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6" r:id="rId2"/>
    <p:sldId id="256" r:id="rId3"/>
    <p:sldId id="259" r:id="rId4"/>
    <p:sldId id="262" r:id="rId5"/>
    <p:sldId id="263" r:id="rId6"/>
    <p:sldId id="268" r:id="rId7"/>
    <p:sldId id="264" r:id="rId8"/>
    <p:sldId id="265" r:id="rId9"/>
    <p:sldId id="267"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 userDrawn="1">
          <p15:clr>
            <a:srgbClr val="A4A3A4"/>
          </p15:clr>
        </p15:guide>
        <p15:guide id="2" pos="11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65"/>
    <p:restoredTop sz="94762"/>
  </p:normalViewPr>
  <p:slideViewPr>
    <p:cSldViewPr snapToGrid="0">
      <p:cViewPr varScale="1">
        <p:scale>
          <a:sx n="121" d="100"/>
          <a:sy n="121" d="100"/>
        </p:scale>
        <p:origin x="208" y="176"/>
      </p:cViewPr>
      <p:guideLst>
        <p:guide orient="horz" pos="96"/>
        <p:guide pos="11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7129-9ABC-F52B-63F3-91AA81F0FA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FC26C2-C7C9-05D7-6CAC-C0820B8AE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6D48E6-553A-13E1-28C8-C698B02E67D9}"/>
              </a:ext>
            </a:extLst>
          </p:cNvPr>
          <p:cNvSpPr>
            <a:spLocks noGrp="1"/>
          </p:cNvSpPr>
          <p:nvPr>
            <p:ph type="dt" sz="half" idx="10"/>
          </p:nvPr>
        </p:nvSpPr>
        <p:spPr/>
        <p:txBody>
          <a:bodyPr/>
          <a:lstStyle/>
          <a:p>
            <a:fld id="{D77D31B0-BD00-434F-AB51-C5E986664E83}" type="datetimeFigureOut">
              <a:rPr lang="en-US" smtClean="0"/>
              <a:t>2/27/25</a:t>
            </a:fld>
            <a:endParaRPr lang="en-US"/>
          </a:p>
        </p:txBody>
      </p:sp>
      <p:sp>
        <p:nvSpPr>
          <p:cNvPr id="5" name="Footer Placeholder 4">
            <a:extLst>
              <a:ext uri="{FF2B5EF4-FFF2-40B4-BE49-F238E27FC236}">
                <a16:creationId xmlns:a16="http://schemas.microsoft.com/office/drawing/2014/main" id="{B7D961D8-7E52-EB90-E2F8-C7C6219CEA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7C703-5F34-DD05-7F61-2119DF3E4F0C}"/>
              </a:ext>
            </a:extLst>
          </p:cNvPr>
          <p:cNvSpPr>
            <a:spLocks noGrp="1"/>
          </p:cNvSpPr>
          <p:nvPr>
            <p:ph type="sldNum" sz="quarter" idx="12"/>
          </p:nvPr>
        </p:nvSpPr>
        <p:spPr/>
        <p:txBody>
          <a:bodyPr/>
          <a:lstStyle/>
          <a:p>
            <a:fld id="{4CF17478-F1F5-A640-A8E0-5CB7C71D4FF3}" type="slidenum">
              <a:rPr lang="en-US" smtClean="0"/>
              <a:t>‹#›</a:t>
            </a:fld>
            <a:endParaRPr lang="en-US"/>
          </a:p>
        </p:txBody>
      </p:sp>
    </p:spTree>
    <p:extLst>
      <p:ext uri="{BB962C8B-B14F-4D97-AF65-F5344CB8AC3E}">
        <p14:creationId xmlns:p14="http://schemas.microsoft.com/office/powerpoint/2010/main" val="3388173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9710-7A12-DE95-1896-92164BE476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D5F002-FDA6-AC5B-DCE5-4004ACA27D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75E93E-C5B6-6BFF-28A6-064A01AB5AF9}"/>
              </a:ext>
            </a:extLst>
          </p:cNvPr>
          <p:cNvSpPr>
            <a:spLocks noGrp="1"/>
          </p:cNvSpPr>
          <p:nvPr>
            <p:ph type="dt" sz="half" idx="10"/>
          </p:nvPr>
        </p:nvSpPr>
        <p:spPr/>
        <p:txBody>
          <a:bodyPr/>
          <a:lstStyle/>
          <a:p>
            <a:fld id="{D77D31B0-BD00-434F-AB51-C5E986664E83}" type="datetimeFigureOut">
              <a:rPr lang="en-US" smtClean="0"/>
              <a:t>2/27/25</a:t>
            </a:fld>
            <a:endParaRPr lang="en-US"/>
          </a:p>
        </p:txBody>
      </p:sp>
      <p:sp>
        <p:nvSpPr>
          <p:cNvPr id="5" name="Footer Placeholder 4">
            <a:extLst>
              <a:ext uri="{FF2B5EF4-FFF2-40B4-BE49-F238E27FC236}">
                <a16:creationId xmlns:a16="http://schemas.microsoft.com/office/drawing/2014/main" id="{0906335C-C7D1-4EBA-1783-0D810F1B9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400EE-084D-5670-70C2-504530978ABB}"/>
              </a:ext>
            </a:extLst>
          </p:cNvPr>
          <p:cNvSpPr>
            <a:spLocks noGrp="1"/>
          </p:cNvSpPr>
          <p:nvPr>
            <p:ph type="sldNum" sz="quarter" idx="12"/>
          </p:nvPr>
        </p:nvSpPr>
        <p:spPr/>
        <p:txBody>
          <a:bodyPr/>
          <a:lstStyle/>
          <a:p>
            <a:fld id="{4CF17478-F1F5-A640-A8E0-5CB7C71D4FF3}" type="slidenum">
              <a:rPr lang="en-US" smtClean="0"/>
              <a:t>‹#›</a:t>
            </a:fld>
            <a:endParaRPr lang="en-US"/>
          </a:p>
        </p:txBody>
      </p:sp>
    </p:spTree>
    <p:extLst>
      <p:ext uri="{BB962C8B-B14F-4D97-AF65-F5344CB8AC3E}">
        <p14:creationId xmlns:p14="http://schemas.microsoft.com/office/powerpoint/2010/main" val="337830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988456-D7EB-A6DA-7FFC-26761DEB79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2EE8FD-C675-4EC6-7C6B-8C8CBDCC5D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31144-437F-CF73-9740-D7D72246A194}"/>
              </a:ext>
            </a:extLst>
          </p:cNvPr>
          <p:cNvSpPr>
            <a:spLocks noGrp="1"/>
          </p:cNvSpPr>
          <p:nvPr>
            <p:ph type="dt" sz="half" idx="10"/>
          </p:nvPr>
        </p:nvSpPr>
        <p:spPr/>
        <p:txBody>
          <a:bodyPr/>
          <a:lstStyle/>
          <a:p>
            <a:fld id="{D77D31B0-BD00-434F-AB51-C5E986664E83}" type="datetimeFigureOut">
              <a:rPr lang="en-US" smtClean="0"/>
              <a:t>2/27/25</a:t>
            </a:fld>
            <a:endParaRPr lang="en-US"/>
          </a:p>
        </p:txBody>
      </p:sp>
      <p:sp>
        <p:nvSpPr>
          <p:cNvPr id="5" name="Footer Placeholder 4">
            <a:extLst>
              <a:ext uri="{FF2B5EF4-FFF2-40B4-BE49-F238E27FC236}">
                <a16:creationId xmlns:a16="http://schemas.microsoft.com/office/drawing/2014/main" id="{DB1AB0C0-ED14-46E2-2740-F1F1E5198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AA0290-016E-C0E0-36A0-53BCD841C121}"/>
              </a:ext>
            </a:extLst>
          </p:cNvPr>
          <p:cNvSpPr>
            <a:spLocks noGrp="1"/>
          </p:cNvSpPr>
          <p:nvPr>
            <p:ph type="sldNum" sz="quarter" idx="12"/>
          </p:nvPr>
        </p:nvSpPr>
        <p:spPr/>
        <p:txBody>
          <a:bodyPr/>
          <a:lstStyle/>
          <a:p>
            <a:fld id="{4CF17478-F1F5-A640-A8E0-5CB7C71D4FF3}" type="slidenum">
              <a:rPr lang="en-US" smtClean="0"/>
              <a:t>‹#›</a:t>
            </a:fld>
            <a:endParaRPr lang="en-US"/>
          </a:p>
        </p:txBody>
      </p:sp>
    </p:spTree>
    <p:extLst>
      <p:ext uri="{BB962C8B-B14F-4D97-AF65-F5344CB8AC3E}">
        <p14:creationId xmlns:p14="http://schemas.microsoft.com/office/powerpoint/2010/main" val="2439958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9F7A-5C7D-F958-70A0-39AD3D1B4E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3DE09-E905-1CDF-AB3C-36CE7B4242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0D2982-E0D4-7EB5-6261-F500A23DBF3D}"/>
              </a:ext>
            </a:extLst>
          </p:cNvPr>
          <p:cNvSpPr>
            <a:spLocks noGrp="1"/>
          </p:cNvSpPr>
          <p:nvPr>
            <p:ph type="dt" sz="half" idx="10"/>
          </p:nvPr>
        </p:nvSpPr>
        <p:spPr/>
        <p:txBody>
          <a:bodyPr/>
          <a:lstStyle/>
          <a:p>
            <a:fld id="{D77D31B0-BD00-434F-AB51-C5E986664E83}" type="datetimeFigureOut">
              <a:rPr lang="en-US" smtClean="0"/>
              <a:t>2/27/25</a:t>
            </a:fld>
            <a:endParaRPr lang="en-US"/>
          </a:p>
        </p:txBody>
      </p:sp>
      <p:sp>
        <p:nvSpPr>
          <p:cNvPr id="5" name="Footer Placeholder 4">
            <a:extLst>
              <a:ext uri="{FF2B5EF4-FFF2-40B4-BE49-F238E27FC236}">
                <a16:creationId xmlns:a16="http://schemas.microsoft.com/office/drawing/2014/main" id="{675FB7D0-CE19-A25C-1260-59F0934F4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6D6FC-DE02-36ED-0A23-D8AAC29A694B}"/>
              </a:ext>
            </a:extLst>
          </p:cNvPr>
          <p:cNvSpPr>
            <a:spLocks noGrp="1"/>
          </p:cNvSpPr>
          <p:nvPr>
            <p:ph type="sldNum" sz="quarter" idx="12"/>
          </p:nvPr>
        </p:nvSpPr>
        <p:spPr/>
        <p:txBody>
          <a:bodyPr/>
          <a:lstStyle/>
          <a:p>
            <a:fld id="{4CF17478-F1F5-A640-A8E0-5CB7C71D4FF3}" type="slidenum">
              <a:rPr lang="en-US" smtClean="0"/>
              <a:t>‹#›</a:t>
            </a:fld>
            <a:endParaRPr lang="en-US"/>
          </a:p>
        </p:txBody>
      </p:sp>
    </p:spTree>
    <p:extLst>
      <p:ext uri="{BB962C8B-B14F-4D97-AF65-F5344CB8AC3E}">
        <p14:creationId xmlns:p14="http://schemas.microsoft.com/office/powerpoint/2010/main" val="307420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10C7B-E9C0-AB5E-29D2-5B3E137D6B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75F76E-D515-9C08-8517-009B0A379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EF9D5C-55EF-DC6E-D197-C8C43B30371B}"/>
              </a:ext>
            </a:extLst>
          </p:cNvPr>
          <p:cNvSpPr>
            <a:spLocks noGrp="1"/>
          </p:cNvSpPr>
          <p:nvPr>
            <p:ph type="dt" sz="half" idx="10"/>
          </p:nvPr>
        </p:nvSpPr>
        <p:spPr/>
        <p:txBody>
          <a:bodyPr/>
          <a:lstStyle/>
          <a:p>
            <a:fld id="{D77D31B0-BD00-434F-AB51-C5E986664E83}" type="datetimeFigureOut">
              <a:rPr lang="en-US" smtClean="0"/>
              <a:t>2/27/25</a:t>
            </a:fld>
            <a:endParaRPr lang="en-US"/>
          </a:p>
        </p:txBody>
      </p:sp>
      <p:sp>
        <p:nvSpPr>
          <p:cNvPr id="5" name="Footer Placeholder 4">
            <a:extLst>
              <a:ext uri="{FF2B5EF4-FFF2-40B4-BE49-F238E27FC236}">
                <a16:creationId xmlns:a16="http://schemas.microsoft.com/office/drawing/2014/main" id="{417439D8-6F8F-8B1F-1664-CCB2DE428F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BCC2E-669D-1559-D210-A178D3183181}"/>
              </a:ext>
            </a:extLst>
          </p:cNvPr>
          <p:cNvSpPr>
            <a:spLocks noGrp="1"/>
          </p:cNvSpPr>
          <p:nvPr>
            <p:ph type="sldNum" sz="quarter" idx="12"/>
          </p:nvPr>
        </p:nvSpPr>
        <p:spPr/>
        <p:txBody>
          <a:bodyPr/>
          <a:lstStyle/>
          <a:p>
            <a:fld id="{4CF17478-F1F5-A640-A8E0-5CB7C71D4FF3}" type="slidenum">
              <a:rPr lang="en-US" smtClean="0"/>
              <a:t>‹#›</a:t>
            </a:fld>
            <a:endParaRPr lang="en-US"/>
          </a:p>
        </p:txBody>
      </p:sp>
    </p:spTree>
    <p:extLst>
      <p:ext uri="{BB962C8B-B14F-4D97-AF65-F5344CB8AC3E}">
        <p14:creationId xmlns:p14="http://schemas.microsoft.com/office/powerpoint/2010/main" val="3609565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E655-492E-68C8-706A-F82926A5D3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853656-94E5-03FC-DC18-E0A0E51F24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69DB07-B0BE-03A5-B255-090F4BB3CA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87B901-8391-1900-04C7-C7DD16CA25D5}"/>
              </a:ext>
            </a:extLst>
          </p:cNvPr>
          <p:cNvSpPr>
            <a:spLocks noGrp="1"/>
          </p:cNvSpPr>
          <p:nvPr>
            <p:ph type="dt" sz="half" idx="10"/>
          </p:nvPr>
        </p:nvSpPr>
        <p:spPr/>
        <p:txBody>
          <a:bodyPr/>
          <a:lstStyle/>
          <a:p>
            <a:fld id="{D77D31B0-BD00-434F-AB51-C5E986664E83}" type="datetimeFigureOut">
              <a:rPr lang="en-US" smtClean="0"/>
              <a:t>2/27/25</a:t>
            </a:fld>
            <a:endParaRPr lang="en-US"/>
          </a:p>
        </p:txBody>
      </p:sp>
      <p:sp>
        <p:nvSpPr>
          <p:cNvPr id="6" name="Footer Placeholder 5">
            <a:extLst>
              <a:ext uri="{FF2B5EF4-FFF2-40B4-BE49-F238E27FC236}">
                <a16:creationId xmlns:a16="http://schemas.microsoft.com/office/drawing/2014/main" id="{ADFA0F2E-582E-F544-58A7-6143A87476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98B24B-8ED1-2088-2C61-392392EB5F62}"/>
              </a:ext>
            </a:extLst>
          </p:cNvPr>
          <p:cNvSpPr>
            <a:spLocks noGrp="1"/>
          </p:cNvSpPr>
          <p:nvPr>
            <p:ph type="sldNum" sz="quarter" idx="12"/>
          </p:nvPr>
        </p:nvSpPr>
        <p:spPr/>
        <p:txBody>
          <a:bodyPr/>
          <a:lstStyle/>
          <a:p>
            <a:fld id="{4CF17478-F1F5-A640-A8E0-5CB7C71D4FF3}" type="slidenum">
              <a:rPr lang="en-US" smtClean="0"/>
              <a:t>‹#›</a:t>
            </a:fld>
            <a:endParaRPr lang="en-US"/>
          </a:p>
        </p:txBody>
      </p:sp>
    </p:spTree>
    <p:extLst>
      <p:ext uri="{BB962C8B-B14F-4D97-AF65-F5344CB8AC3E}">
        <p14:creationId xmlns:p14="http://schemas.microsoft.com/office/powerpoint/2010/main" val="884498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588F9-2A95-6D47-F480-E4E333A32A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918426-00E8-CD1F-7163-827817FE6D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1B13E7-892C-49DB-38CE-9950E4075C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BD62DE-B5C1-A7D4-491E-C86F03DDBA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076CDE-A5A3-230F-53D9-23C85DFEE0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6F5AEF-428C-248F-99E7-F43999D46DC7}"/>
              </a:ext>
            </a:extLst>
          </p:cNvPr>
          <p:cNvSpPr>
            <a:spLocks noGrp="1"/>
          </p:cNvSpPr>
          <p:nvPr>
            <p:ph type="dt" sz="half" idx="10"/>
          </p:nvPr>
        </p:nvSpPr>
        <p:spPr/>
        <p:txBody>
          <a:bodyPr/>
          <a:lstStyle/>
          <a:p>
            <a:fld id="{D77D31B0-BD00-434F-AB51-C5E986664E83}" type="datetimeFigureOut">
              <a:rPr lang="en-US" smtClean="0"/>
              <a:t>2/27/25</a:t>
            </a:fld>
            <a:endParaRPr lang="en-US"/>
          </a:p>
        </p:txBody>
      </p:sp>
      <p:sp>
        <p:nvSpPr>
          <p:cNvPr id="8" name="Footer Placeholder 7">
            <a:extLst>
              <a:ext uri="{FF2B5EF4-FFF2-40B4-BE49-F238E27FC236}">
                <a16:creationId xmlns:a16="http://schemas.microsoft.com/office/drawing/2014/main" id="{A90A08C2-2820-3E13-8206-85E95DE0C7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4D208E-2ABA-288F-F345-F2B7816954A6}"/>
              </a:ext>
            </a:extLst>
          </p:cNvPr>
          <p:cNvSpPr>
            <a:spLocks noGrp="1"/>
          </p:cNvSpPr>
          <p:nvPr>
            <p:ph type="sldNum" sz="quarter" idx="12"/>
          </p:nvPr>
        </p:nvSpPr>
        <p:spPr/>
        <p:txBody>
          <a:bodyPr/>
          <a:lstStyle/>
          <a:p>
            <a:fld id="{4CF17478-F1F5-A640-A8E0-5CB7C71D4FF3}" type="slidenum">
              <a:rPr lang="en-US" smtClean="0"/>
              <a:t>‹#›</a:t>
            </a:fld>
            <a:endParaRPr lang="en-US"/>
          </a:p>
        </p:txBody>
      </p:sp>
    </p:spTree>
    <p:extLst>
      <p:ext uri="{BB962C8B-B14F-4D97-AF65-F5344CB8AC3E}">
        <p14:creationId xmlns:p14="http://schemas.microsoft.com/office/powerpoint/2010/main" val="631726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123B-3E74-D978-2D80-69F4D7B1EB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61910B-979A-522F-881B-146892C32CD6}"/>
              </a:ext>
            </a:extLst>
          </p:cNvPr>
          <p:cNvSpPr>
            <a:spLocks noGrp="1"/>
          </p:cNvSpPr>
          <p:nvPr>
            <p:ph type="dt" sz="half" idx="10"/>
          </p:nvPr>
        </p:nvSpPr>
        <p:spPr/>
        <p:txBody>
          <a:bodyPr/>
          <a:lstStyle/>
          <a:p>
            <a:fld id="{D77D31B0-BD00-434F-AB51-C5E986664E83}" type="datetimeFigureOut">
              <a:rPr lang="en-US" smtClean="0"/>
              <a:t>2/27/25</a:t>
            </a:fld>
            <a:endParaRPr lang="en-US"/>
          </a:p>
        </p:txBody>
      </p:sp>
      <p:sp>
        <p:nvSpPr>
          <p:cNvPr id="4" name="Footer Placeholder 3">
            <a:extLst>
              <a:ext uri="{FF2B5EF4-FFF2-40B4-BE49-F238E27FC236}">
                <a16:creationId xmlns:a16="http://schemas.microsoft.com/office/drawing/2014/main" id="{5EB57CA1-5C16-6B79-39DB-A8AB403DC6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ABE13A-A4EB-0ABF-43E6-9E83AB311F46}"/>
              </a:ext>
            </a:extLst>
          </p:cNvPr>
          <p:cNvSpPr>
            <a:spLocks noGrp="1"/>
          </p:cNvSpPr>
          <p:nvPr>
            <p:ph type="sldNum" sz="quarter" idx="12"/>
          </p:nvPr>
        </p:nvSpPr>
        <p:spPr/>
        <p:txBody>
          <a:bodyPr/>
          <a:lstStyle/>
          <a:p>
            <a:fld id="{4CF17478-F1F5-A640-A8E0-5CB7C71D4FF3}" type="slidenum">
              <a:rPr lang="en-US" smtClean="0"/>
              <a:t>‹#›</a:t>
            </a:fld>
            <a:endParaRPr lang="en-US"/>
          </a:p>
        </p:txBody>
      </p:sp>
    </p:spTree>
    <p:extLst>
      <p:ext uri="{BB962C8B-B14F-4D97-AF65-F5344CB8AC3E}">
        <p14:creationId xmlns:p14="http://schemas.microsoft.com/office/powerpoint/2010/main" val="2644168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31132A-1EFE-435D-4472-D910B121CE66}"/>
              </a:ext>
            </a:extLst>
          </p:cNvPr>
          <p:cNvSpPr>
            <a:spLocks noGrp="1"/>
          </p:cNvSpPr>
          <p:nvPr>
            <p:ph type="dt" sz="half" idx="10"/>
          </p:nvPr>
        </p:nvSpPr>
        <p:spPr/>
        <p:txBody>
          <a:bodyPr/>
          <a:lstStyle/>
          <a:p>
            <a:fld id="{D77D31B0-BD00-434F-AB51-C5E986664E83}" type="datetimeFigureOut">
              <a:rPr lang="en-US" smtClean="0"/>
              <a:t>2/27/25</a:t>
            </a:fld>
            <a:endParaRPr lang="en-US"/>
          </a:p>
        </p:txBody>
      </p:sp>
      <p:sp>
        <p:nvSpPr>
          <p:cNvPr id="3" name="Footer Placeholder 2">
            <a:extLst>
              <a:ext uri="{FF2B5EF4-FFF2-40B4-BE49-F238E27FC236}">
                <a16:creationId xmlns:a16="http://schemas.microsoft.com/office/drawing/2014/main" id="{3680B2A1-675F-F75F-D939-F9F195D516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BEB09C-75F0-4A92-5862-BE737A44CAFA}"/>
              </a:ext>
            </a:extLst>
          </p:cNvPr>
          <p:cNvSpPr>
            <a:spLocks noGrp="1"/>
          </p:cNvSpPr>
          <p:nvPr>
            <p:ph type="sldNum" sz="quarter" idx="12"/>
          </p:nvPr>
        </p:nvSpPr>
        <p:spPr/>
        <p:txBody>
          <a:bodyPr/>
          <a:lstStyle/>
          <a:p>
            <a:fld id="{4CF17478-F1F5-A640-A8E0-5CB7C71D4FF3}" type="slidenum">
              <a:rPr lang="en-US" smtClean="0"/>
              <a:t>‹#›</a:t>
            </a:fld>
            <a:endParaRPr lang="en-US"/>
          </a:p>
        </p:txBody>
      </p:sp>
    </p:spTree>
    <p:extLst>
      <p:ext uri="{BB962C8B-B14F-4D97-AF65-F5344CB8AC3E}">
        <p14:creationId xmlns:p14="http://schemas.microsoft.com/office/powerpoint/2010/main" val="2289894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BF8E-C385-9937-9D7D-10E3A82D1C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F11E9E-0A3D-AD4D-C4F4-0F91ED3275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05045E-FADD-9302-D5A9-2E9D2C9421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06A28C-CB7F-C8BD-4503-ED366F419237}"/>
              </a:ext>
            </a:extLst>
          </p:cNvPr>
          <p:cNvSpPr>
            <a:spLocks noGrp="1"/>
          </p:cNvSpPr>
          <p:nvPr>
            <p:ph type="dt" sz="half" idx="10"/>
          </p:nvPr>
        </p:nvSpPr>
        <p:spPr/>
        <p:txBody>
          <a:bodyPr/>
          <a:lstStyle/>
          <a:p>
            <a:fld id="{D77D31B0-BD00-434F-AB51-C5E986664E83}" type="datetimeFigureOut">
              <a:rPr lang="en-US" smtClean="0"/>
              <a:t>2/27/25</a:t>
            </a:fld>
            <a:endParaRPr lang="en-US"/>
          </a:p>
        </p:txBody>
      </p:sp>
      <p:sp>
        <p:nvSpPr>
          <p:cNvPr id="6" name="Footer Placeholder 5">
            <a:extLst>
              <a:ext uri="{FF2B5EF4-FFF2-40B4-BE49-F238E27FC236}">
                <a16:creationId xmlns:a16="http://schemas.microsoft.com/office/drawing/2014/main" id="{76600E52-C946-975A-F74A-47CFE38E2D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8E5A21-A056-76AF-BEFD-1CFCD76484F8}"/>
              </a:ext>
            </a:extLst>
          </p:cNvPr>
          <p:cNvSpPr>
            <a:spLocks noGrp="1"/>
          </p:cNvSpPr>
          <p:nvPr>
            <p:ph type="sldNum" sz="quarter" idx="12"/>
          </p:nvPr>
        </p:nvSpPr>
        <p:spPr/>
        <p:txBody>
          <a:bodyPr/>
          <a:lstStyle/>
          <a:p>
            <a:fld id="{4CF17478-F1F5-A640-A8E0-5CB7C71D4FF3}" type="slidenum">
              <a:rPr lang="en-US" smtClean="0"/>
              <a:t>‹#›</a:t>
            </a:fld>
            <a:endParaRPr lang="en-US"/>
          </a:p>
        </p:txBody>
      </p:sp>
    </p:spTree>
    <p:extLst>
      <p:ext uri="{BB962C8B-B14F-4D97-AF65-F5344CB8AC3E}">
        <p14:creationId xmlns:p14="http://schemas.microsoft.com/office/powerpoint/2010/main" val="1433956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B44D3-6AED-2A6F-58F3-4D79698AFF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E7CA13-8069-07AA-0DA8-BB7DCAB5C1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D10464-095B-FDB8-53DF-B32FA2BC5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DDC67-3BE2-6DBC-9D9A-6B691F90F598}"/>
              </a:ext>
            </a:extLst>
          </p:cNvPr>
          <p:cNvSpPr>
            <a:spLocks noGrp="1"/>
          </p:cNvSpPr>
          <p:nvPr>
            <p:ph type="dt" sz="half" idx="10"/>
          </p:nvPr>
        </p:nvSpPr>
        <p:spPr/>
        <p:txBody>
          <a:bodyPr/>
          <a:lstStyle/>
          <a:p>
            <a:fld id="{D77D31B0-BD00-434F-AB51-C5E986664E83}" type="datetimeFigureOut">
              <a:rPr lang="en-US" smtClean="0"/>
              <a:t>2/27/25</a:t>
            </a:fld>
            <a:endParaRPr lang="en-US"/>
          </a:p>
        </p:txBody>
      </p:sp>
      <p:sp>
        <p:nvSpPr>
          <p:cNvPr id="6" name="Footer Placeholder 5">
            <a:extLst>
              <a:ext uri="{FF2B5EF4-FFF2-40B4-BE49-F238E27FC236}">
                <a16:creationId xmlns:a16="http://schemas.microsoft.com/office/drawing/2014/main" id="{7BE5C689-42B0-6710-ABFA-AB6D52B1DC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FAEE2C-6A62-70D6-9EF3-E4EE06D9574F}"/>
              </a:ext>
            </a:extLst>
          </p:cNvPr>
          <p:cNvSpPr>
            <a:spLocks noGrp="1"/>
          </p:cNvSpPr>
          <p:nvPr>
            <p:ph type="sldNum" sz="quarter" idx="12"/>
          </p:nvPr>
        </p:nvSpPr>
        <p:spPr/>
        <p:txBody>
          <a:bodyPr/>
          <a:lstStyle/>
          <a:p>
            <a:fld id="{4CF17478-F1F5-A640-A8E0-5CB7C71D4FF3}" type="slidenum">
              <a:rPr lang="en-US" smtClean="0"/>
              <a:t>‹#›</a:t>
            </a:fld>
            <a:endParaRPr lang="en-US"/>
          </a:p>
        </p:txBody>
      </p:sp>
    </p:spTree>
    <p:extLst>
      <p:ext uri="{BB962C8B-B14F-4D97-AF65-F5344CB8AC3E}">
        <p14:creationId xmlns:p14="http://schemas.microsoft.com/office/powerpoint/2010/main" val="626408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08968B-B3AF-B368-72AB-27F3193A8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D83F77-E8E7-7C3B-9DD2-5A0C0C4DB6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AFE1E-DD9A-A58F-4F1D-4E4B54C59B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D31B0-BD00-434F-AB51-C5E986664E83}" type="datetimeFigureOut">
              <a:rPr lang="en-US" smtClean="0"/>
              <a:t>2/27/25</a:t>
            </a:fld>
            <a:endParaRPr lang="en-US"/>
          </a:p>
        </p:txBody>
      </p:sp>
      <p:sp>
        <p:nvSpPr>
          <p:cNvPr id="5" name="Footer Placeholder 4">
            <a:extLst>
              <a:ext uri="{FF2B5EF4-FFF2-40B4-BE49-F238E27FC236}">
                <a16:creationId xmlns:a16="http://schemas.microsoft.com/office/drawing/2014/main" id="{1441C101-991E-31A9-B723-FBD5136BC1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C3798A-D2EC-638F-1127-F473B5795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17478-F1F5-A640-A8E0-5CB7C71D4FF3}" type="slidenum">
              <a:rPr lang="en-US" smtClean="0"/>
              <a:t>‹#›</a:t>
            </a:fld>
            <a:endParaRPr lang="en-US"/>
          </a:p>
        </p:txBody>
      </p:sp>
    </p:spTree>
    <p:extLst>
      <p:ext uri="{BB962C8B-B14F-4D97-AF65-F5344CB8AC3E}">
        <p14:creationId xmlns:p14="http://schemas.microsoft.com/office/powerpoint/2010/main" val="2429074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6.jpe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6.jpe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6.jpe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ction Button: Custom 3">
            <a:hlinkClick r:id="" action="ppaction://noaction" highlightClick="1"/>
            <a:extLst>
              <a:ext uri="{FF2B5EF4-FFF2-40B4-BE49-F238E27FC236}">
                <a16:creationId xmlns:a16="http://schemas.microsoft.com/office/drawing/2014/main" id="{38730B7D-4BEC-E57E-F147-1880B0BCFEA3}"/>
              </a:ext>
            </a:extLst>
          </p:cNvPr>
          <p:cNvSpPr/>
          <p:nvPr/>
        </p:nvSpPr>
        <p:spPr>
          <a:xfrm>
            <a:off x="3002691" y="126125"/>
            <a:ext cx="5424617" cy="6731876"/>
          </a:xfrm>
          <a:prstGeom prst="actionButtonBlan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7FB48FBD-4909-AD1C-F91E-A14182F13F84}"/>
              </a:ext>
            </a:extLst>
          </p:cNvPr>
          <p:cNvPicPr>
            <a:picLocks noChangeAspect="1"/>
          </p:cNvPicPr>
          <p:nvPr/>
        </p:nvPicPr>
        <p:blipFill>
          <a:blip r:embed="rId2"/>
          <a:stretch>
            <a:fillRect/>
          </a:stretch>
        </p:blipFill>
        <p:spPr>
          <a:xfrm>
            <a:off x="464457" y="367394"/>
            <a:ext cx="2032000" cy="3009900"/>
          </a:xfrm>
          <a:prstGeom prst="rect">
            <a:avLst/>
          </a:prstGeom>
        </p:spPr>
      </p:pic>
      <p:pic>
        <p:nvPicPr>
          <p:cNvPr id="11" name="Picture 10">
            <a:extLst>
              <a:ext uri="{FF2B5EF4-FFF2-40B4-BE49-F238E27FC236}">
                <a16:creationId xmlns:a16="http://schemas.microsoft.com/office/drawing/2014/main" id="{CE3A8B43-9B64-C7B5-ED72-2CE2965828C8}"/>
              </a:ext>
            </a:extLst>
          </p:cNvPr>
          <p:cNvPicPr>
            <a:picLocks noChangeAspect="1"/>
          </p:cNvPicPr>
          <p:nvPr/>
        </p:nvPicPr>
        <p:blipFill>
          <a:blip r:embed="rId2"/>
          <a:stretch>
            <a:fillRect/>
          </a:stretch>
        </p:blipFill>
        <p:spPr>
          <a:xfrm>
            <a:off x="464458" y="3415395"/>
            <a:ext cx="2032000" cy="3009900"/>
          </a:xfrm>
          <a:prstGeom prst="rect">
            <a:avLst/>
          </a:prstGeom>
        </p:spPr>
      </p:pic>
      <p:pic>
        <p:nvPicPr>
          <p:cNvPr id="15" name="Picture 14">
            <a:extLst>
              <a:ext uri="{FF2B5EF4-FFF2-40B4-BE49-F238E27FC236}">
                <a16:creationId xmlns:a16="http://schemas.microsoft.com/office/drawing/2014/main" id="{E236ECD8-AF22-648F-AE48-2A4D1776388F}"/>
              </a:ext>
            </a:extLst>
          </p:cNvPr>
          <p:cNvPicPr>
            <a:picLocks noChangeAspect="1"/>
          </p:cNvPicPr>
          <p:nvPr/>
        </p:nvPicPr>
        <p:blipFill>
          <a:blip r:embed="rId3"/>
          <a:stretch>
            <a:fillRect/>
          </a:stretch>
        </p:blipFill>
        <p:spPr>
          <a:xfrm>
            <a:off x="3006272" y="136069"/>
            <a:ext cx="5441042" cy="2307458"/>
          </a:xfrm>
          <a:prstGeom prst="rect">
            <a:avLst/>
          </a:prstGeom>
        </p:spPr>
      </p:pic>
      <p:sp>
        <p:nvSpPr>
          <p:cNvPr id="6" name="TextBox 5">
            <a:extLst>
              <a:ext uri="{FF2B5EF4-FFF2-40B4-BE49-F238E27FC236}">
                <a16:creationId xmlns:a16="http://schemas.microsoft.com/office/drawing/2014/main" id="{93FC08D9-C913-2938-20D0-70447E8DDB6E}"/>
              </a:ext>
            </a:extLst>
          </p:cNvPr>
          <p:cNvSpPr txBox="1"/>
          <p:nvPr/>
        </p:nvSpPr>
        <p:spPr>
          <a:xfrm>
            <a:off x="3004457" y="143151"/>
            <a:ext cx="5442858" cy="461665"/>
          </a:xfrm>
          <a:prstGeom prst="rect">
            <a:avLst/>
          </a:prstGeom>
          <a:solidFill>
            <a:schemeClr val="accent1">
              <a:lumMod val="60000"/>
              <a:lumOff val="40000"/>
            </a:schemeClr>
          </a:solidFill>
        </p:spPr>
        <p:txBody>
          <a:bodyPr wrap="square" rtlCol="0">
            <a:spAutoFit/>
          </a:bodyPr>
          <a:lstStyle/>
          <a:p>
            <a:pPr algn="ctr"/>
            <a:r>
              <a:rPr lang="en-US" sz="2400" dirty="0"/>
              <a:t>Make Change</a:t>
            </a:r>
          </a:p>
        </p:txBody>
      </p:sp>
      <p:sp>
        <p:nvSpPr>
          <p:cNvPr id="16" name="TextBox 15">
            <a:extLst>
              <a:ext uri="{FF2B5EF4-FFF2-40B4-BE49-F238E27FC236}">
                <a16:creationId xmlns:a16="http://schemas.microsoft.com/office/drawing/2014/main" id="{54BB66A6-DDE4-4E6E-1576-C64504F461DF}"/>
              </a:ext>
            </a:extLst>
          </p:cNvPr>
          <p:cNvSpPr txBox="1"/>
          <p:nvPr/>
        </p:nvSpPr>
        <p:spPr>
          <a:xfrm>
            <a:off x="3004457" y="2440037"/>
            <a:ext cx="5435208" cy="1569660"/>
          </a:xfrm>
          <a:prstGeom prst="rect">
            <a:avLst/>
          </a:prstGeom>
          <a:noFill/>
          <a:ln>
            <a:solidFill>
              <a:schemeClr val="accent1">
                <a:shade val="15000"/>
              </a:schemeClr>
            </a:solidFill>
          </a:ln>
        </p:spPr>
        <p:txBody>
          <a:bodyPr wrap="square" rtlCol="0">
            <a:spAutoFit/>
          </a:bodyPr>
          <a:lstStyle/>
          <a:p>
            <a:r>
              <a:rPr lang="en-US" sz="2400" dirty="0"/>
              <a:t> There was a time when people carried</a:t>
            </a:r>
          </a:p>
          <a:p>
            <a:r>
              <a:rPr lang="en-US" sz="2400" dirty="0"/>
              <a:t> change in their pockets and purses to make change. Now it's a game.  Pick a version and try it.</a:t>
            </a:r>
          </a:p>
        </p:txBody>
      </p:sp>
      <p:sp>
        <p:nvSpPr>
          <p:cNvPr id="18" name="Rounded Rectangle 17">
            <a:extLst>
              <a:ext uri="{FF2B5EF4-FFF2-40B4-BE49-F238E27FC236}">
                <a16:creationId xmlns:a16="http://schemas.microsoft.com/office/drawing/2014/main" id="{22E2EE55-732F-E52D-FEBB-8DE46ABE84E7}"/>
              </a:ext>
            </a:extLst>
          </p:cNvPr>
          <p:cNvSpPr/>
          <p:nvPr/>
        </p:nvSpPr>
        <p:spPr>
          <a:xfrm>
            <a:off x="4151870" y="4287795"/>
            <a:ext cx="2928551" cy="518984"/>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Easy (Minimum Coins)</a:t>
            </a:r>
          </a:p>
        </p:txBody>
      </p:sp>
      <p:sp>
        <p:nvSpPr>
          <p:cNvPr id="19" name="Rounded Rectangle 18">
            <a:extLst>
              <a:ext uri="{FF2B5EF4-FFF2-40B4-BE49-F238E27FC236}">
                <a16:creationId xmlns:a16="http://schemas.microsoft.com/office/drawing/2014/main" id="{890B971E-035E-D2F8-000B-0508C42E4115}"/>
              </a:ext>
            </a:extLst>
          </p:cNvPr>
          <p:cNvSpPr/>
          <p:nvPr/>
        </p:nvSpPr>
        <p:spPr>
          <a:xfrm>
            <a:off x="4118919" y="4959179"/>
            <a:ext cx="2928551" cy="518984"/>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Medium (Finite Coins)</a:t>
            </a:r>
          </a:p>
        </p:txBody>
      </p:sp>
      <p:sp>
        <p:nvSpPr>
          <p:cNvPr id="20" name="Rounded Rectangle 19">
            <a:extLst>
              <a:ext uri="{FF2B5EF4-FFF2-40B4-BE49-F238E27FC236}">
                <a16:creationId xmlns:a16="http://schemas.microsoft.com/office/drawing/2014/main" id="{42296B10-BA8C-22EF-076E-1DF5934E510E}"/>
              </a:ext>
            </a:extLst>
          </p:cNvPr>
          <p:cNvSpPr/>
          <p:nvPr/>
        </p:nvSpPr>
        <p:spPr>
          <a:xfrm>
            <a:off x="4094205" y="5638801"/>
            <a:ext cx="2928551" cy="518984"/>
          </a:xfrm>
          <a:prstGeom prst="roundRect">
            <a:avLst/>
          </a:prstGeom>
          <a:solidFill>
            <a:schemeClr val="accent1">
              <a:lumMod val="60000"/>
              <a:lumOff val="4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Hard (Maximum Coins)</a:t>
            </a:r>
          </a:p>
        </p:txBody>
      </p:sp>
    </p:spTree>
    <p:extLst>
      <p:ext uri="{BB962C8B-B14F-4D97-AF65-F5344CB8AC3E}">
        <p14:creationId xmlns:p14="http://schemas.microsoft.com/office/powerpoint/2010/main" val="2684609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A8350C-1B34-9FEF-5941-A9550B7AA655}"/>
              </a:ext>
            </a:extLst>
          </p:cNvPr>
          <p:cNvPicPr>
            <a:picLocks noChangeAspect="1"/>
          </p:cNvPicPr>
          <p:nvPr/>
        </p:nvPicPr>
        <p:blipFill>
          <a:blip r:embed="rId2"/>
          <a:stretch>
            <a:fillRect/>
          </a:stretch>
        </p:blipFill>
        <p:spPr>
          <a:xfrm>
            <a:off x="2178867" y="461559"/>
            <a:ext cx="5399570" cy="916164"/>
          </a:xfrm>
          <a:prstGeom prst="rect">
            <a:avLst/>
          </a:prstGeom>
        </p:spPr>
      </p:pic>
      <p:pic>
        <p:nvPicPr>
          <p:cNvPr id="7" name="Picture 6">
            <a:extLst>
              <a:ext uri="{FF2B5EF4-FFF2-40B4-BE49-F238E27FC236}">
                <a16:creationId xmlns:a16="http://schemas.microsoft.com/office/drawing/2014/main" id="{262759AB-6A7E-648A-BEF0-97608FA016F5}"/>
              </a:ext>
            </a:extLst>
          </p:cNvPr>
          <p:cNvPicPr>
            <a:picLocks noChangeAspect="1"/>
          </p:cNvPicPr>
          <p:nvPr/>
        </p:nvPicPr>
        <p:blipFill>
          <a:blip r:embed="rId3"/>
          <a:stretch>
            <a:fillRect/>
          </a:stretch>
        </p:blipFill>
        <p:spPr>
          <a:xfrm>
            <a:off x="2455520" y="1755229"/>
            <a:ext cx="2443706" cy="2498116"/>
          </a:xfrm>
          <a:prstGeom prst="rect">
            <a:avLst/>
          </a:prstGeom>
        </p:spPr>
      </p:pic>
      <p:sp>
        <p:nvSpPr>
          <p:cNvPr id="8" name="TextBox 7">
            <a:extLst>
              <a:ext uri="{FF2B5EF4-FFF2-40B4-BE49-F238E27FC236}">
                <a16:creationId xmlns:a16="http://schemas.microsoft.com/office/drawing/2014/main" id="{25664B8A-7786-EB93-F6F1-7F5726AD5D44}"/>
              </a:ext>
            </a:extLst>
          </p:cNvPr>
          <p:cNvSpPr txBox="1"/>
          <p:nvPr/>
        </p:nvSpPr>
        <p:spPr>
          <a:xfrm>
            <a:off x="5135256" y="1734685"/>
            <a:ext cx="2249776" cy="2677656"/>
          </a:xfrm>
          <a:prstGeom prst="rect">
            <a:avLst/>
          </a:prstGeom>
          <a:noFill/>
        </p:spPr>
        <p:txBody>
          <a:bodyPr wrap="square" rtlCol="0">
            <a:spAutoFit/>
          </a:bodyPr>
          <a:lstStyle/>
          <a:p>
            <a:r>
              <a:rPr lang="en-US" sz="1400" dirty="0"/>
              <a:t>I'm Bob Rodini software developer, educator, and puzzle lover.</a:t>
            </a:r>
          </a:p>
          <a:p>
            <a:endParaRPr lang="en-US" sz="1400" dirty="0"/>
          </a:p>
          <a:p>
            <a:r>
              <a:rPr lang="en-US" sz="1400" dirty="0"/>
              <a:t>I make educational apps (videos too) that are FREE with absolutely NO advertising.</a:t>
            </a:r>
          </a:p>
          <a:p>
            <a:endParaRPr lang="en-US" sz="1400" dirty="0"/>
          </a:p>
          <a:p>
            <a:r>
              <a:rPr lang="en-US" sz="1400" dirty="0"/>
              <a:t>My current offerings are below. Just click on the image to play and learn.</a:t>
            </a:r>
            <a:endParaRPr lang="en-US" dirty="0"/>
          </a:p>
        </p:txBody>
      </p:sp>
      <p:sp>
        <p:nvSpPr>
          <p:cNvPr id="9" name="Rectangle 8">
            <a:extLst>
              <a:ext uri="{FF2B5EF4-FFF2-40B4-BE49-F238E27FC236}">
                <a16:creationId xmlns:a16="http://schemas.microsoft.com/office/drawing/2014/main" id="{E0E1F31A-B5CF-E5D7-D1E4-4592C398E613}"/>
              </a:ext>
            </a:extLst>
          </p:cNvPr>
          <p:cNvSpPr/>
          <p:nvPr/>
        </p:nvSpPr>
        <p:spPr>
          <a:xfrm>
            <a:off x="1995055" y="274702"/>
            <a:ext cx="5999018" cy="638933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77F3C6EC-31E5-DA29-7FAA-918791AE72BD}"/>
              </a:ext>
            </a:extLst>
          </p:cNvPr>
          <p:cNvGrpSpPr/>
          <p:nvPr/>
        </p:nvGrpSpPr>
        <p:grpSpPr>
          <a:xfrm>
            <a:off x="2646218" y="4599709"/>
            <a:ext cx="1366674" cy="1828800"/>
            <a:chOff x="2646218" y="4599709"/>
            <a:chExt cx="1366674" cy="1828800"/>
          </a:xfrm>
        </p:grpSpPr>
        <p:sp>
          <p:nvSpPr>
            <p:cNvPr id="10" name="Rectangle 9">
              <a:extLst>
                <a:ext uri="{FF2B5EF4-FFF2-40B4-BE49-F238E27FC236}">
                  <a16:creationId xmlns:a16="http://schemas.microsoft.com/office/drawing/2014/main" id="{E103AEF0-71CC-1B78-6F19-77C8755838D7}"/>
                </a:ext>
              </a:extLst>
            </p:cNvPr>
            <p:cNvSpPr/>
            <p:nvPr/>
          </p:nvSpPr>
          <p:spPr>
            <a:xfrm>
              <a:off x="2672016" y="4599709"/>
              <a:ext cx="1331948" cy="18288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5D9A3BE-F3DA-C506-8201-A89E15E69E8E}"/>
                </a:ext>
              </a:extLst>
            </p:cNvPr>
            <p:cNvSpPr txBox="1"/>
            <p:nvPr/>
          </p:nvSpPr>
          <p:spPr>
            <a:xfrm>
              <a:off x="2646218" y="4599709"/>
              <a:ext cx="1366674" cy="769441"/>
            </a:xfrm>
            <a:prstGeom prst="rect">
              <a:avLst/>
            </a:prstGeom>
            <a:noFill/>
          </p:spPr>
          <p:txBody>
            <a:bodyPr wrap="square" rtlCol="0">
              <a:spAutoFit/>
            </a:bodyPr>
            <a:lstStyle/>
            <a:p>
              <a:pPr algn="ctr"/>
              <a:r>
                <a:rPr lang="en-US" sz="1600" dirty="0"/>
                <a:t>Make Change</a:t>
              </a:r>
            </a:p>
            <a:p>
              <a:pPr algn="ctr"/>
              <a:r>
                <a:rPr lang="en-US" sz="1400" dirty="0"/>
                <a:t>Math/logic game</a:t>
              </a:r>
            </a:p>
          </p:txBody>
        </p:sp>
        <p:pic>
          <p:nvPicPr>
            <p:cNvPr id="17" name="Picture 16">
              <a:extLst>
                <a:ext uri="{FF2B5EF4-FFF2-40B4-BE49-F238E27FC236}">
                  <a16:creationId xmlns:a16="http://schemas.microsoft.com/office/drawing/2014/main" id="{0F55C697-7E1D-4D41-2731-077A62E880F0}"/>
                </a:ext>
              </a:extLst>
            </p:cNvPr>
            <p:cNvPicPr>
              <a:picLocks noChangeAspect="1"/>
            </p:cNvPicPr>
            <p:nvPr/>
          </p:nvPicPr>
          <p:blipFill rotWithShape="1">
            <a:blip r:embed="rId4"/>
            <a:srcRect t="16452" b="8971"/>
            <a:stretch/>
          </p:blipFill>
          <p:spPr>
            <a:xfrm>
              <a:off x="2918691" y="5523340"/>
              <a:ext cx="794327" cy="877466"/>
            </a:xfrm>
            <a:prstGeom prst="rect">
              <a:avLst/>
            </a:prstGeom>
          </p:spPr>
        </p:pic>
      </p:grpSp>
      <p:grpSp>
        <p:nvGrpSpPr>
          <p:cNvPr id="20" name="Group 19">
            <a:extLst>
              <a:ext uri="{FF2B5EF4-FFF2-40B4-BE49-F238E27FC236}">
                <a16:creationId xmlns:a16="http://schemas.microsoft.com/office/drawing/2014/main" id="{180B1BCA-4E17-C0C0-24CF-F0A26A8A0223}"/>
              </a:ext>
            </a:extLst>
          </p:cNvPr>
          <p:cNvGrpSpPr/>
          <p:nvPr/>
        </p:nvGrpSpPr>
        <p:grpSpPr>
          <a:xfrm>
            <a:off x="4611651" y="4613561"/>
            <a:ext cx="1331948" cy="1759529"/>
            <a:chOff x="5304380" y="4613561"/>
            <a:chExt cx="1331948" cy="1759529"/>
          </a:xfrm>
        </p:grpSpPr>
        <p:sp>
          <p:nvSpPr>
            <p:cNvPr id="12" name="Rectangle 11">
              <a:extLst>
                <a:ext uri="{FF2B5EF4-FFF2-40B4-BE49-F238E27FC236}">
                  <a16:creationId xmlns:a16="http://schemas.microsoft.com/office/drawing/2014/main" id="{C585A106-B37B-DD13-6F49-1045722C1EA3}"/>
                </a:ext>
              </a:extLst>
            </p:cNvPr>
            <p:cNvSpPr/>
            <p:nvPr/>
          </p:nvSpPr>
          <p:spPr>
            <a:xfrm>
              <a:off x="5304380" y="4613563"/>
              <a:ext cx="1331948" cy="1759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41ED0B-FD7E-DBFC-7DE7-F9931A9B090D}"/>
                </a:ext>
              </a:extLst>
            </p:cNvPr>
            <p:cNvSpPr txBox="1"/>
            <p:nvPr/>
          </p:nvSpPr>
          <p:spPr>
            <a:xfrm>
              <a:off x="5320145" y="4613561"/>
              <a:ext cx="1303358" cy="523220"/>
            </a:xfrm>
            <a:prstGeom prst="rect">
              <a:avLst/>
            </a:prstGeom>
            <a:noFill/>
          </p:spPr>
          <p:txBody>
            <a:bodyPr wrap="square" rtlCol="0">
              <a:spAutoFit/>
            </a:bodyPr>
            <a:lstStyle/>
            <a:p>
              <a:pPr algn="ctr"/>
              <a:r>
                <a:rPr lang="en-US" sz="1400" dirty="0"/>
                <a:t>Pizza Problem</a:t>
              </a:r>
            </a:p>
            <a:p>
              <a:pPr algn="ctr"/>
              <a:r>
                <a:rPr lang="en-US" sz="1400" dirty="0"/>
                <a:t>Math video</a:t>
              </a:r>
            </a:p>
          </p:txBody>
        </p:sp>
        <p:pic>
          <p:nvPicPr>
            <p:cNvPr id="18" name="Picture 6">
              <a:extLst>
                <a:ext uri="{FF2B5EF4-FFF2-40B4-BE49-F238E27FC236}">
                  <a16:creationId xmlns:a16="http://schemas.microsoft.com/office/drawing/2014/main" id="{5D06A0C8-97C0-78B6-FEEC-B5F57D76D68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9705"/>
            <a:stretch/>
          </p:blipFill>
          <p:spPr bwMode="auto">
            <a:xfrm>
              <a:off x="5492008" y="5462193"/>
              <a:ext cx="936502" cy="890664"/>
            </a:xfrm>
            <a:prstGeom prst="rect">
              <a:avLst/>
            </a:prstGeom>
            <a:noFill/>
            <a:extLst>
              <a:ext uri="{909E8E84-426E-40DD-AFC4-6F175D3DCCD1}">
                <a14:hiddenFill xmlns:a14="http://schemas.microsoft.com/office/drawing/2010/main">
                  <a:solidFill>
                    <a:srgbClr val="FFFFFF"/>
                  </a:solidFill>
                </a14:hiddenFill>
              </a:ext>
            </a:extLst>
          </p:spPr>
        </p:pic>
      </p:grpSp>
      <p:sp>
        <p:nvSpPr>
          <p:cNvPr id="22" name="Rectangle 21">
            <a:extLst>
              <a:ext uri="{FF2B5EF4-FFF2-40B4-BE49-F238E27FC236}">
                <a16:creationId xmlns:a16="http://schemas.microsoft.com/office/drawing/2014/main" id="{CE02E24B-B036-E269-F78E-983B603192BE}"/>
              </a:ext>
            </a:extLst>
          </p:cNvPr>
          <p:cNvSpPr/>
          <p:nvPr/>
        </p:nvSpPr>
        <p:spPr>
          <a:xfrm>
            <a:off x="6440451" y="4599709"/>
            <a:ext cx="1331948" cy="175952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3" name="TextBox 22">
            <a:extLst>
              <a:ext uri="{FF2B5EF4-FFF2-40B4-BE49-F238E27FC236}">
                <a16:creationId xmlns:a16="http://schemas.microsoft.com/office/drawing/2014/main" id="{187C07FF-344E-EE59-AF47-AC62B0A773A2}"/>
              </a:ext>
            </a:extLst>
          </p:cNvPr>
          <p:cNvSpPr txBox="1"/>
          <p:nvPr/>
        </p:nvSpPr>
        <p:spPr>
          <a:xfrm>
            <a:off x="6456216" y="4599707"/>
            <a:ext cx="1303358" cy="523220"/>
          </a:xfrm>
          <a:prstGeom prst="rect">
            <a:avLst/>
          </a:prstGeom>
          <a:noFill/>
        </p:spPr>
        <p:txBody>
          <a:bodyPr wrap="square" rtlCol="0">
            <a:spAutoFit/>
          </a:bodyPr>
          <a:lstStyle/>
          <a:p>
            <a:pPr algn="ctr"/>
            <a:r>
              <a:rPr lang="en-US" sz="1400" b="1" dirty="0"/>
              <a:t>More to come…</a:t>
            </a:r>
          </a:p>
        </p:txBody>
      </p:sp>
    </p:spTree>
    <p:extLst>
      <p:ext uri="{BB962C8B-B14F-4D97-AF65-F5344CB8AC3E}">
        <p14:creationId xmlns:p14="http://schemas.microsoft.com/office/powerpoint/2010/main" val="881101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Action Button: Custom 49">
            <a:hlinkClick r:id="" action="ppaction://noaction" highlightClick="1"/>
            <a:extLst>
              <a:ext uri="{FF2B5EF4-FFF2-40B4-BE49-F238E27FC236}">
                <a16:creationId xmlns:a16="http://schemas.microsoft.com/office/drawing/2014/main" id="{F9AF64BD-6A99-87FE-6216-4E4B97FA8566}"/>
              </a:ext>
            </a:extLst>
          </p:cNvPr>
          <p:cNvSpPr/>
          <p:nvPr/>
        </p:nvSpPr>
        <p:spPr>
          <a:xfrm>
            <a:off x="3002691" y="126125"/>
            <a:ext cx="5424617" cy="6731876"/>
          </a:xfrm>
          <a:prstGeom prst="actionButtonBlan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Action Button: Custom 60">
            <a:hlinkClick r:id="" action="ppaction://noaction" highlightClick="1"/>
            <a:extLst>
              <a:ext uri="{FF2B5EF4-FFF2-40B4-BE49-F238E27FC236}">
                <a16:creationId xmlns:a16="http://schemas.microsoft.com/office/drawing/2014/main" id="{D81BC33F-7423-ACCE-6462-9E9DDF6BB888}"/>
              </a:ext>
            </a:extLst>
          </p:cNvPr>
          <p:cNvSpPr/>
          <p:nvPr/>
        </p:nvSpPr>
        <p:spPr>
          <a:xfrm>
            <a:off x="3002691" y="126125"/>
            <a:ext cx="5424617" cy="6731876"/>
          </a:xfrm>
          <a:prstGeom prst="actionButtonBlan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0EE0682A-487C-65F7-230B-9E029402709A}"/>
              </a:ext>
            </a:extLst>
          </p:cNvPr>
          <p:cNvGrpSpPr/>
          <p:nvPr/>
        </p:nvGrpSpPr>
        <p:grpSpPr>
          <a:xfrm>
            <a:off x="3195304" y="3361006"/>
            <a:ext cx="4824186" cy="1240972"/>
            <a:chOff x="1837870" y="2492828"/>
            <a:chExt cx="5716816" cy="1480458"/>
          </a:xfrm>
        </p:grpSpPr>
        <p:pic>
          <p:nvPicPr>
            <p:cNvPr id="5" name="Picture 4">
              <a:extLst>
                <a:ext uri="{FF2B5EF4-FFF2-40B4-BE49-F238E27FC236}">
                  <a16:creationId xmlns:a16="http://schemas.microsoft.com/office/drawing/2014/main" id="{75ACFB4F-BCDF-24C4-A24C-24467B303AC7}"/>
                </a:ext>
              </a:extLst>
            </p:cNvPr>
            <p:cNvPicPr>
              <a:picLocks noChangeAspect="1"/>
            </p:cNvPicPr>
            <p:nvPr/>
          </p:nvPicPr>
          <p:blipFill rotWithShape="1">
            <a:blip r:embed="rId2"/>
            <a:srcRect r="24382" b="17073"/>
            <a:stretch/>
          </p:blipFill>
          <p:spPr>
            <a:xfrm>
              <a:off x="1837870" y="2492828"/>
              <a:ext cx="1493157" cy="1480458"/>
            </a:xfrm>
            <a:prstGeom prst="rect">
              <a:avLst/>
            </a:prstGeom>
          </p:spPr>
        </p:pic>
        <p:pic>
          <p:nvPicPr>
            <p:cNvPr id="7" name="Picture 6">
              <a:extLst>
                <a:ext uri="{FF2B5EF4-FFF2-40B4-BE49-F238E27FC236}">
                  <a16:creationId xmlns:a16="http://schemas.microsoft.com/office/drawing/2014/main" id="{3C9B2813-72AA-A9A8-D4A6-D6E877C83A38}"/>
                </a:ext>
              </a:extLst>
            </p:cNvPr>
            <p:cNvPicPr>
              <a:picLocks noChangeAspect="1"/>
            </p:cNvPicPr>
            <p:nvPr/>
          </p:nvPicPr>
          <p:blipFill>
            <a:blip r:embed="rId3"/>
            <a:stretch>
              <a:fillRect/>
            </a:stretch>
          </p:blipFill>
          <p:spPr>
            <a:xfrm>
              <a:off x="3703863" y="2779486"/>
              <a:ext cx="907143" cy="907143"/>
            </a:xfrm>
            <a:prstGeom prst="rect">
              <a:avLst/>
            </a:prstGeom>
          </p:spPr>
        </p:pic>
        <p:pic>
          <p:nvPicPr>
            <p:cNvPr id="11" name="Picture 10">
              <a:extLst>
                <a:ext uri="{FF2B5EF4-FFF2-40B4-BE49-F238E27FC236}">
                  <a16:creationId xmlns:a16="http://schemas.microsoft.com/office/drawing/2014/main" id="{FC612A9E-B87A-7D52-34E7-3A6B8531DD97}"/>
                </a:ext>
              </a:extLst>
            </p:cNvPr>
            <p:cNvPicPr>
              <a:picLocks noChangeAspect="1"/>
            </p:cNvPicPr>
            <p:nvPr/>
          </p:nvPicPr>
          <p:blipFill>
            <a:blip r:embed="rId4"/>
            <a:stretch>
              <a:fillRect/>
            </a:stretch>
          </p:blipFill>
          <p:spPr>
            <a:xfrm>
              <a:off x="4983842" y="2649764"/>
              <a:ext cx="1166586" cy="1166586"/>
            </a:xfrm>
            <a:prstGeom prst="rect">
              <a:avLst/>
            </a:prstGeom>
          </p:spPr>
        </p:pic>
        <p:pic>
          <p:nvPicPr>
            <p:cNvPr id="13" name="Picture 12">
              <a:extLst>
                <a:ext uri="{FF2B5EF4-FFF2-40B4-BE49-F238E27FC236}">
                  <a16:creationId xmlns:a16="http://schemas.microsoft.com/office/drawing/2014/main" id="{6E8DC3BF-FB22-6380-F7D1-B1160669E63A}"/>
                </a:ext>
              </a:extLst>
            </p:cNvPr>
            <p:cNvPicPr>
              <a:picLocks noChangeAspect="1"/>
            </p:cNvPicPr>
            <p:nvPr/>
          </p:nvPicPr>
          <p:blipFill>
            <a:blip r:embed="rId5"/>
            <a:stretch>
              <a:fillRect/>
            </a:stretch>
          </p:blipFill>
          <p:spPr>
            <a:xfrm>
              <a:off x="6523265" y="2708055"/>
              <a:ext cx="1031421" cy="1050005"/>
            </a:xfrm>
            <a:prstGeom prst="rect">
              <a:avLst/>
            </a:prstGeom>
          </p:spPr>
        </p:pic>
      </p:grpSp>
      <p:pic>
        <p:nvPicPr>
          <p:cNvPr id="16" name="Picture 15">
            <a:extLst>
              <a:ext uri="{FF2B5EF4-FFF2-40B4-BE49-F238E27FC236}">
                <a16:creationId xmlns:a16="http://schemas.microsoft.com/office/drawing/2014/main" id="{D19CE09F-F2A6-EE7B-1F5B-39003CB51262}"/>
              </a:ext>
            </a:extLst>
          </p:cNvPr>
          <p:cNvPicPr>
            <a:picLocks noChangeAspect="1"/>
          </p:cNvPicPr>
          <p:nvPr/>
        </p:nvPicPr>
        <p:blipFill rotWithShape="1">
          <a:blip r:embed="rId6"/>
          <a:srcRect b="42513"/>
          <a:stretch/>
        </p:blipFill>
        <p:spPr>
          <a:xfrm>
            <a:off x="2984499" y="125182"/>
            <a:ext cx="5441043" cy="1326493"/>
          </a:xfrm>
          <a:prstGeom prst="rect">
            <a:avLst/>
          </a:prstGeom>
        </p:spPr>
      </p:pic>
      <p:sp>
        <p:nvSpPr>
          <p:cNvPr id="17" name="TextBox 16">
            <a:extLst>
              <a:ext uri="{FF2B5EF4-FFF2-40B4-BE49-F238E27FC236}">
                <a16:creationId xmlns:a16="http://schemas.microsoft.com/office/drawing/2014/main" id="{E8620852-5D89-0694-D9F2-D49A874E4D91}"/>
              </a:ext>
            </a:extLst>
          </p:cNvPr>
          <p:cNvSpPr txBox="1"/>
          <p:nvPr/>
        </p:nvSpPr>
        <p:spPr>
          <a:xfrm>
            <a:off x="2982686" y="132265"/>
            <a:ext cx="5442858" cy="461665"/>
          </a:xfrm>
          <a:prstGeom prst="rect">
            <a:avLst/>
          </a:prstGeom>
          <a:solidFill>
            <a:schemeClr val="accent1">
              <a:lumMod val="60000"/>
              <a:lumOff val="40000"/>
            </a:schemeClr>
          </a:solidFill>
        </p:spPr>
        <p:txBody>
          <a:bodyPr wrap="square" rtlCol="0">
            <a:spAutoFit/>
          </a:bodyPr>
          <a:lstStyle/>
          <a:p>
            <a:pPr algn="ctr"/>
            <a:r>
              <a:rPr lang="en-US" sz="2400" dirty="0"/>
              <a:t>Make Change – Minimum Coins</a:t>
            </a:r>
          </a:p>
        </p:txBody>
      </p:sp>
      <p:sp>
        <p:nvSpPr>
          <p:cNvPr id="19" name="TextBox 18">
            <a:extLst>
              <a:ext uri="{FF2B5EF4-FFF2-40B4-BE49-F238E27FC236}">
                <a16:creationId xmlns:a16="http://schemas.microsoft.com/office/drawing/2014/main" id="{B482BC7D-7D30-AE09-B778-15698C994C21}"/>
              </a:ext>
            </a:extLst>
          </p:cNvPr>
          <p:cNvSpPr txBox="1"/>
          <p:nvPr/>
        </p:nvSpPr>
        <p:spPr>
          <a:xfrm>
            <a:off x="2993721" y="1456604"/>
            <a:ext cx="5436295" cy="830997"/>
          </a:xfrm>
          <a:prstGeom prst="rect">
            <a:avLst/>
          </a:prstGeom>
          <a:noFill/>
          <a:ln>
            <a:solidFill>
              <a:schemeClr val="tx1"/>
            </a:solidFill>
          </a:ln>
        </p:spPr>
        <p:txBody>
          <a:bodyPr wrap="square" rtlCol="0">
            <a:spAutoFit/>
          </a:bodyPr>
          <a:lstStyle/>
          <a:p>
            <a:r>
              <a:rPr lang="en-US" sz="1600" dirty="0"/>
              <a:t>You have unlimited number of quarters, dimes, nickels, and pennies. Make change for the amount below for the amount using the fewest (minimum) coins.</a:t>
            </a:r>
          </a:p>
        </p:txBody>
      </p:sp>
      <p:grpSp>
        <p:nvGrpSpPr>
          <p:cNvPr id="60" name="Group 59">
            <a:extLst>
              <a:ext uri="{FF2B5EF4-FFF2-40B4-BE49-F238E27FC236}">
                <a16:creationId xmlns:a16="http://schemas.microsoft.com/office/drawing/2014/main" id="{1150C8A3-CE68-42DB-702A-FD0D76939473}"/>
              </a:ext>
            </a:extLst>
          </p:cNvPr>
          <p:cNvGrpSpPr/>
          <p:nvPr/>
        </p:nvGrpSpPr>
        <p:grpSpPr>
          <a:xfrm>
            <a:off x="3632209" y="4744373"/>
            <a:ext cx="4137757" cy="388307"/>
            <a:chOff x="3607495" y="5102719"/>
            <a:chExt cx="4137757" cy="388307"/>
          </a:xfrm>
        </p:grpSpPr>
        <p:sp>
          <p:nvSpPr>
            <p:cNvPr id="34" name="Rectangle 33">
              <a:extLst>
                <a:ext uri="{FF2B5EF4-FFF2-40B4-BE49-F238E27FC236}">
                  <a16:creationId xmlns:a16="http://schemas.microsoft.com/office/drawing/2014/main" id="{9ED02FA5-884F-D961-A008-D540F1703123}"/>
                </a:ext>
              </a:extLst>
            </p:cNvPr>
            <p:cNvSpPr/>
            <p:nvPr/>
          </p:nvSpPr>
          <p:spPr>
            <a:xfrm>
              <a:off x="3607495"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37" name="Rectangle 36">
              <a:extLst>
                <a:ext uri="{FF2B5EF4-FFF2-40B4-BE49-F238E27FC236}">
                  <a16:creationId xmlns:a16="http://schemas.microsoft.com/office/drawing/2014/main" id="{288C8317-7161-F4EA-289B-357DFCF36B25}"/>
                </a:ext>
              </a:extLst>
            </p:cNvPr>
            <p:cNvSpPr/>
            <p:nvPr/>
          </p:nvSpPr>
          <p:spPr>
            <a:xfrm>
              <a:off x="4962391"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38" name="Rectangle 37">
              <a:extLst>
                <a:ext uri="{FF2B5EF4-FFF2-40B4-BE49-F238E27FC236}">
                  <a16:creationId xmlns:a16="http://schemas.microsoft.com/office/drawing/2014/main" id="{0F90D17F-EAA5-F22A-31B7-4EA41E402E26}"/>
                </a:ext>
              </a:extLst>
            </p:cNvPr>
            <p:cNvSpPr/>
            <p:nvPr/>
          </p:nvSpPr>
          <p:spPr>
            <a:xfrm>
              <a:off x="6189939"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39" name="Rectangle 38">
              <a:extLst>
                <a:ext uri="{FF2B5EF4-FFF2-40B4-BE49-F238E27FC236}">
                  <a16:creationId xmlns:a16="http://schemas.microsoft.com/office/drawing/2014/main" id="{104A62C6-86EC-B761-E724-B2238D8CD659}"/>
                </a:ext>
              </a:extLst>
            </p:cNvPr>
            <p:cNvSpPr/>
            <p:nvPr/>
          </p:nvSpPr>
          <p:spPr>
            <a:xfrm>
              <a:off x="7369471"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grpSp>
      <p:sp>
        <p:nvSpPr>
          <p:cNvPr id="41" name="Action Button: Custom 40">
            <a:hlinkClick r:id="" action="ppaction://noaction" highlightClick="1"/>
            <a:extLst>
              <a:ext uri="{FF2B5EF4-FFF2-40B4-BE49-F238E27FC236}">
                <a16:creationId xmlns:a16="http://schemas.microsoft.com/office/drawing/2014/main" id="{884BDA64-DC3E-06CC-4E09-2F613522F123}"/>
              </a:ext>
            </a:extLst>
          </p:cNvPr>
          <p:cNvSpPr/>
          <p:nvPr/>
        </p:nvSpPr>
        <p:spPr>
          <a:xfrm>
            <a:off x="3473201" y="5990939"/>
            <a:ext cx="4558691" cy="450937"/>
          </a:xfrm>
          <a:prstGeom prst="actionButtonBlank">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Feedback</a:t>
            </a:r>
          </a:p>
        </p:txBody>
      </p:sp>
      <p:sp>
        <p:nvSpPr>
          <p:cNvPr id="46" name="Rounded Rectangle 45">
            <a:extLst>
              <a:ext uri="{FF2B5EF4-FFF2-40B4-BE49-F238E27FC236}">
                <a16:creationId xmlns:a16="http://schemas.microsoft.com/office/drawing/2014/main" id="{D23C612A-E8DF-3444-73FB-50041EDAA359}"/>
              </a:ext>
            </a:extLst>
          </p:cNvPr>
          <p:cNvSpPr/>
          <p:nvPr/>
        </p:nvSpPr>
        <p:spPr>
          <a:xfrm>
            <a:off x="4659681" y="5330663"/>
            <a:ext cx="939452" cy="4759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Clear</a:t>
            </a:r>
          </a:p>
        </p:txBody>
      </p:sp>
      <p:sp>
        <p:nvSpPr>
          <p:cNvPr id="48" name="Rounded Rectangle 47">
            <a:extLst>
              <a:ext uri="{FF2B5EF4-FFF2-40B4-BE49-F238E27FC236}">
                <a16:creationId xmlns:a16="http://schemas.microsoft.com/office/drawing/2014/main" id="{4CCF346D-9492-DB98-A5A4-4D5031CF1CAC}"/>
              </a:ext>
            </a:extLst>
          </p:cNvPr>
          <p:cNvSpPr/>
          <p:nvPr/>
        </p:nvSpPr>
        <p:spPr>
          <a:xfrm>
            <a:off x="5901846" y="5345277"/>
            <a:ext cx="939452" cy="4759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p>
        </p:txBody>
      </p:sp>
      <p:grpSp>
        <p:nvGrpSpPr>
          <p:cNvPr id="57" name="Group 56">
            <a:extLst>
              <a:ext uri="{FF2B5EF4-FFF2-40B4-BE49-F238E27FC236}">
                <a16:creationId xmlns:a16="http://schemas.microsoft.com/office/drawing/2014/main" id="{51C092F2-3CD4-DE4B-2A3A-468896698047}"/>
              </a:ext>
            </a:extLst>
          </p:cNvPr>
          <p:cNvGrpSpPr/>
          <p:nvPr/>
        </p:nvGrpSpPr>
        <p:grpSpPr>
          <a:xfrm>
            <a:off x="3629263" y="2936464"/>
            <a:ext cx="4137757" cy="388307"/>
            <a:chOff x="3629263" y="2936464"/>
            <a:chExt cx="4137757" cy="388307"/>
          </a:xfrm>
        </p:grpSpPr>
        <p:sp>
          <p:nvSpPr>
            <p:cNvPr id="51" name="Rectangle 50">
              <a:extLst>
                <a:ext uri="{FF2B5EF4-FFF2-40B4-BE49-F238E27FC236}">
                  <a16:creationId xmlns:a16="http://schemas.microsoft.com/office/drawing/2014/main" id="{F54DB158-67F5-D40F-C4B2-C6020478B1D4}"/>
                </a:ext>
              </a:extLst>
            </p:cNvPr>
            <p:cNvSpPr/>
            <p:nvPr/>
          </p:nvSpPr>
          <p:spPr>
            <a:xfrm>
              <a:off x="3629263" y="2936464"/>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Rectangle 51">
              <a:extLst>
                <a:ext uri="{FF2B5EF4-FFF2-40B4-BE49-F238E27FC236}">
                  <a16:creationId xmlns:a16="http://schemas.microsoft.com/office/drawing/2014/main" id="{C32C39EC-B4C1-97C6-081F-8519756AC9F4}"/>
                </a:ext>
              </a:extLst>
            </p:cNvPr>
            <p:cNvSpPr/>
            <p:nvPr/>
          </p:nvSpPr>
          <p:spPr>
            <a:xfrm>
              <a:off x="4984159" y="2936464"/>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Rectangle 52">
              <a:extLst>
                <a:ext uri="{FF2B5EF4-FFF2-40B4-BE49-F238E27FC236}">
                  <a16:creationId xmlns:a16="http://schemas.microsoft.com/office/drawing/2014/main" id="{B886D64F-C256-F11A-A107-3DA85D6114C7}"/>
                </a:ext>
              </a:extLst>
            </p:cNvPr>
            <p:cNvSpPr/>
            <p:nvPr/>
          </p:nvSpPr>
          <p:spPr>
            <a:xfrm>
              <a:off x="6211707" y="2936464"/>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Rectangle 53">
              <a:extLst>
                <a:ext uri="{FF2B5EF4-FFF2-40B4-BE49-F238E27FC236}">
                  <a16:creationId xmlns:a16="http://schemas.microsoft.com/office/drawing/2014/main" id="{D2BDAAA2-4484-D7D4-704E-0E5B1EFFC5EE}"/>
                </a:ext>
              </a:extLst>
            </p:cNvPr>
            <p:cNvSpPr/>
            <p:nvPr/>
          </p:nvSpPr>
          <p:spPr>
            <a:xfrm>
              <a:off x="7391239" y="2936464"/>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55" name="Action Button: Custom 54">
            <a:hlinkClick r:id="" action="ppaction://noaction" highlightClick="1"/>
            <a:extLst>
              <a:ext uri="{FF2B5EF4-FFF2-40B4-BE49-F238E27FC236}">
                <a16:creationId xmlns:a16="http://schemas.microsoft.com/office/drawing/2014/main" id="{E3A23535-CCA5-8F33-6790-403F8B4D7307}"/>
              </a:ext>
            </a:extLst>
          </p:cNvPr>
          <p:cNvSpPr/>
          <p:nvPr/>
        </p:nvSpPr>
        <p:spPr>
          <a:xfrm>
            <a:off x="4973289" y="2416927"/>
            <a:ext cx="1437660" cy="315685"/>
          </a:xfrm>
          <a:prstGeom prst="actionButtonBlank">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Amount: xx¢</a:t>
            </a:r>
          </a:p>
        </p:txBody>
      </p:sp>
    </p:spTree>
    <p:extLst>
      <p:ext uri="{BB962C8B-B14F-4D97-AF65-F5344CB8AC3E}">
        <p14:creationId xmlns:p14="http://schemas.microsoft.com/office/powerpoint/2010/main" val="3404280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Action Button: Custom 59">
            <a:hlinkClick r:id="" action="ppaction://noaction" highlightClick="1"/>
            <a:extLst>
              <a:ext uri="{FF2B5EF4-FFF2-40B4-BE49-F238E27FC236}">
                <a16:creationId xmlns:a16="http://schemas.microsoft.com/office/drawing/2014/main" id="{DF880B12-3275-26BF-B229-58B6F891BFAF}"/>
              </a:ext>
            </a:extLst>
          </p:cNvPr>
          <p:cNvSpPr/>
          <p:nvPr/>
        </p:nvSpPr>
        <p:spPr>
          <a:xfrm>
            <a:off x="3002691" y="130629"/>
            <a:ext cx="5424617" cy="6504949"/>
          </a:xfrm>
          <a:prstGeom prst="actionButtonBlan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82BC7D-7D30-AE09-B778-15698C994C21}"/>
              </a:ext>
            </a:extLst>
          </p:cNvPr>
          <p:cNvSpPr txBox="1"/>
          <p:nvPr/>
        </p:nvSpPr>
        <p:spPr>
          <a:xfrm>
            <a:off x="2983495" y="1454191"/>
            <a:ext cx="5436295" cy="830997"/>
          </a:xfrm>
          <a:prstGeom prst="rect">
            <a:avLst/>
          </a:prstGeom>
          <a:noFill/>
          <a:ln>
            <a:solidFill>
              <a:schemeClr val="tx1"/>
            </a:solidFill>
          </a:ln>
        </p:spPr>
        <p:txBody>
          <a:bodyPr wrap="square" rtlCol="0">
            <a:spAutoFit/>
          </a:bodyPr>
          <a:lstStyle/>
          <a:p>
            <a:r>
              <a:rPr lang="en-US" sz="1600" dirty="0"/>
              <a:t>You have a limited number of quarters, dimes, nickels, and pennies. Make change for the amount below. If this is impossible enter all zeros. You must match the amount exactly.</a:t>
            </a:r>
          </a:p>
        </p:txBody>
      </p:sp>
      <p:grpSp>
        <p:nvGrpSpPr>
          <p:cNvPr id="2" name="Group 1">
            <a:extLst>
              <a:ext uri="{FF2B5EF4-FFF2-40B4-BE49-F238E27FC236}">
                <a16:creationId xmlns:a16="http://schemas.microsoft.com/office/drawing/2014/main" id="{131C1E7E-B042-D72A-1CE0-D61E379819E7}"/>
              </a:ext>
            </a:extLst>
          </p:cNvPr>
          <p:cNvGrpSpPr/>
          <p:nvPr/>
        </p:nvGrpSpPr>
        <p:grpSpPr>
          <a:xfrm>
            <a:off x="3629260" y="2353868"/>
            <a:ext cx="4137757" cy="907844"/>
            <a:chOff x="3629263" y="2416927"/>
            <a:chExt cx="4137757" cy="907844"/>
          </a:xfrm>
        </p:grpSpPr>
        <p:sp>
          <p:nvSpPr>
            <p:cNvPr id="51" name="Rectangle 50">
              <a:extLst>
                <a:ext uri="{FF2B5EF4-FFF2-40B4-BE49-F238E27FC236}">
                  <a16:creationId xmlns:a16="http://schemas.microsoft.com/office/drawing/2014/main" id="{F54DB158-67F5-D40F-C4B2-C6020478B1D4}"/>
                </a:ext>
              </a:extLst>
            </p:cNvPr>
            <p:cNvSpPr/>
            <p:nvPr/>
          </p:nvSpPr>
          <p:spPr>
            <a:xfrm>
              <a:off x="3629263" y="2936464"/>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2" name="Rectangle 51">
              <a:extLst>
                <a:ext uri="{FF2B5EF4-FFF2-40B4-BE49-F238E27FC236}">
                  <a16:creationId xmlns:a16="http://schemas.microsoft.com/office/drawing/2014/main" id="{C32C39EC-B4C1-97C6-081F-8519756AC9F4}"/>
                </a:ext>
              </a:extLst>
            </p:cNvPr>
            <p:cNvSpPr/>
            <p:nvPr/>
          </p:nvSpPr>
          <p:spPr>
            <a:xfrm>
              <a:off x="4984159" y="2936464"/>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3" name="Rectangle 52">
              <a:extLst>
                <a:ext uri="{FF2B5EF4-FFF2-40B4-BE49-F238E27FC236}">
                  <a16:creationId xmlns:a16="http://schemas.microsoft.com/office/drawing/2014/main" id="{B886D64F-C256-F11A-A107-3DA85D6114C7}"/>
                </a:ext>
              </a:extLst>
            </p:cNvPr>
            <p:cNvSpPr/>
            <p:nvPr/>
          </p:nvSpPr>
          <p:spPr>
            <a:xfrm>
              <a:off x="6211707" y="2936464"/>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4" name="Rectangle 53">
              <a:extLst>
                <a:ext uri="{FF2B5EF4-FFF2-40B4-BE49-F238E27FC236}">
                  <a16:creationId xmlns:a16="http://schemas.microsoft.com/office/drawing/2014/main" id="{D2BDAAA2-4484-D7D4-704E-0E5B1EFFC5EE}"/>
                </a:ext>
              </a:extLst>
            </p:cNvPr>
            <p:cNvSpPr/>
            <p:nvPr/>
          </p:nvSpPr>
          <p:spPr>
            <a:xfrm>
              <a:off x="7391239" y="2936464"/>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5" name="Action Button: Custom 54">
              <a:hlinkClick r:id="" action="ppaction://noaction" highlightClick="1"/>
              <a:extLst>
                <a:ext uri="{FF2B5EF4-FFF2-40B4-BE49-F238E27FC236}">
                  <a16:creationId xmlns:a16="http://schemas.microsoft.com/office/drawing/2014/main" id="{E3A23535-CCA5-8F33-6790-403F8B4D7307}"/>
                </a:ext>
              </a:extLst>
            </p:cNvPr>
            <p:cNvSpPr/>
            <p:nvPr/>
          </p:nvSpPr>
          <p:spPr>
            <a:xfrm>
              <a:off x="4973289" y="2416927"/>
              <a:ext cx="1437660" cy="315685"/>
            </a:xfrm>
            <a:prstGeom prst="actionButtonBlank">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Amount: 39¢</a:t>
              </a:r>
            </a:p>
          </p:txBody>
        </p:sp>
      </p:grpSp>
      <p:grpSp>
        <p:nvGrpSpPr>
          <p:cNvPr id="3" name="Group 2">
            <a:extLst>
              <a:ext uri="{FF2B5EF4-FFF2-40B4-BE49-F238E27FC236}">
                <a16:creationId xmlns:a16="http://schemas.microsoft.com/office/drawing/2014/main" id="{F6106B8D-FC35-CB57-342E-EEE647431CB9}"/>
              </a:ext>
            </a:extLst>
          </p:cNvPr>
          <p:cNvGrpSpPr/>
          <p:nvPr/>
        </p:nvGrpSpPr>
        <p:grpSpPr>
          <a:xfrm>
            <a:off x="3195304" y="3361006"/>
            <a:ext cx="4824186" cy="1240972"/>
            <a:chOff x="1837870" y="2492828"/>
            <a:chExt cx="5716816" cy="1480458"/>
          </a:xfrm>
        </p:grpSpPr>
        <p:pic>
          <p:nvPicPr>
            <p:cNvPr id="4" name="Picture 3">
              <a:extLst>
                <a:ext uri="{FF2B5EF4-FFF2-40B4-BE49-F238E27FC236}">
                  <a16:creationId xmlns:a16="http://schemas.microsoft.com/office/drawing/2014/main" id="{4A9130E3-7FE0-E0D6-20B7-5DBEABE06C62}"/>
                </a:ext>
              </a:extLst>
            </p:cNvPr>
            <p:cNvPicPr>
              <a:picLocks noChangeAspect="1"/>
            </p:cNvPicPr>
            <p:nvPr/>
          </p:nvPicPr>
          <p:blipFill rotWithShape="1">
            <a:blip r:embed="rId2"/>
            <a:srcRect r="24382" b="17073"/>
            <a:stretch/>
          </p:blipFill>
          <p:spPr>
            <a:xfrm>
              <a:off x="1837870" y="2492828"/>
              <a:ext cx="1493157" cy="1480458"/>
            </a:xfrm>
            <a:prstGeom prst="rect">
              <a:avLst/>
            </a:prstGeom>
          </p:spPr>
        </p:pic>
        <p:pic>
          <p:nvPicPr>
            <p:cNvPr id="6" name="Picture 5">
              <a:extLst>
                <a:ext uri="{FF2B5EF4-FFF2-40B4-BE49-F238E27FC236}">
                  <a16:creationId xmlns:a16="http://schemas.microsoft.com/office/drawing/2014/main" id="{D46C85EC-5DAA-9744-6552-1337FCE8670F}"/>
                </a:ext>
              </a:extLst>
            </p:cNvPr>
            <p:cNvPicPr>
              <a:picLocks noChangeAspect="1"/>
            </p:cNvPicPr>
            <p:nvPr/>
          </p:nvPicPr>
          <p:blipFill>
            <a:blip r:embed="rId3"/>
            <a:stretch>
              <a:fillRect/>
            </a:stretch>
          </p:blipFill>
          <p:spPr>
            <a:xfrm>
              <a:off x="3703863" y="2779486"/>
              <a:ext cx="907143" cy="907143"/>
            </a:xfrm>
            <a:prstGeom prst="rect">
              <a:avLst/>
            </a:prstGeom>
          </p:spPr>
        </p:pic>
        <p:pic>
          <p:nvPicPr>
            <p:cNvPr id="8" name="Picture 7">
              <a:extLst>
                <a:ext uri="{FF2B5EF4-FFF2-40B4-BE49-F238E27FC236}">
                  <a16:creationId xmlns:a16="http://schemas.microsoft.com/office/drawing/2014/main" id="{6A638F7E-F545-94A9-4AB1-E2844FA11D50}"/>
                </a:ext>
              </a:extLst>
            </p:cNvPr>
            <p:cNvPicPr>
              <a:picLocks noChangeAspect="1"/>
            </p:cNvPicPr>
            <p:nvPr/>
          </p:nvPicPr>
          <p:blipFill>
            <a:blip r:embed="rId4"/>
            <a:stretch>
              <a:fillRect/>
            </a:stretch>
          </p:blipFill>
          <p:spPr>
            <a:xfrm>
              <a:off x="4983842" y="2649764"/>
              <a:ext cx="1166586" cy="1166586"/>
            </a:xfrm>
            <a:prstGeom prst="rect">
              <a:avLst/>
            </a:prstGeom>
          </p:spPr>
        </p:pic>
        <p:pic>
          <p:nvPicPr>
            <p:cNvPr id="9" name="Picture 8">
              <a:extLst>
                <a:ext uri="{FF2B5EF4-FFF2-40B4-BE49-F238E27FC236}">
                  <a16:creationId xmlns:a16="http://schemas.microsoft.com/office/drawing/2014/main" id="{0B00D8B0-B95A-F380-E1BB-816B2FEEC363}"/>
                </a:ext>
              </a:extLst>
            </p:cNvPr>
            <p:cNvPicPr>
              <a:picLocks noChangeAspect="1"/>
            </p:cNvPicPr>
            <p:nvPr/>
          </p:nvPicPr>
          <p:blipFill>
            <a:blip r:embed="rId5"/>
            <a:stretch>
              <a:fillRect/>
            </a:stretch>
          </p:blipFill>
          <p:spPr>
            <a:xfrm>
              <a:off x="6523265" y="2708055"/>
              <a:ext cx="1031421" cy="1050005"/>
            </a:xfrm>
            <a:prstGeom prst="rect">
              <a:avLst/>
            </a:prstGeom>
          </p:spPr>
        </p:pic>
      </p:grpSp>
      <p:pic>
        <p:nvPicPr>
          <p:cNvPr id="10" name="Picture 9">
            <a:extLst>
              <a:ext uri="{FF2B5EF4-FFF2-40B4-BE49-F238E27FC236}">
                <a16:creationId xmlns:a16="http://schemas.microsoft.com/office/drawing/2014/main" id="{D8E85186-2D99-E554-9BA9-EB8A1B36AFEA}"/>
              </a:ext>
            </a:extLst>
          </p:cNvPr>
          <p:cNvPicPr>
            <a:picLocks noChangeAspect="1"/>
          </p:cNvPicPr>
          <p:nvPr/>
        </p:nvPicPr>
        <p:blipFill rotWithShape="1">
          <a:blip r:embed="rId6"/>
          <a:srcRect b="42513"/>
          <a:stretch/>
        </p:blipFill>
        <p:spPr>
          <a:xfrm>
            <a:off x="2984499" y="125182"/>
            <a:ext cx="5441043" cy="1326493"/>
          </a:xfrm>
          <a:prstGeom prst="rect">
            <a:avLst/>
          </a:prstGeom>
        </p:spPr>
      </p:pic>
      <p:sp>
        <p:nvSpPr>
          <p:cNvPr id="12" name="TextBox 11">
            <a:extLst>
              <a:ext uri="{FF2B5EF4-FFF2-40B4-BE49-F238E27FC236}">
                <a16:creationId xmlns:a16="http://schemas.microsoft.com/office/drawing/2014/main" id="{F5858075-EEEF-91A1-38DD-1EBF9C3FB95E}"/>
              </a:ext>
            </a:extLst>
          </p:cNvPr>
          <p:cNvSpPr txBox="1"/>
          <p:nvPr/>
        </p:nvSpPr>
        <p:spPr>
          <a:xfrm>
            <a:off x="2982686" y="132265"/>
            <a:ext cx="5442858" cy="461665"/>
          </a:xfrm>
          <a:prstGeom prst="rect">
            <a:avLst/>
          </a:prstGeom>
          <a:solidFill>
            <a:schemeClr val="accent1">
              <a:lumMod val="60000"/>
              <a:lumOff val="40000"/>
            </a:schemeClr>
          </a:solidFill>
        </p:spPr>
        <p:txBody>
          <a:bodyPr wrap="square" rtlCol="0">
            <a:spAutoFit/>
          </a:bodyPr>
          <a:lstStyle/>
          <a:p>
            <a:pPr algn="ctr"/>
            <a:r>
              <a:rPr lang="en-US" sz="2400" dirty="0"/>
              <a:t>Make Change – Finite Coins</a:t>
            </a:r>
          </a:p>
        </p:txBody>
      </p:sp>
      <p:grpSp>
        <p:nvGrpSpPr>
          <p:cNvPr id="21" name="Group 20">
            <a:extLst>
              <a:ext uri="{FF2B5EF4-FFF2-40B4-BE49-F238E27FC236}">
                <a16:creationId xmlns:a16="http://schemas.microsoft.com/office/drawing/2014/main" id="{EF1CC703-7D72-FF44-B070-9C53E96DC66A}"/>
              </a:ext>
            </a:extLst>
          </p:cNvPr>
          <p:cNvGrpSpPr/>
          <p:nvPr/>
        </p:nvGrpSpPr>
        <p:grpSpPr>
          <a:xfrm>
            <a:off x="3632209" y="4744373"/>
            <a:ext cx="4137757" cy="388307"/>
            <a:chOff x="3607495" y="5102719"/>
            <a:chExt cx="4137757" cy="388307"/>
          </a:xfrm>
        </p:grpSpPr>
        <p:sp>
          <p:nvSpPr>
            <p:cNvPr id="35" name="Rectangle 34">
              <a:extLst>
                <a:ext uri="{FF2B5EF4-FFF2-40B4-BE49-F238E27FC236}">
                  <a16:creationId xmlns:a16="http://schemas.microsoft.com/office/drawing/2014/main" id="{AD1AF801-C7B7-FF9F-F6B3-60094248E057}"/>
                </a:ext>
              </a:extLst>
            </p:cNvPr>
            <p:cNvSpPr/>
            <p:nvPr/>
          </p:nvSpPr>
          <p:spPr>
            <a:xfrm>
              <a:off x="3607495"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36" name="Rectangle 35">
              <a:extLst>
                <a:ext uri="{FF2B5EF4-FFF2-40B4-BE49-F238E27FC236}">
                  <a16:creationId xmlns:a16="http://schemas.microsoft.com/office/drawing/2014/main" id="{A5F27DEF-7543-E6B2-5376-5CD53B92BF9C}"/>
                </a:ext>
              </a:extLst>
            </p:cNvPr>
            <p:cNvSpPr/>
            <p:nvPr/>
          </p:nvSpPr>
          <p:spPr>
            <a:xfrm>
              <a:off x="4962391"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0" name="Rectangle 39">
              <a:extLst>
                <a:ext uri="{FF2B5EF4-FFF2-40B4-BE49-F238E27FC236}">
                  <a16:creationId xmlns:a16="http://schemas.microsoft.com/office/drawing/2014/main" id="{851B07B5-243E-CA82-8BCE-10D9EE402C37}"/>
                </a:ext>
              </a:extLst>
            </p:cNvPr>
            <p:cNvSpPr/>
            <p:nvPr/>
          </p:nvSpPr>
          <p:spPr>
            <a:xfrm>
              <a:off x="6189939"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2" name="Rectangle 41">
              <a:extLst>
                <a:ext uri="{FF2B5EF4-FFF2-40B4-BE49-F238E27FC236}">
                  <a16:creationId xmlns:a16="http://schemas.microsoft.com/office/drawing/2014/main" id="{46C78AA5-2FA0-F972-1FF0-84060BC637AF}"/>
                </a:ext>
              </a:extLst>
            </p:cNvPr>
            <p:cNvSpPr/>
            <p:nvPr/>
          </p:nvSpPr>
          <p:spPr>
            <a:xfrm>
              <a:off x="7369471"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grpSp>
      <p:sp>
        <p:nvSpPr>
          <p:cNvPr id="43" name="Action Button: Custom 42">
            <a:hlinkClick r:id="" action="ppaction://noaction" highlightClick="1"/>
            <a:extLst>
              <a:ext uri="{FF2B5EF4-FFF2-40B4-BE49-F238E27FC236}">
                <a16:creationId xmlns:a16="http://schemas.microsoft.com/office/drawing/2014/main" id="{7EADBB6C-5505-21C4-99F6-2744F08BC82A}"/>
              </a:ext>
            </a:extLst>
          </p:cNvPr>
          <p:cNvSpPr/>
          <p:nvPr/>
        </p:nvSpPr>
        <p:spPr>
          <a:xfrm>
            <a:off x="3473201" y="5990939"/>
            <a:ext cx="4558691" cy="450937"/>
          </a:xfrm>
          <a:prstGeom prst="actionButtonBlank">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Feedback</a:t>
            </a:r>
          </a:p>
        </p:txBody>
      </p:sp>
      <p:sp>
        <p:nvSpPr>
          <p:cNvPr id="44" name="Rounded Rectangle 43">
            <a:extLst>
              <a:ext uri="{FF2B5EF4-FFF2-40B4-BE49-F238E27FC236}">
                <a16:creationId xmlns:a16="http://schemas.microsoft.com/office/drawing/2014/main" id="{345A010B-550E-2F5A-0235-DD12B9F4A2CC}"/>
              </a:ext>
            </a:extLst>
          </p:cNvPr>
          <p:cNvSpPr/>
          <p:nvPr/>
        </p:nvSpPr>
        <p:spPr>
          <a:xfrm>
            <a:off x="4659681" y="5330663"/>
            <a:ext cx="939452" cy="4759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Clear</a:t>
            </a:r>
          </a:p>
        </p:txBody>
      </p:sp>
      <p:sp>
        <p:nvSpPr>
          <p:cNvPr id="45" name="Rounded Rectangle 44">
            <a:extLst>
              <a:ext uri="{FF2B5EF4-FFF2-40B4-BE49-F238E27FC236}">
                <a16:creationId xmlns:a16="http://schemas.microsoft.com/office/drawing/2014/main" id="{17CC3847-9792-2C7E-AFAD-DAA3F44703CA}"/>
              </a:ext>
            </a:extLst>
          </p:cNvPr>
          <p:cNvSpPr/>
          <p:nvPr/>
        </p:nvSpPr>
        <p:spPr>
          <a:xfrm>
            <a:off x="5901846" y="5345277"/>
            <a:ext cx="939452" cy="4759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p>
        </p:txBody>
      </p:sp>
    </p:spTree>
    <p:extLst>
      <p:ext uri="{BB962C8B-B14F-4D97-AF65-F5344CB8AC3E}">
        <p14:creationId xmlns:p14="http://schemas.microsoft.com/office/powerpoint/2010/main" val="32011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Action Button: Custom 59">
            <a:hlinkClick r:id="" action="ppaction://noaction" highlightClick="1"/>
            <a:extLst>
              <a:ext uri="{FF2B5EF4-FFF2-40B4-BE49-F238E27FC236}">
                <a16:creationId xmlns:a16="http://schemas.microsoft.com/office/drawing/2014/main" id="{DF880B12-3275-26BF-B229-58B6F891BFAF}"/>
              </a:ext>
            </a:extLst>
          </p:cNvPr>
          <p:cNvSpPr/>
          <p:nvPr/>
        </p:nvSpPr>
        <p:spPr>
          <a:xfrm>
            <a:off x="3002691" y="130629"/>
            <a:ext cx="5424617" cy="6504949"/>
          </a:xfrm>
          <a:prstGeom prst="actionButtonBlan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F54DB158-67F5-D40F-C4B2-C6020478B1D4}"/>
              </a:ext>
            </a:extLst>
          </p:cNvPr>
          <p:cNvSpPr/>
          <p:nvPr/>
        </p:nvSpPr>
        <p:spPr>
          <a:xfrm>
            <a:off x="3629260" y="2873405"/>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2" name="Rectangle 51">
            <a:extLst>
              <a:ext uri="{FF2B5EF4-FFF2-40B4-BE49-F238E27FC236}">
                <a16:creationId xmlns:a16="http://schemas.microsoft.com/office/drawing/2014/main" id="{C32C39EC-B4C1-97C6-081F-8519756AC9F4}"/>
              </a:ext>
            </a:extLst>
          </p:cNvPr>
          <p:cNvSpPr/>
          <p:nvPr/>
        </p:nvSpPr>
        <p:spPr>
          <a:xfrm>
            <a:off x="4984156" y="2873405"/>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3" name="Rectangle 52">
            <a:extLst>
              <a:ext uri="{FF2B5EF4-FFF2-40B4-BE49-F238E27FC236}">
                <a16:creationId xmlns:a16="http://schemas.microsoft.com/office/drawing/2014/main" id="{B886D64F-C256-F11A-A107-3DA85D6114C7}"/>
              </a:ext>
            </a:extLst>
          </p:cNvPr>
          <p:cNvSpPr/>
          <p:nvPr/>
        </p:nvSpPr>
        <p:spPr>
          <a:xfrm>
            <a:off x="6211704" y="2873405"/>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54" name="Rectangle 53">
            <a:extLst>
              <a:ext uri="{FF2B5EF4-FFF2-40B4-BE49-F238E27FC236}">
                <a16:creationId xmlns:a16="http://schemas.microsoft.com/office/drawing/2014/main" id="{D2BDAAA2-4484-D7D4-704E-0E5B1EFFC5EE}"/>
              </a:ext>
            </a:extLst>
          </p:cNvPr>
          <p:cNvSpPr/>
          <p:nvPr/>
        </p:nvSpPr>
        <p:spPr>
          <a:xfrm>
            <a:off x="7391236" y="2873405"/>
            <a:ext cx="375781" cy="388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5" name="Action Button: Custom 54">
            <a:hlinkClick r:id="" action="ppaction://noaction" highlightClick="1"/>
            <a:extLst>
              <a:ext uri="{FF2B5EF4-FFF2-40B4-BE49-F238E27FC236}">
                <a16:creationId xmlns:a16="http://schemas.microsoft.com/office/drawing/2014/main" id="{E3A23535-CCA5-8F33-6790-403F8B4D7307}"/>
              </a:ext>
            </a:extLst>
          </p:cNvPr>
          <p:cNvSpPr/>
          <p:nvPr/>
        </p:nvSpPr>
        <p:spPr>
          <a:xfrm>
            <a:off x="4973286" y="2501009"/>
            <a:ext cx="1437660" cy="315685"/>
          </a:xfrm>
          <a:prstGeom prst="actionButtonBlank">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Amount: 39¢</a:t>
            </a:r>
          </a:p>
        </p:txBody>
      </p:sp>
      <p:grpSp>
        <p:nvGrpSpPr>
          <p:cNvPr id="3" name="Group 2">
            <a:extLst>
              <a:ext uri="{FF2B5EF4-FFF2-40B4-BE49-F238E27FC236}">
                <a16:creationId xmlns:a16="http://schemas.microsoft.com/office/drawing/2014/main" id="{F6106B8D-FC35-CB57-342E-EEE647431CB9}"/>
              </a:ext>
            </a:extLst>
          </p:cNvPr>
          <p:cNvGrpSpPr/>
          <p:nvPr/>
        </p:nvGrpSpPr>
        <p:grpSpPr>
          <a:xfrm>
            <a:off x="3195304" y="3361006"/>
            <a:ext cx="4824186" cy="1240972"/>
            <a:chOff x="1837870" y="2492828"/>
            <a:chExt cx="5716816" cy="1480458"/>
          </a:xfrm>
        </p:grpSpPr>
        <p:pic>
          <p:nvPicPr>
            <p:cNvPr id="4" name="Picture 3">
              <a:extLst>
                <a:ext uri="{FF2B5EF4-FFF2-40B4-BE49-F238E27FC236}">
                  <a16:creationId xmlns:a16="http://schemas.microsoft.com/office/drawing/2014/main" id="{4A9130E3-7FE0-E0D6-20B7-5DBEABE06C62}"/>
                </a:ext>
              </a:extLst>
            </p:cNvPr>
            <p:cNvPicPr>
              <a:picLocks noChangeAspect="1"/>
            </p:cNvPicPr>
            <p:nvPr/>
          </p:nvPicPr>
          <p:blipFill rotWithShape="1">
            <a:blip r:embed="rId2"/>
            <a:srcRect r="24382" b="17073"/>
            <a:stretch/>
          </p:blipFill>
          <p:spPr>
            <a:xfrm>
              <a:off x="1837870" y="2492828"/>
              <a:ext cx="1493157" cy="1480458"/>
            </a:xfrm>
            <a:prstGeom prst="rect">
              <a:avLst/>
            </a:prstGeom>
          </p:spPr>
        </p:pic>
        <p:pic>
          <p:nvPicPr>
            <p:cNvPr id="6" name="Picture 5">
              <a:extLst>
                <a:ext uri="{FF2B5EF4-FFF2-40B4-BE49-F238E27FC236}">
                  <a16:creationId xmlns:a16="http://schemas.microsoft.com/office/drawing/2014/main" id="{D46C85EC-5DAA-9744-6552-1337FCE8670F}"/>
                </a:ext>
              </a:extLst>
            </p:cNvPr>
            <p:cNvPicPr>
              <a:picLocks noChangeAspect="1"/>
            </p:cNvPicPr>
            <p:nvPr/>
          </p:nvPicPr>
          <p:blipFill>
            <a:blip r:embed="rId3"/>
            <a:stretch>
              <a:fillRect/>
            </a:stretch>
          </p:blipFill>
          <p:spPr>
            <a:xfrm>
              <a:off x="3703863" y="2779486"/>
              <a:ext cx="907143" cy="907143"/>
            </a:xfrm>
            <a:prstGeom prst="rect">
              <a:avLst/>
            </a:prstGeom>
          </p:spPr>
        </p:pic>
        <p:pic>
          <p:nvPicPr>
            <p:cNvPr id="8" name="Picture 7">
              <a:extLst>
                <a:ext uri="{FF2B5EF4-FFF2-40B4-BE49-F238E27FC236}">
                  <a16:creationId xmlns:a16="http://schemas.microsoft.com/office/drawing/2014/main" id="{6A638F7E-F545-94A9-4AB1-E2844FA11D50}"/>
                </a:ext>
              </a:extLst>
            </p:cNvPr>
            <p:cNvPicPr>
              <a:picLocks noChangeAspect="1"/>
            </p:cNvPicPr>
            <p:nvPr/>
          </p:nvPicPr>
          <p:blipFill>
            <a:blip r:embed="rId4"/>
            <a:stretch>
              <a:fillRect/>
            </a:stretch>
          </p:blipFill>
          <p:spPr>
            <a:xfrm>
              <a:off x="4983842" y="2649764"/>
              <a:ext cx="1166586" cy="1166586"/>
            </a:xfrm>
            <a:prstGeom prst="rect">
              <a:avLst/>
            </a:prstGeom>
          </p:spPr>
        </p:pic>
        <p:pic>
          <p:nvPicPr>
            <p:cNvPr id="9" name="Picture 8">
              <a:extLst>
                <a:ext uri="{FF2B5EF4-FFF2-40B4-BE49-F238E27FC236}">
                  <a16:creationId xmlns:a16="http://schemas.microsoft.com/office/drawing/2014/main" id="{0B00D8B0-B95A-F380-E1BB-816B2FEEC363}"/>
                </a:ext>
              </a:extLst>
            </p:cNvPr>
            <p:cNvPicPr>
              <a:picLocks noChangeAspect="1"/>
            </p:cNvPicPr>
            <p:nvPr/>
          </p:nvPicPr>
          <p:blipFill>
            <a:blip r:embed="rId5"/>
            <a:stretch>
              <a:fillRect/>
            </a:stretch>
          </p:blipFill>
          <p:spPr>
            <a:xfrm>
              <a:off x="6523265" y="2708055"/>
              <a:ext cx="1031421" cy="1050005"/>
            </a:xfrm>
            <a:prstGeom prst="rect">
              <a:avLst/>
            </a:prstGeom>
          </p:spPr>
        </p:pic>
      </p:grpSp>
      <p:pic>
        <p:nvPicPr>
          <p:cNvPr id="10" name="Picture 9">
            <a:extLst>
              <a:ext uri="{FF2B5EF4-FFF2-40B4-BE49-F238E27FC236}">
                <a16:creationId xmlns:a16="http://schemas.microsoft.com/office/drawing/2014/main" id="{D8E85186-2D99-E554-9BA9-EB8A1B36AFEA}"/>
              </a:ext>
            </a:extLst>
          </p:cNvPr>
          <p:cNvPicPr>
            <a:picLocks noChangeAspect="1"/>
          </p:cNvPicPr>
          <p:nvPr/>
        </p:nvPicPr>
        <p:blipFill rotWithShape="1">
          <a:blip r:embed="rId6"/>
          <a:srcRect b="42513"/>
          <a:stretch/>
        </p:blipFill>
        <p:spPr>
          <a:xfrm>
            <a:off x="2984499" y="125182"/>
            <a:ext cx="5441043" cy="1326493"/>
          </a:xfrm>
          <a:prstGeom prst="rect">
            <a:avLst/>
          </a:prstGeom>
        </p:spPr>
      </p:pic>
      <p:sp>
        <p:nvSpPr>
          <p:cNvPr id="12" name="TextBox 11">
            <a:extLst>
              <a:ext uri="{FF2B5EF4-FFF2-40B4-BE49-F238E27FC236}">
                <a16:creationId xmlns:a16="http://schemas.microsoft.com/office/drawing/2014/main" id="{F5858075-EEEF-91A1-38DD-1EBF9C3FB95E}"/>
              </a:ext>
            </a:extLst>
          </p:cNvPr>
          <p:cNvSpPr txBox="1"/>
          <p:nvPr/>
        </p:nvSpPr>
        <p:spPr>
          <a:xfrm>
            <a:off x="2982686" y="132265"/>
            <a:ext cx="5442858" cy="461665"/>
          </a:xfrm>
          <a:prstGeom prst="rect">
            <a:avLst/>
          </a:prstGeom>
          <a:solidFill>
            <a:schemeClr val="accent1">
              <a:lumMod val="60000"/>
              <a:lumOff val="40000"/>
            </a:schemeClr>
          </a:solidFill>
        </p:spPr>
        <p:txBody>
          <a:bodyPr wrap="square" rtlCol="0">
            <a:spAutoFit/>
          </a:bodyPr>
          <a:lstStyle/>
          <a:p>
            <a:pPr algn="ctr"/>
            <a:r>
              <a:rPr lang="en-US" sz="2400" dirty="0"/>
              <a:t>Make Change – Maximum Coins</a:t>
            </a:r>
          </a:p>
        </p:txBody>
      </p:sp>
      <p:grpSp>
        <p:nvGrpSpPr>
          <p:cNvPr id="21" name="Group 20">
            <a:extLst>
              <a:ext uri="{FF2B5EF4-FFF2-40B4-BE49-F238E27FC236}">
                <a16:creationId xmlns:a16="http://schemas.microsoft.com/office/drawing/2014/main" id="{EF1CC703-7D72-FF44-B070-9C53E96DC66A}"/>
              </a:ext>
            </a:extLst>
          </p:cNvPr>
          <p:cNvGrpSpPr/>
          <p:nvPr/>
        </p:nvGrpSpPr>
        <p:grpSpPr>
          <a:xfrm>
            <a:off x="3632209" y="4744373"/>
            <a:ext cx="4137757" cy="388307"/>
            <a:chOff x="3607495" y="5102719"/>
            <a:chExt cx="4137757" cy="388307"/>
          </a:xfrm>
        </p:grpSpPr>
        <p:sp>
          <p:nvSpPr>
            <p:cNvPr id="35" name="Rectangle 34">
              <a:extLst>
                <a:ext uri="{FF2B5EF4-FFF2-40B4-BE49-F238E27FC236}">
                  <a16:creationId xmlns:a16="http://schemas.microsoft.com/office/drawing/2014/main" id="{AD1AF801-C7B7-FF9F-F6B3-60094248E057}"/>
                </a:ext>
              </a:extLst>
            </p:cNvPr>
            <p:cNvSpPr/>
            <p:nvPr/>
          </p:nvSpPr>
          <p:spPr>
            <a:xfrm>
              <a:off x="3607495"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36" name="Rectangle 35">
              <a:extLst>
                <a:ext uri="{FF2B5EF4-FFF2-40B4-BE49-F238E27FC236}">
                  <a16:creationId xmlns:a16="http://schemas.microsoft.com/office/drawing/2014/main" id="{A5F27DEF-7543-E6B2-5376-5CD53B92BF9C}"/>
                </a:ext>
              </a:extLst>
            </p:cNvPr>
            <p:cNvSpPr/>
            <p:nvPr/>
          </p:nvSpPr>
          <p:spPr>
            <a:xfrm>
              <a:off x="4962391"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0" name="Rectangle 39">
              <a:extLst>
                <a:ext uri="{FF2B5EF4-FFF2-40B4-BE49-F238E27FC236}">
                  <a16:creationId xmlns:a16="http://schemas.microsoft.com/office/drawing/2014/main" id="{851B07B5-243E-CA82-8BCE-10D9EE402C37}"/>
                </a:ext>
              </a:extLst>
            </p:cNvPr>
            <p:cNvSpPr/>
            <p:nvPr/>
          </p:nvSpPr>
          <p:spPr>
            <a:xfrm>
              <a:off x="6189939"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42" name="Rectangle 41">
              <a:extLst>
                <a:ext uri="{FF2B5EF4-FFF2-40B4-BE49-F238E27FC236}">
                  <a16:creationId xmlns:a16="http://schemas.microsoft.com/office/drawing/2014/main" id="{46C78AA5-2FA0-F972-1FF0-84060BC637AF}"/>
                </a:ext>
              </a:extLst>
            </p:cNvPr>
            <p:cNvSpPr/>
            <p:nvPr/>
          </p:nvSpPr>
          <p:spPr>
            <a:xfrm>
              <a:off x="7369471" y="5102719"/>
              <a:ext cx="375781" cy="38830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grpSp>
      <p:sp>
        <p:nvSpPr>
          <p:cNvPr id="43" name="Action Button: Custom 42">
            <a:hlinkClick r:id="" action="ppaction://noaction" highlightClick="1"/>
            <a:extLst>
              <a:ext uri="{FF2B5EF4-FFF2-40B4-BE49-F238E27FC236}">
                <a16:creationId xmlns:a16="http://schemas.microsoft.com/office/drawing/2014/main" id="{7EADBB6C-5505-21C4-99F6-2744F08BC82A}"/>
              </a:ext>
            </a:extLst>
          </p:cNvPr>
          <p:cNvSpPr/>
          <p:nvPr/>
        </p:nvSpPr>
        <p:spPr>
          <a:xfrm>
            <a:off x="3473201" y="5990939"/>
            <a:ext cx="4558691" cy="450937"/>
          </a:xfrm>
          <a:prstGeom prst="actionButtonBlank">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Feedback</a:t>
            </a:r>
          </a:p>
        </p:txBody>
      </p:sp>
      <p:sp>
        <p:nvSpPr>
          <p:cNvPr id="44" name="Rounded Rectangle 43">
            <a:extLst>
              <a:ext uri="{FF2B5EF4-FFF2-40B4-BE49-F238E27FC236}">
                <a16:creationId xmlns:a16="http://schemas.microsoft.com/office/drawing/2014/main" id="{345A010B-550E-2F5A-0235-DD12B9F4A2CC}"/>
              </a:ext>
            </a:extLst>
          </p:cNvPr>
          <p:cNvSpPr/>
          <p:nvPr/>
        </p:nvSpPr>
        <p:spPr>
          <a:xfrm>
            <a:off x="4659681" y="5330663"/>
            <a:ext cx="939452" cy="4759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Clear</a:t>
            </a:r>
          </a:p>
        </p:txBody>
      </p:sp>
      <p:sp>
        <p:nvSpPr>
          <p:cNvPr id="45" name="Rounded Rectangle 44">
            <a:extLst>
              <a:ext uri="{FF2B5EF4-FFF2-40B4-BE49-F238E27FC236}">
                <a16:creationId xmlns:a16="http://schemas.microsoft.com/office/drawing/2014/main" id="{17CC3847-9792-2C7E-AFAD-DAA3F44703CA}"/>
              </a:ext>
            </a:extLst>
          </p:cNvPr>
          <p:cNvSpPr/>
          <p:nvPr/>
        </p:nvSpPr>
        <p:spPr>
          <a:xfrm>
            <a:off x="5901846" y="5345277"/>
            <a:ext cx="939452" cy="4759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Check</a:t>
            </a:r>
          </a:p>
        </p:txBody>
      </p:sp>
      <p:sp>
        <p:nvSpPr>
          <p:cNvPr id="5" name="TextBox 4">
            <a:extLst>
              <a:ext uri="{FF2B5EF4-FFF2-40B4-BE49-F238E27FC236}">
                <a16:creationId xmlns:a16="http://schemas.microsoft.com/office/drawing/2014/main" id="{77C3F4D2-6C3D-FF25-0320-928CA9FE5833}"/>
              </a:ext>
            </a:extLst>
          </p:cNvPr>
          <p:cNvSpPr txBox="1"/>
          <p:nvPr/>
        </p:nvSpPr>
        <p:spPr>
          <a:xfrm>
            <a:off x="2993721" y="1435583"/>
            <a:ext cx="5436295" cy="1077218"/>
          </a:xfrm>
          <a:prstGeom prst="rect">
            <a:avLst/>
          </a:prstGeom>
          <a:noFill/>
          <a:ln>
            <a:solidFill>
              <a:schemeClr val="tx1"/>
            </a:solidFill>
          </a:ln>
        </p:spPr>
        <p:txBody>
          <a:bodyPr wrap="square" rtlCol="0">
            <a:spAutoFit/>
          </a:bodyPr>
          <a:lstStyle/>
          <a:p>
            <a:r>
              <a:rPr lang="en-US" sz="1600" dirty="0"/>
              <a:t>You have a limited number of quarters, dimes, nickels, and pennies. Make change for the amount below using the largest (maximum) number of coins. If this is impossible enter all zeros. You must match amount exactly.</a:t>
            </a:r>
          </a:p>
        </p:txBody>
      </p:sp>
    </p:spTree>
    <p:extLst>
      <p:ext uri="{BB962C8B-B14F-4D97-AF65-F5344CB8AC3E}">
        <p14:creationId xmlns:p14="http://schemas.microsoft.com/office/powerpoint/2010/main" val="678395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ction Button: Custom 3">
            <a:hlinkClick r:id="" action="ppaction://noaction" highlightClick="1"/>
            <a:extLst>
              <a:ext uri="{FF2B5EF4-FFF2-40B4-BE49-F238E27FC236}">
                <a16:creationId xmlns:a16="http://schemas.microsoft.com/office/drawing/2014/main" id="{D6347682-BF75-961E-ECCF-FF8E67D039DE}"/>
              </a:ext>
            </a:extLst>
          </p:cNvPr>
          <p:cNvSpPr/>
          <p:nvPr/>
        </p:nvSpPr>
        <p:spPr>
          <a:xfrm>
            <a:off x="3002691" y="135336"/>
            <a:ext cx="5424617" cy="6504949"/>
          </a:xfrm>
          <a:prstGeom prst="actionButtonBlan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B335728-CCB2-2DB8-B9B5-A86CDB176925}"/>
              </a:ext>
            </a:extLst>
          </p:cNvPr>
          <p:cNvPicPr>
            <a:picLocks noChangeAspect="1"/>
          </p:cNvPicPr>
          <p:nvPr/>
        </p:nvPicPr>
        <p:blipFill rotWithShape="1">
          <a:blip r:embed="rId2"/>
          <a:srcRect b="42513"/>
          <a:stretch/>
        </p:blipFill>
        <p:spPr>
          <a:xfrm>
            <a:off x="2984499" y="125182"/>
            <a:ext cx="5441043" cy="1326493"/>
          </a:xfrm>
          <a:prstGeom prst="rect">
            <a:avLst/>
          </a:prstGeom>
        </p:spPr>
      </p:pic>
      <p:sp>
        <p:nvSpPr>
          <p:cNvPr id="6" name="TextBox 5">
            <a:extLst>
              <a:ext uri="{FF2B5EF4-FFF2-40B4-BE49-F238E27FC236}">
                <a16:creationId xmlns:a16="http://schemas.microsoft.com/office/drawing/2014/main" id="{BA1DABF3-4F3E-66A5-3B8C-0F80D0A3F5B8}"/>
              </a:ext>
            </a:extLst>
          </p:cNvPr>
          <p:cNvSpPr txBox="1"/>
          <p:nvPr/>
        </p:nvSpPr>
        <p:spPr>
          <a:xfrm>
            <a:off x="2982686" y="132265"/>
            <a:ext cx="5442858" cy="461665"/>
          </a:xfrm>
          <a:prstGeom prst="rect">
            <a:avLst/>
          </a:prstGeom>
          <a:solidFill>
            <a:schemeClr val="accent1">
              <a:lumMod val="60000"/>
              <a:lumOff val="40000"/>
            </a:schemeClr>
          </a:solidFill>
        </p:spPr>
        <p:txBody>
          <a:bodyPr wrap="square" rtlCol="0">
            <a:spAutoFit/>
          </a:bodyPr>
          <a:lstStyle/>
          <a:p>
            <a:pPr algn="ctr"/>
            <a:r>
              <a:rPr lang="en-US" sz="2400" dirty="0"/>
              <a:t>Make Change – Finite Coins</a:t>
            </a:r>
          </a:p>
        </p:txBody>
      </p:sp>
      <p:sp>
        <p:nvSpPr>
          <p:cNvPr id="7" name="TextBox 6">
            <a:extLst>
              <a:ext uri="{FF2B5EF4-FFF2-40B4-BE49-F238E27FC236}">
                <a16:creationId xmlns:a16="http://schemas.microsoft.com/office/drawing/2014/main" id="{62114363-4ECF-2557-A8DA-C9A71FDE7D57}"/>
              </a:ext>
            </a:extLst>
          </p:cNvPr>
          <p:cNvSpPr txBox="1"/>
          <p:nvPr/>
        </p:nvSpPr>
        <p:spPr>
          <a:xfrm>
            <a:off x="4637202" y="2308239"/>
            <a:ext cx="2013969" cy="769441"/>
          </a:xfrm>
          <a:prstGeom prst="rect">
            <a:avLst/>
          </a:prstGeom>
          <a:noFill/>
        </p:spPr>
        <p:txBody>
          <a:bodyPr wrap="square" rtlCol="0">
            <a:spAutoFit/>
          </a:bodyPr>
          <a:lstStyle/>
          <a:p>
            <a:pPr algn="ctr"/>
            <a:r>
              <a:rPr lang="en-US" sz="4400" dirty="0"/>
              <a:t>3 of 5</a:t>
            </a:r>
            <a:endParaRPr lang="en-US" sz="3600" dirty="0"/>
          </a:p>
        </p:txBody>
      </p:sp>
      <p:sp>
        <p:nvSpPr>
          <p:cNvPr id="12" name="Rounded Rectangle 11">
            <a:extLst>
              <a:ext uri="{FF2B5EF4-FFF2-40B4-BE49-F238E27FC236}">
                <a16:creationId xmlns:a16="http://schemas.microsoft.com/office/drawing/2014/main" id="{33BDB159-9DF8-64FD-FC23-1EAD78FFC0F5}"/>
              </a:ext>
            </a:extLst>
          </p:cNvPr>
          <p:cNvSpPr/>
          <p:nvPr/>
        </p:nvSpPr>
        <p:spPr>
          <a:xfrm>
            <a:off x="3590365" y="4940740"/>
            <a:ext cx="4343399" cy="47598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Home</a:t>
            </a:r>
          </a:p>
        </p:txBody>
      </p:sp>
      <p:sp>
        <p:nvSpPr>
          <p:cNvPr id="2" name="Rounded Rectangle 1">
            <a:extLst>
              <a:ext uri="{FF2B5EF4-FFF2-40B4-BE49-F238E27FC236}">
                <a16:creationId xmlns:a16="http://schemas.microsoft.com/office/drawing/2014/main" id="{1FCCBC46-06E7-A402-A8A6-3BDCF5CABA9E}"/>
              </a:ext>
            </a:extLst>
          </p:cNvPr>
          <p:cNvSpPr/>
          <p:nvPr/>
        </p:nvSpPr>
        <p:spPr>
          <a:xfrm>
            <a:off x="3555239" y="3329653"/>
            <a:ext cx="4391331" cy="1285890"/>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accent6">
                    <a:lumMod val="75000"/>
                  </a:schemeClr>
                </a:solidFill>
              </a:rPr>
              <a:t>Perfect! You have mastered this game.</a:t>
            </a:r>
          </a:p>
        </p:txBody>
      </p:sp>
    </p:spTree>
    <p:extLst>
      <p:ext uri="{BB962C8B-B14F-4D97-AF65-F5344CB8AC3E}">
        <p14:creationId xmlns:p14="http://schemas.microsoft.com/office/powerpoint/2010/main" val="283282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69A0A-0755-3294-2FBC-CFC47CC3E60D}"/>
            </a:ext>
          </a:extLst>
        </p:cNvPr>
        <p:cNvGrpSpPr/>
        <p:nvPr/>
      </p:nvGrpSpPr>
      <p:grpSpPr>
        <a:xfrm>
          <a:off x="0" y="0"/>
          <a:ext cx="0" cy="0"/>
          <a:chOff x="0" y="0"/>
          <a:chExt cx="0" cy="0"/>
        </a:xfrm>
      </p:grpSpPr>
      <p:grpSp>
        <p:nvGrpSpPr>
          <p:cNvPr id="103" name="Group 102">
            <a:extLst>
              <a:ext uri="{FF2B5EF4-FFF2-40B4-BE49-F238E27FC236}">
                <a16:creationId xmlns:a16="http://schemas.microsoft.com/office/drawing/2014/main" id="{97AE9240-EEB8-BD05-9518-B5712CA9CF92}"/>
              </a:ext>
            </a:extLst>
          </p:cNvPr>
          <p:cNvGrpSpPr/>
          <p:nvPr/>
        </p:nvGrpSpPr>
        <p:grpSpPr>
          <a:xfrm>
            <a:off x="3929085" y="3563879"/>
            <a:ext cx="2039383" cy="2352590"/>
            <a:chOff x="2500313" y="3563879"/>
            <a:chExt cx="2039383" cy="2352590"/>
          </a:xfrm>
        </p:grpSpPr>
        <p:sp>
          <p:nvSpPr>
            <p:cNvPr id="14" name="TextBox 13">
              <a:extLst>
                <a:ext uri="{FF2B5EF4-FFF2-40B4-BE49-F238E27FC236}">
                  <a16:creationId xmlns:a16="http://schemas.microsoft.com/office/drawing/2014/main" id="{CADDDBCE-1A35-6671-90CC-31EC94DB47C1}"/>
                </a:ext>
              </a:extLst>
            </p:cNvPr>
            <p:cNvSpPr txBox="1"/>
            <p:nvPr/>
          </p:nvSpPr>
          <p:spPr>
            <a:xfrm>
              <a:off x="2500313" y="3568360"/>
              <a:ext cx="2039383" cy="2348109"/>
            </a:xfrm>
            <a:prstGeom prst="rect">
              <a:avLst/>
            </a:prstGeom>
            <a:noFill/>
            <a:ln>
              <a:solidFill>
                <a:schemeClr val="tx1"/>
              </a:solidFill>
            </a:ln>
          </p:spPr>
          <p:txBody>
            <a:bodyPr wrap="square" rtlCol="0">
              <a:spAutoFit/>
            </a:bodyPr>
            <a:lstStyle/>
            <a:p>
              <a:endParaRPr lang="en-US" dirty="0"/>
            </a:p>
          </p:txBody>
        </p:sp>
        <p:sp>
          <p:nvSpPr>
            <p:cNvPr id="3" name="TextBox 2">
              <a:extLst>
                <a:ext uri="{FF2B5EF4-FFF2-40B4-BE49-F238E27FC236}">
                  <a16:creationId xmlns:a16="http://schemas.microsoft.com/office/drawing/2014/main" id="{E4E1EC93-A688-8CED-1018-878519AAC653}"/>
                </a:ext>
              </a:extLst>
            </p:cNvPr>
            <p:cNvSpPr txBox="1"/>
            <p:nvPr/>
          </p:nvSpPr>
          <p:spPr>
            <a:xfrm>
              <a:off x="2514600" y="3563879"/>
              <a:ext cx="2025095" cy="369332"/>
            </a:xfrm>
            <a:prstGeom prst="rect">
              <a:avLst/>
            </a:prstGeom>
            <a:noFill/>
            <a:ln>
              <a:solidFill>
                <a:schemeClr val="tx1"/>
              </a:solidFill>
            </a:ln>
          </p:spPr>
          <p:txBody>
            <a:bodyPr wrap="square" rtlCol="0">
              <a:spAutoFit/>
            </a:bodyPr>
            <a:lstStyle/>
            <a:p>
              <a:pPr algn="ctr"/>
              <a:r>
                <a:rPr lang="en-US" dirty="0"/>
                <a:t>GAME/HELP </a:t>
              </a:r>
            </a:p>
          </p:txBody>
        </p:sp>
      </p:grpSp>
      <p:sp>
        <p:nvSpPr>
          <p:cNvPr id="16" name="TextBox 15">
            <a:extLst>
              <a:ext uri="{FF2B5EF4-FFF2-40B4-BE49-F238E27FC236}">
                <a16:creationId xmlns:a16="http://schemas.microsoft.com/office/drawing/2014/main" id="{1E159292-6683-ACBA-B564-4807523B0443}"/>
              </a:ext>
            </a:extLst>
          </p:cNvPr>
          <p:cNvSpPr txBox="1"/>
          <p:nvPr/>
        </p:nvSpPr>
        <p:spPr>
          <a:xfrm>
            <a:off x="5287401" y="799658"/>
            <a:ext cx="1617134" cy="2348109"/>
          </a:xfrm>
          <a:prstGeom prst="rect">
            <a:avLst/>
          </a:prstGeom>
          <a:noFill/>
          <a:ln>
            <a:solidFill>
              <a:schemeClr val="tx1"/>
            </a:solidFill>
          </a:ln>
        </p:spPr>
        <p:txBody>
          <a:bodyPr wrap="square" rtlCol="0">
            <a:spAutoFit/>
          </a:bodyPr>
          <a:lstStyle/>
          <a:p>
            <a:endParaRPr lang="en-US" dirty="0"/>
          </a:p>
        </p:txBody>
      </p:sp>
      <p:sp>
        <p:nvSpPr>
          <p:cNvPr id="17" name="TextBox 16">
            <a:extLst>
              <a:ext uri="{FF2B5EF4-FFF2-40B4-BE49-F238E27FC236}">
                <a16:creationId xmlns:a16="http://schemas.microsoft.com/office/drawing/2014/main" id="{2F7E5470-64EA-84AD-9907-B4FB96E8659C}"/>
              </a:ext>
            </a:extLst>
          </p:cNvPr>
          <p:cNvSpPr txBox="1"/>
          <p:nvPr/>
        </p:nvSpPr>
        <p:spPr>
          <a:xfrm>
            <a:off x="5467617" y="856984"/>
            <a:ext cx="1132879" cy="369332"/>
          </a:xfrm>
          <a:prstGeom prst="rect">
            <a:avLst/>
          </a:prstGeom>
          <a:noFill/>
          <a:ln>
            <a:solidFill>
              <a:schemeClr val="tx1"/>
            </a:solidFill>
          </a:ln>
        </p:spPr>
        <p:txBody>
          <a:bodyPr wrap="square" rtlCol="0">
            <a:spAutoFit/>
          </a:bodyPr>
          <a:lstStyle/>
          <a:p>
            <a:pPr algn="ctr"/>
            <a:r>
              <a:rPr lang="en-US" dirty="0"/>
              <a:t>Penny</a:t>
            </a:r>
          </a:p>
        </p:txBody>
      </p:sp>
      <p:cxnSp>
        <p:nvCxnSpPr>
          <p:cNvPr id="34" name="Straight Arrow Connector 33">
            <a:extLst>
              <a:ext uri="{FF2B5EF4-FFF2-40B4-BE49-F238E27FC236}">
                <a16:creationId xmlns:a16="http://schemas.microsoft.com/office/drawing/2014/main" id="{3F07D492-E457-CA34-85A1-EEA59B989DF4}"/>
              </a:ext>
            </a:extLst>
          </p:cNvPr>
          <p:cNvCxnSpPr>
            <a:cxnSpLocks/>
          </p:cNvCxnSpPr>
          <p:nvPr/>
        </p:nvCxnSpPr>
        <p:spPr>
          <a:xfrm flipV="1">
            <a:off x="4530886" y="996253"/>
            <a:ext cx="756515" cy="68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781B723-8AAD-800A-90F9-6065AA4A6401}"/>
              </a:ext>
            </a:extLst>
          </p:cNvPr>
          <p:cNvSpPr txBox="1"/>
          <p:nvPr/>
        </p:nvSpPr>
        <p:spPr>
          <a:xfrm>
            <a:off x="5472873" y="1398266"/>
            <a:ext cx="1132879" cy="369332"/>
          </a:xfrm>
          <a:prstGeom prst="rect">
            <a:avLst/>
          </a:prstGeom>
          <a:noFill/>
          <a:ln>
            <a:solidFill>
              <a:schemeClr val="tx1"/>
            </a:solidFill>
          </a:ln>
        </p:spPr>
        <p:txBody>
          <a:bodyPr wrap="square" rtlCol="0">
            <a:spAutoFit/>
          </a:bodyPr>
          <a:lstStyle/>
          <a:p>
            <a:pPr algn="ctr"/>
            <a:r>
              <a:rPr lang="en-US" dirty="0"/>
              <a:t>Nickel</a:t>
            </a:r>
          </a:p>
        </p:txBody>
      </p:sp>
      <p:sp>
        <p:nvSpPr>
          <p:cNvPr id="35" name="TextBox 34">
            <a:extLst>
              <a:ext uri="{FF2B5EF4-FFF2-40B4-BE49-F238E27FC236}">
                <a16:creationId xmlns:a16="http://schemas.microsoft.com/office/drawing/2014/main" id="{03C01447-ECD8-B1A8-8D6C-26B8E0FAB39A}"/>
              </a:ext>
            </a:extLst>
          </p:cNvPr>
          <p:cNvSpPr txBox="1"/>
          <p:nvPr/>
        </p:nvSpPr>
        <p:spPr>
          <a:xfrm>
            <a:off x="5493892" y="1965825"/>
            <a:ext cx="1132879" cy="369332"/>
          </a:xfrm>
          <a:prstGeom prst="rect">
            <a:avLst/>
          </a:prstGeom>
          <a:noFill/>
          <a:ln>
            <a:solidFill>
              <a:schemeClr val="tx1"/>
            </a:solidFill>
          </a:ln>
        </p:spPr>
        <p:txBody>
          <a:bodyPr wrap="square" rtlCol="0">
            <a:spAutoFit/>
          </a:bodyPr>
          <a:lstStyle/>
          <a:p>
            <a:pPr algn="ctr"/>
            <a:r>
              <a:rPr lang="en-US" dirty="0"/>
              <a:t>Dime</a:t>
            </a:r>
          </a:p>
        </p:txBody>
      </p:sp>
      <p:sp>
        <p:nvSpPr>
          <p:cNvPr id="50" name="TextBox 49">
            <a:extLst>
              <a:ext uri="{FF2B5EF4-FFF2-40B4-BE49-F238E27FC236}">
                <a16:creationId xmlns:a16="http://schemas.microsoft.com/office/drawing/2014/main" id="{E79F53C5-7CD2-33EA-BF6E-2EA72FEFED29}"/>
              </a:ext>
            </a:extLst>
          </p:cNvPr>
          <p:cNvSpPr txBox="1"/>
          <p:nvPr/>
        </p:nvSpPr>
        <p:spPr>
          <a:xfrm>
            <a:off x="5488638" y="2528128"/>
            <a:ext cx="1132879" cy="369332"/>
          </a:xfrm>
          <a:prstGeom prst="rect">
            <a:avLst/>
          </a:prstGeom>
          <a:noFill/>
          <a:ln>
            <a:solidFill>
              <a:schemeClr val="tx1"/>
            </a:solidFill>
          </a:ln>
        </p:spPr>
        <p:txBody>
          <a:bodyPr wrap="square" rtlCol="0">
            <a:spAutoFit/>
          </a:bodyPr>
          <a:lstStyle/>
          <a:p>
            <a:pPr algn="ctr"/>
            <a:r>
              <a:rPr lang="en-US" dirty="0"/>
              <a:t>Quarter</a:t>
            </a:r>
          </a:p>
        </p:txBody>
      </p:sp>
      <p:grpSp>
        <p:nvGrpSpPr>
          <p:cNvPr id="62" name="Group 61">
            <a:extLst>
              <a:ext uri="{FF2B5EF4-FFF2-40B4-BE49-F238E27FC236}">
                <a16:creationId xmlns:a16="http://schemas.microsoft.com/office/drawing/2014/main" id="{42D1734B-8EDC-028A-1EDD-6628B942D607}"/>
              </a:ext>
            </a:extLst>
          </p:cNvPr>
          <p:cNvGrpSpPr/>
          <p:nvPr/>
        </p:nvGrpSpPr>
        <p:grpSpPr>
          <a:xfrm>
            <a:off x="7873704" y="3232804"/>
            <a:ext cx="1621617" cy="803170"/>
            <a:chOff x="7947278" y="342458"/>
            <a:chExt cx="1621617" cy="803170"/>
          </a:xfrm>
        </p:grpSpPr>
        <p:sp>
          <p:nvSpPr>
            <p:cNvPr id="54" name="TextBox 53">
              <a:extLst>
                <a:ext uri="{FF2B5EF4-FFF2-40B4-BE49-F238E27FC236}">
                  <a16:creationId xmlns:a16="http://schemas.microsoft.com/office/drawing/2014/main" id="{45FA0963-6368-0ADA-0998-2B6260E8FBB9}"/>
                </a:ext>
              </a:extLst>
            </p:cNvPr>
            <p:cNvSpPr txBox="1"/>
            <p:nvPr/>
          </p:nvSpPr>
          <p:spPr>
            <a:xfrm>
              <a:off x="7951762" y="346939"/>
              <a:ext cx="1612652" cy="798689"/>
            </a:xfrm>
            <a:prstGeom prst="rect">
              <a:avLst/>
            </a:prstGeom>
            <a:noFill/>
            <a:ln>
              <a:solidFill>
                <a:schemeClr val="tx1"/>
              </a:solidFill>
            </a:ln>
          </p:spPr>
          <p:txBody>
            <a:bodyPr wrap="square" rtlCol="0">
              <a:spAutoFit/>
            </a:bodyPr>
            <a:lstStyle/>
            <a:p>
              <a:endParaRPr lang="en-US" dirty="0"/>
            </a:p>
          </p:txBody>
        </p:sp>
        <p:sp>
          <p:nvSpPr>
            <p:cNvPr id="56" name="TextBox 55">
              <a:extLst>
                <a:ext uri="{FF2B5EF4-FFF2-40B4-BE49-F238E27FC236}">
                  <a16:creationId xmlns:a16="http://schemas.microsoft.com/office/drawing/2014/main" id="{B05DC734-C35A-E4E4-AE78-FD904EEAB0E8}"/>
                </a:ext>
              </a:extLst>
            </p:cNvPr>
            <p:cNvSpPr txBox="1"/>
            <p:nvPr/>
          </p:nvSpPr>
          <p:spPr>
            <a:xfrm>
              <a:off x="7947278" y="342458"/>
              <a:ext cx="1621617" cy="369332"/>
            </a:xfrm>
            <a:prstGeom prst="rect">
              <a:avLst/>
            </a:prstGeom>
            <a:noFill/>
            <a:ln>
              <a:solidFill>
                <a:schemeClr val="tx1"/>
              </a:solidFill>
            </a:ln>
          </p:spPr>
          <p:txBody>
            <a:bodyPr wrap="square" rtlCol="0">
              <a:spAutoFit/>
            </a:bodyPr>
            <a:lstStyle/>
            <a:p>
              <a:pPr algn="ctr"/>
              <a:r>
                <a:rPr lang="en-US" dirty="0"/>
                <a:t>Quarter Worth</a:t>
              </a:r>
            </a:p>
          </p:txBody>
        </p:sp>
      </p:grpSp>
      <p:grpSp>
        <p:nvGrpSpPr>
          <p:cNvPr id="71" name="Group 70">
            <a:extLst>
              <a:ext uri="{FF2B5EF4-FFF2-40B4-BE49-F238E27FC236}">
                <a16:creationId xmlns:a16="http://schemas.microsoft.com/office/drawing/2014/main" id="{FEBA360A-60AF-1095-25C9-8DED80102DB5}"/>
              </a:ext>
            </a:extLst>
          </p:cNvPr>
          <p:cNvGrpSpPr/>
          <p:nvPr/>
        </p:nvGrpSpPr>
        <p:grpSpPr>
          <a:xfrm>
            <a:off x="7878960" y="368734"/>
            <a:ext cx="1621617" cy="803170"/>
            <a:chOff x="7947278" y="342458"/>
            <a:chExt cx="1621617" cy="803170"/>
          </a:xfrm>
        </p:grpSpPr>
        <p:sp>
          <p:nvSpPr>
            <p:cNvPr id="72" name="TextBox 71">
              <a:extLst>
                <a:ext uri="{FF2B5EF4-FFF2-40B4-BE49-F238E27FC236}">
                  <a16:creationId xmlns:a16="http://schemas.microsoft.com/office/drawing/2014/main" id="{08A83EEE-C7EA-2FF2-895E-CDFF33B5E311}"/>
                </a:ext>
              </a:extLst>
            </p:cNvPr>
            <p:cNvSpPr txBox="1"/>
            <p:nvPr/>
          </p:nvSpPr>
          <p:spPr>
            <a:xfrm>
              <a:off x="7951762" y="346939"/>
              <a:ext cx="1612652" cy="798689"/>
            </a:xfrm>
            <a:prstGeom prst="rect">
              <a:avLst/>
            </a:prstGeom>
            <a:noFill/>
            <a:ln>
              <a:solidFill>
                <a:schemeClr val="tx1"/>
              </a:solidFill>
            </a:ln>
          </p:spPr>
          <p:txBody>
            <a:bodyPr wrap="square" rtlCol="0">
              <a:spAutoFit/>
            </a:bodyPr>
            <a:lstStyle/>
            <a:p>
              <a:endParaRPr lang="en-US" dirty="0"/>
            </a:p>
          </p:txBody>
        </p:sp>
        <p:sp>
          <p:nvSpPr>
            <p:cNvPr id="73" name="TextBox 72">
              <a:extLst>
                <a:ext uri="{FF2B5EF4-FFF2-40B4-BE49-F238E27FC236}">
                  <a16:creationId xmlns:a16="http://schemas.microsoft.com/office/drawing/2014/main" id="{DE8B4294-4B73-5133-144D-0643A39D7F40}"/>
                </a:ext>
              </a:extLst>
            </p:cNvPr>
            <p:cNvSpPr txBox="1"/>
            <p:nvPr/>
          </p:nvSpPr>
          <p:spPr>
            <a:xfrm>
              <a:off x="7947278" y="342458"/>
              <a:ext cx="1621617" cy="369332"/>
            </a:xfrm>
            <a:prstGeom prst="rect">
              <a:avLst/>
            </a:prstGeom>
            <a:noFill/>
            <a:ln>
              <a:solidFill>
                <a:schemeClr val="tx1"/>
              </a:solidFill>
            </a:ln>
          </p:spPr>
          <p:txBody>
            <a:bodyPr wrap="square" rtlCol="0">
              <a:spAutoFit/>
            </a:bodyPr>
            <a:lstStyle/>
            <a:p>
              <a:pPr algn="ctr"/>
              <a:r>
                <a:rPr lang="en-US" dirty="0"/>
                <a:t>Penny Worth</a:t>
              </a:r>
            </a:p>
          </p:txBody>
        </p:sp>
      </p:grpSp>
      <p:grpSp>
        <p:nvGrpSpPr>
          <p:cNvPr id="74" name="Group 73">
            <a:extLst>
              <a:ext uri="{FF2B5EF4-FFF2-40B4-BE49-F238E27FC236}">
                <a16:creationId xmlns:a16="http://schemas.microsoft.com/office/drawing/2014/main" id="{D6581D72-C982-DFA0-03F7-6A1A3F80FA86}"/>
              </a:ext>
            </a:extLst>
          </p:cNvPr>
          <p:cNvGrpSpPr/>
          <p:nvPr/>
        </p:nvGrpSpPr>
        <p:grpSpPr>
          <a:xfrm>
            <a:off x="7868449" y="1335686"/>
            <a:ext cx="1621617" cy="803170"/>
            <a:chOff x="7947278" y="342458"/>
            <a:chExt cx="1621617" cy="803170"/>
          </a:xfrm>
        </p:grpSpPr>
        <p:sp>
          <p:nvSpPr>
            <p:cNvPr id="75" name="TextBox 74">
              <a:extLst>
                <a:ext uri="{FF2B5EF4-FFF2-40B4-BE49-F238E27FC236}">
                  <a16:creationId xmlns:a16="http://schemas.microsoft.com/office/drawing/2014/main" id="{1EC49361-FB70-E6AB-14CB-71003D01FE00}"/>
                </a:ext>
              </a:extLst>
            </p:cNvPr>
            <p:cNvSpPr txBox="1"/>
            <p:nvPr/>
          </p:nvSpPr>
          <p:spPr>
            <a:xfrm>
              <a:off x="7951762" y="346939"/>
              <a:ext cx="1612652" cy="798689"/>
            </a:xfrm>
            <a:prstGeom prst="rect">
              <a:avLst/>
            </a:prstGeom>
            <a:noFill/>
            <a:ln>
              <a:solidFill>
                <a:schemeClr val="tx1"/>
              </a:solidFill>
            </a:ln>
          </p:spPr>
          <p:txBody>
            <a:bodyPr wrap="square" rtlCol="0">
              <a:spAutoFit/>
            </a:bodyPr>
            <a:lstStyle/>
            <a:p>
              <a:endParaRPr lang="en-US" dirty="0"/>
            </a:p>
          </p:txBody>
        </p:sp>
        <p:sp>
          <p:nvSpPr>
            <p:cNvPr id="76" name="TextBox 75">
              <a:extLst>
                <a:ext uri="{FF2B5EF4-FFF2-40B4-BE49-F238E27FC236}">
                  <a16:creationId xmlns:a16="http://schemas.microsoft.com/office/drawing/2014/main" id="{E962E39D-7E09-704F-ECD0-7DF99297AECF}"/>
                </a:ext>
              </a:extLst>
            </p:cNvPr>
            <p:cNvSpPr txBox="1"/>
            <p:nvPr/>
          </p:nvSpPr>
          <p:spPr>
            <a:xfrm>
              <a:off x="7947278" y="342458"/>
              <a:ext cx="1621617" cy="369332"/>
            </a:xfrm>
            <a:prstGeom prst="rect">
              <a:avLst/>
            </a:prstGeom>
            <a:noFill/>
            <a:ln>
              <a:solidFill>
                <a:schemeClr val="tx1"/>
              </a:solidFill>
            </a:ln>
          </p:spPr>
          <p:txBody>
            <a:bodyPr wrap="square" rtlCol="0">
              <a:spAutoFit/>
            </a:bodyPr>
            <a:lstStyle/>
            <a:p>
              <a:pPr algn="ctr"/>
              <a:r>
                <a:rPr lang="en-US" dirty="0"/>
                <a:t>Nickel Worth</a:t>
              </a:r>
            </a:p>
          </p:txBody>
        </p:sp>
      </p:grpSp>
      <p:grpSp>
        <p:nvGrpSpPr>
          <p:cNvPr id="77" name="Group 76">
            <a:extLst>
              <a:ext uri="{FF2B5EF4-FFF2-40B4-BE49-F238E27FC236}">
                <a16:creationId xmlns:a16="http://schemas.microsoft.com/office/drawing/2014/main" id="{231B17F5-23CF-2B79-E0B7-77A1EFA4B6B4}"/>
              </a:ext>
            </a:extLst>
          </p:cNvPr>
          <p:cNvGrpSpPr/>
          <p:nvPr/>
        </p:nvGrpSpPr>
        <p:grpSpPr>
          <a:xfrm>
            <a:off x="7884215" y="2276359"/>
            <a:ext cx="1621617" cy="803170"/>
            <a:chOff x="7947278" y="342458"/>
            <a:chExt cx="1621617" cy="803170"/>
          </a:xfrm>
        </p:grpSpPr>
        <p:sp>
          <p:nvSpPr>
            <p:cNvPr id="78" name="TextBox 77">
              <a:extLst>
                <a:ext uri="{FF2B5EF4-FFF2-40B4-BE49-F238E27FC236}">
                  <a16:creationId xmlns:a16="http://schemas.microsoft.com/office/drawing/2014/main" id="{70687F51-549B-CEF9-7027-A8F0D0673D32}"/>
                </a:ext>
              </a:extLst>
            </p:cNvPr>
            <p:cNvSpPr txBox="1"/>
            <p:nvPr/>
          </p:nvSpPr>
          <p:spPr>
            <a:xfrm>
              <a:off x="7951762" y="346939"/>
              <a:ext cx="1612652" cy="798689"/>
            </a:xfrm>
            <a:prstGeom prst="rect">
              <a:avLst/>
            </a:prstGeom>
            <a:noFill/>
            <a:ln>
              <a:solidFill>
                <a:schemeClr val="tx1"/>
              </a:solidFill>
            </a:ln>
          </p:spPr>
          <p:txBody>
            <a:bodyPr wrap="square" rtlCol="0">
              <a:spAutoFit/>
            </a:bodyPr>
            <a:lstStyle/>
            <a:p>
              <a:endParaRPr lang="en-US" dirty="0"/>
            </a:p>
          </p:txBody>
        </p:sp>
        <p:sp>
          <p:nvSpPr>
            <p:cNvPr id="79" name="TextBox 78">
              <a:extLst>
                <a:ext uri="{FF2B5EF4-FFF2-40B4-BE49-F238E27FC236}">
                  <a16:creationId xmlns:a16="http://schemas.microsoft.com/office/drawing/2014/main" id="{9AE52C5A-462D-94EC-DBD3-6644997E1216}"/>
                </a:ext>
              </a:extLst>
            </p:cNvPr>
            <p:cNvSpPr txBox="1"/>
            <p:nvPr/>
          </p:nvSpPr>
          <p:spPr>
            <a:xfrm>
              <a:off x="7947278" y="342458"/>
              <a:ext cx="1621617" cy="369332"/>
            </a:xfrm>
            <a:prstGeom prst="rect">
              <a:avLst/>
            </a:prstGeom>
            <a:noFill/>
            <a:ln>
              <a:solidFill>
                <a:schemeClr val="tx1"/>
              </a:solidFill>
            </a:ln>
          </p:spPr>
          <p:txBody>
            <a:bodyPr wrap="square" rtlCol="0">
              <a:spAutoFit/>
            </a:bodyPr>
            <a:lstStyle/>
            <a:p>
              <a:pPr algn="ctr"/>
              <a:r>
                <a:rPr lang="en-US" dirty="0"/>
                <a:t>Dime Worth</a:t>
              </a:r>
            </a:p>
          </p:txBody>
        </p:sp>
      </p:grpSp>
      <p:cxnSp>
        <p:nvCxnSpPr>
          <p:cNvPr id="80" name="Straight Arrow Connector 79">
            <a:extLst>
              <a:ext uri="{FF2B5EF4-FFF2-40B4-BE49-F238E27FC236}">
                <a16:creationId xmlns:a16="http://schemas.microsoft.com/office/drawing/2014/main" id="{F584BC94-59FF-3FC0-03AB-9FEEC836AE37}"/>
              </a:ext>
            </a:extLst>
          </p:cNvPr>
          <p:cNvCxnSpPr>
            <a:cxnSpLocks/>
            <a:stCxn id="17" idx="3"/>
            <a:endCxn id="72" idx="1"/>
          </p:cNvCxnSpPr>
          <p:nvPr/>
        </p:nvCxnSpPr>
        <p:spPr>
          <a:xfrm flipV="1">
            <a:off x="6600496" y="772560"/>
            <a:ext cx="1282948" cy="2690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6E7573C-0D2D-40FD-05E8-9F2D962D9A60}"/>
              </a:ext>
            </a:extLst>
          </p:cNvPr>
          <p:cNvCxnSpPr>
            <a:cxnSpLocks/>
            <a:endCxn id="75" idx="1"/>
          </p:cNvCxnSpPr>
          <p:nvPr/>
        </p:nvCxnSpPr>
        <p:spPr>
          <a:xfrm>
            <a:off x="6621517" y="1587062"/>
            <a:ext cx="1251416" cy="1524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AE32DDB-9CB5-6572-F282-9C93B01C02AE}"/>
              </a:ext>
            </a:extLst>
          </p:cNvPr>
          <p:cNvCxnSpPr>
            <a:cxnSpLocks/>
            <a:endCxn id="78" idx="1"/>
          </p:cNvCxnSpPr>
          <p:nvPr/>
        </p:nvCxnSpPr>
        <p:spPr>
          <a:xfrm>
            <a:off x="6632028" y="2165131"/>
            <a:ext cx="1256671" cy="5150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6AF18D6-25D9-CD50-C061-09E6F4DCEE46}"/>
              </a:ext>
            </a:extLst>
          </p:cNvPr>
          <p:cNvCxnSpPr>
            <a:cxnSpLocks/>
            <a:endCxn id="54" idx="1"/>
          </p:cNvCxnSpPr>
          <p:nvPr/>
        </p:nvCxnSpPr>
        <p:spPr>
          <a:xfrm>
            <a:off x="6632028" y="2722179"/>
            <a:ext cx="1246160" cy="914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Elbow Connector 96">
            <a:extLst>
              <a:ext uri="{FF2B5EF4-FFF2-40B4-BE49-F238E27FC236}">
                <a16:creationId xmlns:a16="http://schemas.microsoft.com/office/drawing/2014/main" id="{081EDE2F-BE33-4C8A-814B-8D2B5BA05AD1}"/>
              </a:ext>
            </a:extLst>
          </p:cNvPr>
          <p:cNvCxnSpPr>
            <a:stCxn id="54" idx="2"/>
            <a:endCxn id="16" idx="2"/>
          </p:cNvCxnSpPr>
          <p:nvPr/>
        </p:nvCxnSpPr>
        <p:spPr>
          <a:xfrm rot="5400000" flipH="1">
            <a:off x="6946137" y="2297598"/>
            <a:ext cx="888207" cy="2588546"/>
          </a:xfrm>
          <a:prstGeom prst="bentConnector3">
            <a:avLst>
              <a:gd name="adj1" fmla="val -2573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2" name="Group 101">
            <a:extLst>
              <a:ext uri="{FF2B5EF4-FFF2-40B4-BE49-F238E27FC236}">
                <a16:creationId xmlns:a16="http://schemas.microsoft.com/office/drawing/2014/main" id="{FC1D86B8-99B8-9BD1-882C-AFA959D0A895}"/>
              </a:ext>
            </a:extLst>
          </p:cNvPr>
          <p:cNvGrpSpPr/>
          <p:nvPr/>
        </p:nvGrpSpPr>
        <p:grpSpPr>
          <a:xfrm>
            <a:off x="2514600" y="799658"/>
            <a:ext cx="2020767" cy="2354977"/>
            <a:chOff x="2514600" y="799658"/>
            <a:chExt cx="2020767" cy="2354977"/>
          </a:xfrm>
        </p:grpSpPr>
        <p:sp>
          <p:nvSpPr>
            <p:cNvPr id="15" name="TextBox 14">
              <a:extLst>
                <a:ext uri="{FF2B5EF4-FFF2-40B4-BE49-F238E27FC236}">
                  <a16:creationId xmlns:a16="http://schemas.microsoft.com/office/drawing/2014/main" id="{404C44D3-C5B5-1F3F-2B6B-A263B8CC1086}"/>
                </a:ext>
              </a:extLst>
            </p:cNvPr>
            <p:cNvSpPr txBox="1"/>
            <p:nvPr/>
          </p:nvSpPr>
          <p:spPr>
            <a:xfrm>
              <a:off x="2514600" y="806526"/>
              <a:ext cx="2016286" cy="2348109"/>
            </a:xfrm>
            <a:prstGeom prst="rect">
              <a:avLst/>
            </a:prstGeom>
            <a:noFill/>
            <a:ln>
              <a:solidFill>
                <a:schemeClr val="tx1"/>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0B550C43-A381-E1EE-B37B-EAD706A39D4D}"/>
                </a:ext>
              </a:extLst>
            </p:cNvPr>
            <p:cNvSpPr txBox="1"/>
            <p:nvPr/>
          </p:nvSpPr>
          <p:spPr>
            <a:xfrm>
              <a:off x="2514600" y="799658"/>
              <a:ext cx="2020767" cy="369332"/>
            </a:xfrm>
            <a:prstGeom prst="rect">
              <a:avLst/>
            </a:prstGeom>
            <a:noFill/>
            <a:ln>
              <a:solidFill>
                <a:schemeClr val="tx1"/>
              </a:solidFill>
            </a:ln>
          </p:spPr>
          <p:txBody>
            <a:bodyPr wrap="square" rtlCol="0">
              <a:spAutoFit/>
            </a:bodyPr>
            <a:lstStyle/>
            <a:p>
              <a:pPr algn="ctr"/>
              <a:endParaRPr lang="en-US" dirty="0"/>
            </a:p>
          </p:txBody>
        </p:sp>
        <p:sp>
          <p:nvSpPr>
            <p:cNvPr id="19" name="TextBox 18">
              <a:extLst>
                <a:ext uri="{FF2B5EF4-FFF2-40B4-BE49-F238E27FC236}">
                  <a16:creationId xmlns:a16="http://schemas.microsoft.com/office/drawing/2014/main" id="{AA320EDD-A6E5-789B-8D00-0C7376F95354}"/>
                </a:ext>
              </a:extLst>
            </p:cNvPr>
            <p:cNvSpPr txBox="1"/>
            <p:nvPr/>
          </p:nvSpPr>
          <p:spPr>
            <a:xfrm>
              <a:off x="2712253" y="1352108"/>
              <a:ext cx="1129120" cy="307777"/>
            </a:xfrm>
            <a:prstGeom prst="rect">
              <a:avLst/>
            </a:prstGeom>
            <a:noFill/>
            <a:ln>
              <a:solidFill>
                <a:schemeClr val="tx1"/>
              </a:solidFill>
            </a:ln>
          </p:spPr>
          <p:txBody>
            <a:bodyPr wrap="square" rtlCol="0">
              <a:spAutoFit/>
            </a:bodyPr>
            <a:lstStyle/>
            <a:p>
              <a:pPr algn="ctr"/>
              <a:r>
                <a:rPr lang="en-US" sz="1400" dirty="0"/>
                <a:t>Minimum</a:t>
              </a:r>
            </a:p>
          </p:txBody>
        </p:sp>
        <p:sp>
          <p:nvSpPr>
            <p:cNvPr id="24" name="TextBox 23">
              <a:extLst>
                <a:ext uri="{FF2B5EF4-FFF2-40B4-BE49-F238E27FC236}">
                  <a16:creationId xmlns:a16="http://schemas.microsoft.com/office/drawing/2014/main" id="{F473CD8D-6CB5-72F5-073A-5478FA96A49B}"/>
                </a:ext>
              </a:extLst>
            </p:cNvPr>
            <p:cNvSpPr txBox="1"/>
            <p:nvPr/>
          </p:nvSpPr>
          <p:spPr>
            <a:xfrm>
              <a:off x="2712253" y="1875981"/>
              <a:ext cx="1129120" cy="307777"/>
            </a:xfrm>
            <a:prstGeom prst="rect">
              <a:avLst/>
            </a:prstGeom>
            <a:noFill/>
            <a:ln>
              <a:solidFill>
                <a:schemeClr val="tx1"/>
              </a:solidFill>
            </a:ln>
          </p:spPr>
          <p:txBody>
            <a:bodyPr wrap="square" rtlCol="0">
              <a:spAutoFit/>
            </a:bodyPr>
            <a:lstStyle/>
            <a:p>
              <a:pPr algn="ctr"/>
              <a:r>
                <a:rPr lang="en-US" sz="1400" dirty="0"/>
                <a:t>Finite</a:t>
              </a:r>
            </a:p>
          </p:txBody>
        </p:sp>
        <p:sp>
          <p:nvSpPr>
            <p:cNvPr id="25" name="TextBox 24">
              <a:extLst>
                <a:ext uri="{FF2B5EF4-FFF2-40B4-BE49-F238E27FC236}">
                  <a16:creationId xmlns:a16="http://schemas.microsoft.com/office/drawing/2014/main" id="{0B62FC8E-923C-88E6-7FA7-BD22F16EA721}"/>
                </a:ext>
              </a:extLst>
            </p:cNvPr>
            <p:cNvSpPr txBox="1"/>
            <p:nvPr/>
          </p:nvSpPr>
          <p:spPr>
            <a:xfrm>
              <a:off x="2712253" y="2361596"/>
              <a:ext cx="1109083" cy="307777"/>
            </a:xfrm>
            <a:prstGeom prst="rect">
              <a:avLst/>
            </a:prstGeom>
            <a:noFill/>
            <a:ln>
              <a:solidFill>
                <a:schemeClr val="tx1"/>
              </a:solidFill>
            </a:ln>
          </p:spPr>
          <p:txBody>
            <a:bodyPr wrap="square" rtlCol="0">
              <a:spAutoFit/>
            </a:bodyPr>
            <a:lstStyle/>
            <a:p>
              <a:pPr algn="ctr"/>
              <a:r>
                <a:rPr lang="en-US" sz="1400" dirty="0"/>
                <a:t>Maximum</a:t>
              </a:r>
            </a:p>
          </p:txBody>
        </p:sp>
        <p:sp>
          <p:nvSpPr>
            <p:cNvPr id="23" name="TextBox 22">
              <a:extLst>
                <a:ext uri="{FF2B5EF4-FFF2-40B4-BE49-F238E27FC236}">
                  <a16:creationId xmlns:a16="http://schemas.microsoft.com/office/drawing/2014/main" id="{9D286090-DD5C-1675-58F8-1CD23888F034}"/>
                </a:ext>
              </a:extLst>
            </p:cNvPr>
            <p:cNvSpPr txBox="1"/>
            <p:nvPr/>
          </p:nvSpPr>
          <p:spPr>
            <a:xfrm>
              <a:off x="2707000" y="851336"/>
              <a:ext cx="1127303" cy="276999"/>
            </a:xfrm>
            <a:prstGeom prst="rect">
              <a:avLst/>
            </a:prstGeom>
            <a:noFill/>
            <a:ln>
              <a:solidFill>
                <a:schemeClr val="tx1"/>
              </a:solidFill>
            </a:ln>
          </p:spPr>
          <p:txBody>
            <a:bodyPr wrap="square" rtlCol="0">
              <a:spAutoFit/>
            </a:bodyPr>
            <a:lstStyle/>
            <a:p>
              <a:pPr algn="ctr"/>
              <a:r>
                <a:rPr lang="en-US" sz="1200" dirty="0"/>
                <a:t>Make Change</a:t>
              </a:r>
              <a:endParaRPr lang="en-US" sz="2000" dirty="0"/>
            </a:p>
          </p:txBody>
        </p:sp>
        <p:sp>
          <p:nvSpPr>
            <p:cNvPr id="98" name="TextBox 97">
              <a:extLst>
                <a:ext uri="{FF2B5EF4-FFF2-40B4-BE49-F238E27FC236}">
                  <a16:creationId xmlns:a16="http://schemas.microsoft.com/office/drawing/2014/main" id="{6AD4E6E0-B9F5-23FC-B826-A36EAE455620}"/>
                </a:ext>
              </a:extLst>
            </p:cNvPr>
            <p:cNvSpPr txBox="1"/>
            <p:nvPr/>
          </p:nvSpPr>
          <p:spPr>
            <a:xfrm>
              <a:off x="3943350" y="842963"/>
              <a:ext cx="471487" cy="276999"/>
            </a:xfrm>
            <a:prstGeom prst="rect">
              <a:avLst/>
            </a:prstGeom>
            <a:noFill/>
            <a:ln>
              <a:solidFill>
                <a:schemeClr val="tx1"/>
              </a:solidFill>
            </a:ln>
          </p:spPr>
          <p:txBody>
            <a:bodyPr wrap="square" rtlCol="0">
              <a:spAutoFit/>
            </a:bodyPr>
            <a:lstStyle/>
            <a:p>
              <a:r>
                <a:rPr lang="en-US" sz="1200" dirty="0"/>
                <a:t>Help</a:t>
              </a:r>
              <a:endParaRPr lang="en-US" sz="1400" dirty="0"/>
            </a:p>
          </p:txBody>
        </p:sp>
        <p:sp>
          <p:nvSpPr>
            <p:cNvPr id="99" name="TextBox 98">
              <a:extLst>
                <a:ext uri="{FF2B5EF4-FFF2-40B4-BE49-F238E27FC236}">
                  <a16:creationId xmlns:a16="http://schemas.microsoft.com/office/drawing/2014/main" id="{752D1BF2-4106-5DB6-F1B7-7AC5B38BC0CE}"/>
                </a:ext>
              </a:extLst>
            </p:cNvPr>
            <p:cNvSpPr txBox="1"/>
            <p:nvPr/>
          </p:nvSpPr>
          <p:spPr>
            <a:xfrm>
              <a:off x="3938582" y="1366839"/>
              <a:ext cx="471487" cy="276999"/>
            </a:xfrm>
            <a:prstGeom prst="rect">
              <a:avLst/>
            </a:prstGeom>
            <a:noFill/>
            <a:ln>
              <a:solidFill>
                <a:schemeClr val="tx1"/>
              </a:solidFill>
            </a:ln>
          </p:spPr>
          <p:txBody>
            <a:bodyPr wrap="square" rtlCol="0">
              <a:spAutoFit/>
            </a:bodyPr>
            <a:lstStyle/>
            <a:p>
              <a:r>
                <a:rPr lang="en-US" sz="1200" dirty="0"/>
                <a:t>Help</a:t>
              </a:r>
              <a:endParaRPr lang="en-US" sz="1400" dirty="0"/>
            </a:p>
          </p:txBody>
        </p:sp>
        <p:sp>
          <p:nvSpPr>
            <p:cNvPr id="100" name="TextBox 99">
              <a:extLst>
                <a:ext uri="{FF2B5EF4-FFF2-40B4-BE49-F238E27FC236}">
                  <a16:creationId xmlns:a16="http://schemas.microsoft.com/office/drawing/2014/main" id="{4B84AC0E-3ACF-A799-D5B9-BBB656099152}"/>
                </a:ext>
              </a:extLst>
            </p:cNvPr>
            <p:cNvSpPr txBox="1"/>
            <p:nvPr/>
          </p:nvSpPr>
          <p:spPr>
            <a:xfrm>
              <a:off x="3938582" y="1905003"/>
              <a:ext cx="471487" cy="276999"/>
            </a:xfrm>
            <a:prstGeom prst="rect">
              <a:avLst/>
            </a:prstGeom>
            <a:noFill/>
            <a:ln>
              <a:solidFill>
                <a:schemeClr val="tx1"/>
              </a:solidFill>
            </a:ln>
          </p:spPr>
          <p:txBody>
            <a:bodyPr wrap="square" rtlCol="0">
              <a:spAutoFit/>
            </a:bodyPr>
            <a:lstStyle/>
            <a:p>
              <a:r>
                <a:rPr lang="en-US" sz="1200" dirty="0"/>
                <a:t>Help</a:t>
              </a:r>
              <a:endParaRPr lang="en-US" sz="1400" dirty="0"/>
            </a:p>
          </p:txBody>
        </p:sp>
        <p:sp>
          <p:nvSpPr>
            <p:cNvPr id="101" name="TextBox 100">
              <a:extLst>
                <a:ext uri="{FF2B5EF4-FFF2-40B4-BE49-F238E27FC236}">
                  <a16:creationId xmlns:a16="http://schemas.microsoft.com/office/drawing/2014/main" id="{C1043E7E-EEF3-3739-9966-ECB00E45B3D2}"/>
                </a:ext>
              </a:extLst>
            </p:cNvPr>
            <p:cNvSpPr txBox="1"/>
            <p:nvPr/>
          </p:nvSpPr>
          <p:spPr>
            <a:xfrm>
              <a:off x="3938582" y="2371733"/>
              <a:ext cx="471487" cy="276999"/>
            </a:xfrm>
            <a:prstGeom prst="rect">
              <a:avLst/>
            </a:prstGeom>
            <a:noFill/>
            <a:ln>
              <a:solidFill>
                <a:schemeClr val="tx1"/>
              </a:solidFill>
            </a:ln>
          </p:spPr>
          <p:txBody>
            <a:bodyPr wrap="square" rtlCol="0">
              <a:spAutoFit/>
            </a:bodyPr>
            <a:lstStyle/>
            <a:p>
              <a:r>
                <a:rPr lang="en-US" sz="1200" dirty="0"/>
                <a:t>Help</a:t>
              </a:r>
              <a:endParaRPr lang="en-US" sz="1400" dirty="0"/>
            </a:p>
          </p:txBody>
        </p:sp>
      </p:grpSp>
      <p:cxnSp>
        <p:nvCxnSpPr>
          <p:cNvPr id="104" name="Elbow Connector 103">
            <a:extLst>
              <a:ext uri="{FF2B5EF4-FFF2-40B4-BE49-F238E27FC236}">
                <a16:creationId xmlns:a16="http://schemas.microsoft.com/office/drawing/2014/main" id="{4108C881-F2DE-3AA1-F5AE-0177DBADBD7D}"/>
              </a:ext>
            </a:extLst>
          </p:cNvPr>
          <p:cNvCxnSpPr>
            <a:cxnSpLocks/>
            <a:stCxn id="101" idx="2"/>
            <a:endCxn id="3" idx="0"/>
          </p:cNvCxnSpPr>
          <p:nvPr/>
        </p:nvCxnSpPr>
        <p:spPr>
          <a:xfrm rot="16200000" flipH="1">
            <a:off x="4107550" y="2715508"/>
            <a:ext cx="915147" cy="781594"/>
          </a:xfrm>
          <a:prstGeom prst="bentConnector3">
            <a:avLst>
              <a:gd name="adj1" fmla="val 7029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Title 1">
            <a:extLst>
              <a:ext uri="{FF2B5EF4-FFF2-40B4-BE49-F238E27FC236}">
                <a16:creationId xmlns:a16="http://schemas.microsoft.com/office/drawing/2014/main" id="{72CB2F62-BFDC-BD63-1757-A9782A504F58}"/>
              </a:ext>
            </a:extLst>
          </p:cNvPr>
          <p:cNvSpPr>
            <a:spLocks noGrp="1"/>
          </p:cNvSpPr>
          <p:nvPr>
            <p:ph type="title"/>
          </p:nvPr>
        </p:nvSpPr>
        <p:spPr>
          <a:xfrm>
            <a:off x="252413" y="407988"/>
            <a:ext cx="1862137" cy="949325"/>
          </a:xfrm>
        </p:spPr>
        <p:txBody>
          <a:bodyPr anchor="t">
            <a:normAutofit/>
          </a:bodyPr>
          <a:lstStyle/>
          <a:p>
            <a:r>
              <a:rPr lang="en-US" sz="1800" dirty="0"/>
              <a:t>Index Page State Transitions</a:t>
            </a:r>
            <a:endParaRPr lang="en-US" sz="1800" dirty="0">
              <a:solidFill>
                <a:srgbClr val="FF0000"/>
              </a:solidFill>
            </a:endParaRPr>
          </a:p>
        </p:txBody>
      </p:sp>
      <p:grpSp>
        <p:nvGrpSpPr>
          <p:cNvPr id="109" name="Group 108">
            <a:extLst>
              <a:ext uri="{FF2B5EF4-FFF2-40B4-BE49-F238E27FC236}">
                <a16:creationId xmlns:a16="http://schemas.microsoft.com/office/drawing/2014/main" id="{8A23AE4A-2C58-466D-7F10-20BFCBC76850}"/>
              </a:ext>
            </a:extLst>
          </p:cNvPr>
          <p:cNvGrpSpPr/>
          <p:nvPr/>
        </p:nvGrpSpPr>
        <p:grpSpPr>
          <a:xfrm>
            <a:off x="1624030" y="3573404"/>
            <a:ext cx="2039383" cy="2352590"/>
            <a:chOff x="2500313" y="3563879"/>
            <a:chExt cx="2039383" cy="2352590"/>
          </a:xfrm>
        </p:grpSpPr>
        <p:sp>
          <p:nvSpPr>
            <p:cNvPr id="110" name="TextBox 109">
              <a:extLst>
                <a:ext uri="{FF2B5EF4-FFF2-40B4-BE49-F238E27FC236}">
                  <a16:creationId xmlns:a16="http://schemas.microsoft.com/office/drawing/2014/main" id="{F06711CE-17DB-C390-6245-86AF1006429F}"/>
                </a:ext>
              </a:extLst>
            </p:cNvPr>
            <p:cNvSpPr txBox="1"/>
            <p:nvPr/>
          </p:nvSpPr>
          <p:spPr>
            <a:xfrm>
              <a:off x="2500313" y="3568360"/>
              <a:ext cx="2039383" cy="2348109"/>
            </a:xfrm>
            <a:prstGeom prst="rect">
              <a:avLst/>
            </a:prstGeom>
            <a:noFill/>
            <a:ln>
              <a:solidFill>
                <a:schemeClr val="tx1"/>
              </a:solidFill>
            </a:ln>
          </p:spPr>
          <p:txBody>
            <a:bodyPr wrap="square" rtlCol="0">
              <a:spAutoFit/>
            </a:bodyPr>
            <a:lstStyle/>
            <a:p>
              <a:endParaRPr lang="en-US" dirty="0"/>
            </a:p>
          </p:txBody>
        </p:sp>
        <p:sp>
          <p:nvSpPr>
            <p:cNvPr id="111" name="TextBox 110">
              <a:extLst>
                <a:ext uri="{FF2B5EF4-FFF2-40B4-BE49-F238E27FC236}">
                  <a16:creationId xmlns:a16="http://schemas.microsoft.com/office/drawing/2014/main" id="{47B333FA-58A2-6E5A-D753-9D329DD8B687}"/>
                </a:ext>
              </a:extLst>
            </p:cNvPr>
            <p:cNvSpPr txBox="1"/>
            <p:nvPr/>
          </p:nvSpPr>
          <p:spPr>
            <a:xfrm>
              <a:off x="2514600" y="3563879"/>
              <a:ext cx="2025095" cy="369332"/>
            </a:xfrm>
            <a:prstGeom prst="rect">
              <a:avLst/>
            </a:prstGeom>
            <a:noFill/>
            <a:ln>
              <a:solidFill>
                <a:schemeClr val="tx1"/>
              </a:solidFill>
            </a:ln>
          </p:spPr>
          <p:txBody>
            <a:bodyPr wrap="square" rtlCol="0">
              <a:spAutoFit/>
            </a:bodyPr>
            <a:lstStyle/>
            <a:p>
              <a:pPr algn="ctr"/>
              <a:r>
                <a:rPr lang="en-US" dirty="0"/>
                <a:t>GAME/PLAY </a:t>
              </a:r>
            </a:p>
          </p:txBody>
        </p:sp>
      </p:grpSp>
      <p:cxnSp>
        <p:nvCxnSpPr>
          <p:cNvPr id="112" name="Elbow Connector 111">
            <a:extLst>
              <a:ext uri="{FF2B5EF4-FFF2-40B4-BE49-F238E27FC236}">
                <a16:creationId xmlns:a16="http://schemas.microsoft.com/office/drawing/2014/main" id="{65928A40-4842-A9E8-0B19-A108890167F2}"/>
              </a:ext>
            </a:extLst>
          </p:cNvPr>
          <p:cNvCxnSpPr>
            <a:cxnSpLocks/>
            <a:stCxn id="25" idx="2"/>
            <a:endCxn id="111" idx="0"/>
          </p:cNvCxnSpPr>
          <p:nvPr/>
        </p:nvCxnSpPr>
        <p:spPr>
          <a:xfrm rot="5400000">
            <a:off x="2506815" y="2813423"/>
            <a:ext cx="904031" cy="615930"/>
          </a:xfrm>
          <a:prstGeom prst="bentConnector3">
            <a:avLst>
              <a:gd name="adj1" fmla="val 6896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134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323C1-4023-C8B2-A1AF-5D5185FCD490}"/>
              </a:ext>
            </a:extLst>
          </p:cNvPr>
          <p:cNvSpPr>
            <a:spLocks noGrp="1"/>
          </p:cNvSpPr>
          <p:nvPr>
            <p:ph type="title"/>
          </p:nvPr>
        </p:nvSpPr>
        <p:spPr>
          <a:xfrm>
            <a:off x="838201" y="365125"/>
            <a:ext cx="2476500" cy="1277937"/>
          </a:xfrm>
        </p:spPr>
        <p:txBody>
          <a:bodyPr anchor="t">
            <a:normAutofit/>
          </a:bodyPr>
          <a:lstStyle/>
          <a:p>
            <a:r>
              <a:rPr lang="en-US" sz="1800" dirty="0"/>
              <a:t>Game Play</a:t>
            </a:r>
            <a:br>
              <a:rPr lang="en-US" sz="1800" dirty="0"/>
            </a:br>
            <a:r>
              <a:rPr lang="en-US" sz="1800" dirty="0"/>
              <a:t>State Transitions</a:t>
            </a:r>
            <a:br>
              <a:rPr lang="en-US" sz="1800" dirty="0"/>
            </a:br>
            <a:br>
              <a:rPr lang="en-US" sz="1800" dirty="0"/>
            </a:br>
            <a:r>
              <a:rPr lang="en-US" sz="1800" dirty="0">
                <a:solidFill>
                  <a:srgbClr val="FF0000"/>
                </a:solidFill>
              </a:rPr>
              <a:t>Red -&gt; User</a:t>
            </a:r>
          </a:p>
        </p:txBody>
      </p:sp>
      <p:sp>
        <p:nvSpPr>
          <p:cNvPr id="5" name="TextBox 4">
            <a:extLst>
              <a:ext uri="{FF2B5EF4-FFF2-40B4-BE49-F238E27FC236}">
                <a16:creationId xmlns:a16="http://schemas.microsoft.com/office/drawing/2014/main" id="{FD821C3C-F5F6-DACE-86A6-A2CE318EF9BA}"/>
              </a:ext>
            </a:extLst>
          </p:cNvPr>
          <p:cNvSpPr txBox="1"/>
          <p:nvPr/>
        </p:nvSpPr>
        <p:spPr>
          <a:xfrm>
            <a:off x="1030862" y="4028301"/>
            <a:ext cx="2312276" cy="369332"/>
          </a:xfrm>
          <a:prstGeom prst="rect">
            <a:avLst/>
          </a:prstGeom>
          <a:noFill/>
          <a:ln>
            <a:solidFill>
              <a:schemeClr val="tx1"/>
            </a:solidFill>
          </a:ln>
        </p:spPr>
        <p:txBody>
          <a:bodyPr wrap="square" rtlCol="0">
            <a:spAutoFit/>
          </a:bodyPr>
          <a:lstStyle/>
          <a:p>
            <a:r>
              <a:rPr lang="en-US" dirty="0"/>
              <a:t>PROBLEM_INCORRECT</a:t>
            </a:r>
          </a:p>
        </p:txBody>
      </p:sp>
      <p:sp>
        <p:nvSpPr>
          <p:cNvPr id="6" name="TextBox 5">
            <a:extLst>
              <a:ext uri="{FF2B5EF4-FFF2-40B4-BE49-F238E27FC236}">
                <a16:creationId xmlns:a16="http://schemas.microsoft.com/office/drawing/2014/main" id="{FA4F29F3-8022-90F1-899F-B50FF7680EB8}"/>
              </a:ext>
            </a:extLst>
          </p:cNvPr>
          <p:cNvSpPr txBox="1"/>
          <p:nvPr/>
        </p:nvSpPr>
        <p:spPr>
          <a:xfrm>
            <a:off x="7864161" y="4028301"/>
            <a:ext cx="2312276" cy="369332"/>
          </a:xfrm>
          <a:prstGeom prst="rect">
            <a:avLst/>
          </a:prstGeom>
          <a:noFill/>
          <a:ln>
            <a:solidFill>
              <a:schemeClr val="tx1"/>
            </a:solidFill>
          </a:ln>
        </p:spPr>
        <p:txBody>
          <a:bodyPr wrap="square" rtlCol="0">
            <a:spAutoFit/>
          </a:bodyPr>
          <a:lstStyle/>
          <a:p>
            <a:r>
              <a:rPr lang="en-US" dirty="0"/>
              <a:t>PROBLEM_CORRECT</a:t>
            </a:r>
          </a:p>
        </p:txBody>
      </p:sp>
      <p:sp>
        <p:nvSpPr>
          <p:cNvPr id="7" name="TextBox 6">
            <a:extLst>
              <a:ext uri="{FF2B5EF4-FFF2-40B4-BE49-F238E27FC236}">
                <a16:creationId xmlns:a16="http://schemas.microsoft.com/office/drawing/2014/main" id="{A2B20853-490A-5CFE-3B27-D269A1FE61AB}"/>
              </a:ext>
            </a:extLst>
          </p:cNvPr>
          <p:cNvSpPr txBox="1"/>
          <p:nvPr/>
        </p:nvSpPr>
        <p:spPr>
          <a:xfrm>
            <a:off x="4317766" y="4028301"/>
            <a:ext cx="2312276" cy="369332"/>
          </a:xfrm>
          <a:prstGeom prst="rect">
            <a:avLst/>
          </a:prstGeom>
          <a:noFill/>
          <a:ln>
            <a:solidFill>
              <a:schemeClr val="tx1"/>
            </a:solidFill>
          </a:ln>
        </p:spPr>
        <p:txBody>
          <a:bodyPr wrap="square" rtlCol="0">
            <a:spAutoFit/>
          </a:bodyPr>
          <a:lstStyle/>
          <a:p>
            <a:r>
              <a:rPr lang="en-US" dirty="0"/>
              <a:t>PROBLEM_SOLUTION</a:t>
            </a:r>
          </a:p>
        </p:txBody>
      </p:sp>
      <p:sp>
        <p:nvSpPr>
          <p:cNvPr id="10" name="TextBox 9">
            <a:extLst>
              <a:ext uri="{FF2B5EF4-FFF2-40B4-BE49-F238E27FC236}">
                <a16:creationId xmlns:a16="http://schemas.microsoft.com/office/drawing/2014/main" id="{DF5939A9-06CF-620C-794C-F9C1F68ECC0C}"/>
              </a:ext>
            </a:extLst>
          </p:cNvPr>
          <p:cNvSpPr txBox="1"/>
          <p:nvPr/>
        </p:nvSpPr>
        <p:spPr>
          <a:xfrm>
            <a:off x="4169482" y="2928547"/>
            <a:ext cx="2312276" cy="369332"/>
          </a:xfrm>
          <a:prstGeom prst="rect">
            <a:avLst/>
          </a:prstGeom>
          <a:noFill/>
          <a:ln>
            <a:solidFill>
              <a:schemeClr val="tx1"/>
            </a:solidFill>
          </a:ln>
        </p:spPr>
        <p:txBody>
          <a:bodyPr wrap="square" rtlCol="0">
            <a:spAutoFit/>
          </a:bodyPr>
          <a:lstStyle/>
          <a:p>
            <a:r>
              <a:rPr lang="en-US" dirty="0"/>
              <a:t>PROBLEM_MARK</a:t>
            </a:r>
          </a:p>
        </p:txBody>
      </p:sp>
      <p:sp>
        <p:nvSpPr>
          <p:cNvPr id="20" name="Oval 19">
            <a:extLst>
              <a:ext uri="{FF2B5EF4-FFF2-40B4-BE49-F238E27FC236}">
                <a16:creationId xmlns:a16="http://schemas.microsoft.com/office/drawing/2014/main" id="{F0F5ED20-D8B9-80CF-268E-E3BDDD75427D}"/>
              </a:ext>
            </a:extLst>
          </p:cNvPr>
          <p:cNvSpPr/>
          <p:nvPr/>
        </p:nvSpPr>
        <p:spPr>
          <a:xfrm>
            <a:off x="6279865" y="1656413"/>
            <a:ext cx="1000897" cy="90143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CCAA8A-AFC0-CF2F-3346-AE8D255B5BA3}"/>
              </a:ext>
            </a:extLst>
          </p:cNvPr>
          <p:cNvSpPr txBox="1"/>
          <p:nvPr/>
        </p:nvSpPr>
        <p:spPr>
          <a:xfrm>
            <a:off x="4194196" y="1050321"/>
            <a:ext cx="2312276" cy="369332"/>
          </a:xfrm>
          <a:prstGeom prst="rect">
            <a:avLst/>
          </a:prstGeom>
          <a:noFill/>
          <a:ln>
            <a:solidFill>
              <a:schemeClr val="tx1"/>
            </a:solidFill>
          </a:ln>
        </p:spPr>
        <p:txBody>
          <a:bodyPr wrap="square" rtlCol="0">
            <a:spAutoFit/>
          </a:bodyPr>
          <a:lstStyle/>
          <a:p>
            <a:r>
              <a:rPr lang="en-US" dirty="0"/>
              <a:t>PROBLEM_NEXT</a:t>
            </a:r>
          </a:p>
        </p:txBody>
      </p:sp>
      <p:cxnSp>
        <p:nvCxnSpPr>
          <p:cNvPr id="14" name="Straight Arrow Connector 13">
            <a:extLst>
              <a:ext uri="{FF2B5EF4-FFF2-40B4-BE49-F238E27FC236}">
                <a16:creationId xmlns:a16="http://schemas.microsoft.com/office/drawing/2014/main" id="{654F0CC6-8BA8-346B-0031-9B3D4E42A10E}"/>
              </a:ext>
            </a:extLst>
          </p:cNvPr>
          <p:cNvCxnSpPr>
            <a:cxnSpLocks/>
            <a:stCxn id="4" idx="2"/>
            <a:endCxn id="10" idx="0"/>
          </p:cNvCxnSpPr>
          <p:nvPr/>
        </p:nvCxnSpPr>
        <p:spPr>
          <a:xfrm flipH="1">
            <a:off x="5325620" y="2326955"/>
            <a:ext cx="13636" cy="6015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3FC9C16-7347-7FA2-F0D4-1D45AB368812}"/>
              </a:ext>
            </a:extLst>
          </p:cNvPr>
          <p:cNvSpPr txBox="1"/>
          <p:nvPr/>
        </p:nvSpPr>
        <p:spPr>
          <a:xfrm>
            <a:off x="5412259" y="2508419"/>
            <a:ext cx="926757" cy="369332"/>
          </a:xfrm>
          <a:prstGeom prst="rect">
            <a:avLst/>
          </a:prstGeom>
          <a:noFill/>
        </p:spPr>
        <p:txBody>
          <a:bodyPr wrap="square" rtlCol="0">
            <a:spAutoFit/>
          </a:bodyPr>
          <a:lstStyle/>
          <a:p>
            <a:r>
              <a:rPr lang="en-US" dirty="0">
                <a:solidFill>
                  <a:srgbClr val="FF0000"/>
                </a:solidFill>
              </a:rPr>
              <a:t>Check</a:t>
            </a:r>
          </a:p>
        </p:txBody>
      </p:sp>
      <p:sp>
        <p:nvSpPr>
          <p:cNvPr id="4" name="TextBox 3">
            <a:extLst>
              <a:ext uri="{FF2B5EF4-FFF2-40B4-BE49-F238E27FC236}">
                <a16:creationId xmlns:a16="http://schemas.microsoft.com/office/drawing/2014/main" id="{76329274-9E69-9B81-29C8-FE8260080F6E}"/>
              </a:ext>
            </a:extLst>
          </p:cNvPr>
          <p:cNvSpPr txBox="1"/>
          <p:nvPr/>
        </p:nvSpPr>
        <p:spPr>
          <a:xfrm>
            <a:off x="4183118" y="1957623"/>
            <a:ext cx="2312276" cy="369332"/>
          </a:xfrm>
          <a:prstGeom prst="rect">
            <a:avLst/>
          </a:prstGeom>
          <a:solidFill>
            <a:schemeClr val="bg1"/>
          </a:solidFill>
          <a:ln>
            <a:solidFill>
              <a:schemeClr val="tx1"/>
            </a:solidFill>
          </a:ln>
        </p:spPr>
        <p:txBody>
          <a:bodyPr wrap="square" rtlCol="0">
            <a:spAutoFit/>
          </a:bodyPr>
          <a:lstStyle/>
          <a:p>
            <a:r>
              <a:rPr lang="en-US" dirty="0"/>
              <a:t>PROBLEM_SHOW</a:t>
            </a:r>
          </a:p>
        </p:txBody>
      </p:sp>
      <p:sp>
        <p:nvSpPr>
          <p:cNvPr id="16" name="TextBox 15">
            <a:extLst>
              <a:ext uri="{FF2B5EF4-FFF2-40B4-BE49-F238E27FC236}">
                <a16:creationId xmlns:a16="http://schemas.microsoft.com/office/drawing/2014/main" id="{38A0ACA2-9BE7-703D-417E-0EC9A07C7445}"/>
              </a:ext>
            </a:extLst>
          </p:cNvPr>
          <p:cNvSpPr txBox="1"/>
          <p:nvPr/>
        </p:nvSpPr>
        <p:spPr>
          <a:xfrm>
            <a:off x="6820929" y="2236575"/>
            <a:ext cx="926757" cy="369332"/>
          </a:xfrm>
          <a:prstGeom prst="rect">
            <a:avLst/>
          </a:prstGeom>
          <a:noFill/>
        </p:spPr>
        <p:txBody>
          <a:bodyPr wrap="square" rtlCol="0">
            <a:spAutoFit/>
          </a:bodyPr>
          <a:lstStyle/>
          <a:p>
            <a:r>
              <a:rPr lang="en-US" dirty="0">
                <a:solidFill>
                  <a:srgbClr val="FF0000"/>
                </a:solidFill>
              </a:rPr>
              <a:t>Clear</a:t>
            </a:r>
          </a:p>
        </p:txBody>
      </p:sp>
      <p:cxnSp>
        <p:nvCxnSpPr>
          <p:cNvPr id="22" name="Straight Arrow Connector 21">
            <a:extLst>
              <a:ext uri="{FF2B5EF4-FFF2-40B4-BE49-F238E27FC236}">
                <a16:creationId xmlns:a16="http://schemas.microsoft.com/office/drawing/2014/main" id="{FA092A49-7EC6-9603-F663-B6A8EACAB7A9}"/>
              </a:ext>
            </a:extLst>
          </p:cNvPr>
          <p:cNvCxnSpPr>
            <a:cxnSpLocks/>
            <a:stCxn id="10" idx="2"/>
            <a:endCxn id="5" idx="0"/>
          </p:cNvCxnSpPr>
          <p:nvPr/>
        </p:nvCxnSpPr>
        <p:spPr>
          <a:xfrm flipH="1">
            <a:off x="2187000" y="3297879"/>
            <a:ext cx="3138620" cy="730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92002AF-7B94-6C3B-8486-D9C10DBDDFA7}"/>
              </a:ext>
            </a:extLst>
          </p:cNvPr>
          <p:cNvCxnSpPr>
            <a:cxnSpLocks/>
            <a:stCxn id="10" idx="2"/>
            <a:endCxn id="6" idx="0"/>
          </p:cNvCxnSpPr>
          <p:nvPr/>
        </p:nvCxnSpPr>
        <p:spPr>
          <a:xfrm>
            <a:off x="5325620" y="3297879"/>
            <a:ext cx="3694679" cy="730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5D0F009-E4E0-2BE6-6A58-E9F2A06FDEAE}"/>
              </a:ext>
            </a:extLst>
          </p:cNvPr>
          <p:cNvCxnSpPr>
            <a:cxnSpLocks/>
            <a:stCxn id="5" idx="3"/>
            <a:endCxn id="7" idx="1"/>
          </p:cNvCxnSpPr>
          <p:nvPr/>
        </p:nvCxnSpPr>
        <p:spPr>
          <a:xfrm>
            <a:off x="3343138" y="4212967"/>
            <a:ext cx="97462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6E12217-3349-86FB-2458-43C7A750E262}"/>
              </a:ext>
            </a:extLst>
          </p:cNvPr>
          <p:cNvCxnSpPr>
            <a:cxnSpLocks/>
            <a:stCxn id="7" idx="2"/>
          </p:cNvCxnSpPr>
          <p:nvPr/>
        </p:nvCxnSpPr>
        <p:spPr>
          <a:xfrm>
            <a:off x="5473904" y="4397633"/>
            <a:ext cx="1915296" cy="718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D924D3B-8E9D-BDCA-0723-F8B782C04106}"/>
              </a:ext>
            </a:extLst>
          </p:cNvPr>
          <p:cNvSpPr txBox="1"/>
          <p:nvPr/>
        </p:nvSpPr>
        <p:spPr>
          <a:xfrm>
            <a:off x="3311610" y="3880024"/>
            <a:ext cx="1235677" cy="369332"/>
          </a:xfrm>
          <a:prstGeom prst="rect">
            <a:avLst/>
          </a:prstGeom>
          <a:noFill/>
        </p:spPr>
        <p:txBody>
          <a:bodyPr wrap="square" rtlCol="0">
            <a:spAutoFit/>
          </a:bodyPr>
          <a:lstStyle/>
          <a:p>
            <a:r>
              <a:rPr lang="en-US" dirty="0">
                <a:solidFill>
                  <a:srgbClr val="FF0000"/>
                </a:solidFill>
              </a:rPr>
              <a:t>Solution</a:t>
            </a:r>
          </a:p>
        </p:txBody>
      </p:sp>
      <p:sp>
        <p:nvSpPr>
          <p:cNvPr id="33" name="TextBox 32">
            <a:extLst>
              <a:ext uri="{FF2B5EF4-FFF2-40B4-BE49-F238E27FC236}">
                <a16:creationId xmlns:a16="http://schemas.microsoft.com/office/drawing/2014/main" id="{845094F1-ACFA-7287-29A3-DC92E52B0C3E}"/>
              </a:ext>
            </a:extLst>
          </p:cNvPr>
          <p:cNvSpPr txBox="1"/>
          <p:nvPr/>
        </p:nvSpPr>
        <p:spPr>
          <a:xfrm>
            <a:off x="6808573" y="3188046"/>
            <a:ext cx="926757" cy="369332"/>
          </a:xfrm>
          <a:prstGeom prst="rect">
            <a:avLst/>
          </a:prstGeom>
          <a:noFill/>
        </p:spPr>
        <p:txBody>
          <a:bodyPr wrap="square" rtlCol="0">
            <a:spAutoFit/>
          </a:bodyPr>
          <a:lstStyle/>
          <a:p>
            <a:r>
              <a:rPr lang="en-US" dirty="0">
                <a:solidFill>
                  <a:srgbClr val="FF0000"/>
                </a:solidFill>
              </a:rPr>
              <a:t>Correct</a:t>
            </a:r>
          </a:p>
        </p:txBody>
      </p:sp>
      <p:sp>
        <p:nvSpPr>
          <p:cNvPr id="34" name="TextBox 33">
            <a:extLst>
              <a:ext uri="{FF2B5EF4-FFF2-40B4-BE49-F238E27FC236}">
                <a16:creationId xmlns:a16="http://schemas.microsoft.com/office/drawing/2014/main" id="{44481349-C415-5307-FE08-40E319AA3573}"/>
              </a:ext>
            </a:extLst>
          </p:cNvPr>
          <p:cNvSpPr txBox="1"/>
          <p:nvPr/>
        </p:nvSpPr>
        <p:spPr>
          <a:xfrm>
            <a:off x="2891480" y="3249830"/>
            <a:ext cx="1260390" cy="369332"/>
          </a:xfrm>
          <a:prstGeom prst="rect">
            <a:avLst/>
          </a:prstGeom>
          <a:noFill/>
        </p:spPr>
        <p:txBody>
          <a:bodyPr wrap="square" rtlCol="0">
            <a:spAutoFit/>
          </a:bodyPr>
          <a:lstStyle/>
          <a:p>
            <a:r>
              <a:rPr lang="en-US" dirty="0">
                <a:solidFill>
                  <a:srgbClr val="FF0000"/>
                </a:solidFill>
              </a:rPr>
              <a:t>Incorrect</a:t>
            </a:r>
          </a:p>
        </p:txBody>
      </p:sp>
      <p:cxnSp>
        <p:nvCxnSpPr>
          <p:cNvPr id="35" name="Straight Arrow Connector 34">
            <a:extLst>
              <a:ext uri="{FF2B5EF4-FFF2-40B4-BE49-F238E27FC236}">
                <a16:creationId xmlns:a16="http://schemas.microsoft.com/office/drawing/2014/main" id="{74324F50-D6AF-340F-2B3F-E32E889639A5}"/>
              </a:ext>
            </a:extLst>
          </p:cNvPr>
          <p:cNvCxnSpPr>
            <a:cxnSpLocks/>
            <a:stCxn id="6" idx="2"/>
          </p:cNvCxnSpPr>
          <p:nvPr/>
        </p:nvCxnSpPr>
        <p:spPr>
          <a:xfrm flipH="1">
            <a:off x="7389200" y="4397633"/>
            <a:ext cx="1631099" cy="718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2271ED9-52D5-D569-AE90-47D41539B670}"/>
              </a:ext>
            </a:extLst>
          </p:cNvPr>
          <p:cNvCxnSpPr>
            <a:cxnSpLocks/>
            <a:stCxn id="5" idx="2"/>
            <a:endCxn id="3" idx="0"/>
          </p:cNvCxnSpPr>
          <p:nvPr/>
        </p:nvCxnSpPr>
        <p:spPr>
          <a:xfrm flipH="1">
            <a:off x="2181263" y="4397633"/>
            <a:ext cx="5737" cy="7986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1CBD666-372D-4D8C-8DF3-8A4E1CF0DB9E}"/>
              </a:ext>
            </a:extLst>
          </p:cNvPr>
          <p:cNvSpPr txBox="1"/>
          <p:nvPr/>
        </p:nvSpPr>
        <p:spPr>
          <a:xfrm>
            <a:off x="2215978" y="4576122"/>
            <a:ext cx="1260390" cy="369332"/>
          </a:xfrm>
          <a:prstGeom prst="rect">
            <a:avLst/>
          </a:prstGeom>
          <a:noFill/>
        </p:spPr>
        <p:txBody>
          <a:bodyPr wrap="square" rtlCol="0">
            <a:spAutoFit/>
          </a:bodyPr>
          <a:lstStyle/>
          <a:p>
            <a:r>
              <a:rPr lang="en-US" dirty="0">
                <a:solidFill>
                  <a:srgbClr val="FF0000"/>
                </a:solidFill>
              </a:rPr>
              <a:t>Retry</a:t>
            </a:r>
          </a:p>
        </p:txBody>
      </p:sp>
      <p:cxnSp>
        <p:nvCxnSpPr>
          <p:cNvPr id="45" name="Elbow Connector 44">
            <a:extLst>
              <a:ext uri="{FF2B5EF4-FFF2-40B4-BE49-F238E27FC236}">
                <a16:creationId xmlns:a16="http://schemas.microsoft.com/office/drawing/2014/main" id="{5CE375C3-1BC2-2A72-4E79-E8A959589639}"/>
              </a:ext>
            </a:extLst>
          </p:cNvPr>
          <p:cNvCxnSpPr>
            <a:cxnSpLocks/>
            <a:stCxn id="3" idx="1"/>
            <a:endCxn id="4" idx="1"/>
          </p:cNvCxnSpPr>
          <p:nvPr/>
        </p:nvCxnSpPr>
        <p:spPr>
          <a:xfrm rot="10800000" flipH="1">
            <a:off x="1062680" y="2142290"/>
            <a:ext cx="3120437" cy="3364265"/>
          </a:xfrm>
          <a:prstGeom prst="bentConnector3">
            <a:avLst>
              <a:gd name="adj1" fmla="val -732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067BBCC-75AC-70A8-1C9B-B19BC85E8A2C}"/>
              </a:ext>
            </a:extLst>
          </p:cNvPr>
          <p:cNvSpPr txBox="1"/>
          <p:nvPr/>
        </p:nvSpPr>
        <p:spPr>
          <a:xfrm>
            <a:off x="469562" y="3286899"/>
            <a:ext cx="506628" cy="369332"/>
          </a:xfrm>
          <a:prstGeom prst="rect">
            <a:avLst/>
          </a:prstGeom>
          <a:noFill/>
        </p:spPr>
        <p:txBody>
          <a:bodyPr wrap="square" rtlCol="0">
            <a:spAutoFit/>
          </a:bodyPr>
          <a:lstStyle/>
          <a:p>
            <a:r>
              <a:rPr lang="en-US" dirty="0">
                <a:solidFill>
                  <a:srgbClr val="FF0000"/>
                </a:solidFill>
              </a:rPr>
              <a:t> &lt;</a:t>
            </a:r>
          </a:p>
        </p:txBody>
      </p:sp>
      <p:sp>
        <p:nvSpPr>
          <p:cNvPr id="47" name="TextBox 46">
            <a:extLst>
              <a:ext uri="{FF2B5EF4-FFF2-40B4-BE49-F238E27FC236}">
                <a16:creationId xmlns:a16="http://schemas.microsoft.com/office/drawing/2014/main" id="{2E882604-FD7B-730E-C9DD-32571F228361}"/>
              </a:ext>
            </a:extLst>
          </p:cNvPr>
          <p:cNvSpPr txBox="1"/>
          <p:nvPr/>
        </p:nvSpPr>
        <p:spPr>
          <a:xfrm>
            <a:off x="3707027" y="4633786"/>
            <a:ext cx="506628" cy="369332"/>
          </a:xfrm>
          <a:prstGeom prst="rect">
            <a:avLst/>
          </a:prstGeom>
          <a:noFill/>
        </p:spPr>
        <p:txBody>
          <a:bodyPr wrap="square" rtlCol="0">
            <a:spAutoFit/>
          </a:bodyPr>
          <a:lstStyle/>
          <a:p>
            <a:r>
              <a:rPr lang="en-US" dirty="0">
                <a:solidFill>
                  <a:srgbClr val="FF0000"/>
                </a:solidFill>
              </a:rPr>
              <a:t> &gt;=</a:t>
            </a:r>
          </a:p>
        </p:txBody>
      </p:sp>
      <p:cxnSp>
        <p:nvCxnSpPr>
          <p:cNvPr id="48" name="Straight Arrow Connector 47">
            <a:extLst>
              <a:ext uri="{FF2B5EF4-FFF2-40B4-BE49-F238E27FC236}">
                <a16:creationId xmlns:a16="http://schemas.microsoft.com/office/drawing/2014/main" id="{CD2AC833-F436-2E34-4ADE-5452C9BD0B26}"/>
              </a:ext>
            </a:extLst>
          </p:cNvPr>
          <p:cNvCxnSpPr>
            <a:cxnSpLocks/>
            <a:stCxn id="3" idx="3"/>
            <a:endCxn id="7" idx="2"/>
          </p:cNvCxnSpPr>
          <p:nvPr/>
        </p:nvCxnSpPr>
        <p:spPr>
          <a:xfrm flipV="1">
            <a:off x="3299844" y="4397633"/>
            <a:ext cx="2174060" cy="11089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44DC03F-B758-6005-840C-1C3D3556923A}"/>
              </a:ext>
            </a:extLst>
          </p:cNvPr>
          <p:cNvSpPr txBox="1"/>
          <p:nvPr/>
        </p:nvSpPr>
        <p:spPr>
          <a:xfrm>
            <a:off x="6157782" y="4613192"/>
            <a:ext cx="926757" cy="369332"/>
          </a:xfrm>
          <a:prstGeom prst="rect">
            <a:avLst/>
          </a:prstGeom>
          <a:noFill/>
        </p:spPr>
        <p:txBody>
          <a:bodyPr wrap="square" rtlCol="0">
            <a:spAutoFit/>
          </a:bodyPr>
          <a:lstStyle/>
          <a:p>
            <a:r>
              <a:rPr lang="en-US" dirty="0">
                <a:solidFill>
                  <a:srgbClr val="FF0000"/>
                </a:solidFill>
              </a:rPr>
              <a:t>Next</a:t>
            </a:r>
          </a:p>
        </p:txBody>
      </p:sp>
      <p:sp>
        <p:nvSpPr>
          <p:cNvPr id="52" name="TextBox 51">
            <a:extLst>
              <a:ext uri="{FF2B5EF4-FFF2-40B4-BE49-F238E27FC236}">
                <a16:creationId xmlns:a16="http://schemas.microsoft.com/office/drawing/2014/main" id="{72348E1C-45F5-D781-1F30-F8CEBC7C1620}"/>
              </a:ext>
            </a:extLst>
          </p:cNvPr>
          <p:cNvSpPr txBox="1"/>
          <p:nvPr/>
        </p:nvSpPr>
        <p:spPr>
          <a:xfrm>
            <a:off x="4367212" y="5687071"/>
            <a:ext cx="1490663" cy="369332"/>
          </a:xfrm>
          <a:prstGeom prst="rect">
            <a:avLst/>
          </a:prstGeom>
          <a:noFill/>
        </p:spPr>
        <p:txBody>
          <a:bodyPr wrap="square" rtlCol="0">
            <a:spAutoFit/>
          </a:bodyPr>
          <a:lstStyle/>
          <a:p>
            <a:r>
              <a:rPr lang="en-US" dirty="0">
                <a:solidFill>
                  <a:srgbClr val="FF0000"/>
                </a:solidFill>
              </a:rPr>
              <a:t>Game Over</a:t>
            </a:r>
          </a:p>
        </p:txBody>
      </p:sp>
      <p:cxnSp>
        <p:nvCxnSpPr>
          <p:cNvPr id="53" name="Elbow Connector 52">
            <a:extLst>
              <a:ext uri="{FF2B5EF4-FFF2-40B4-BE49-F238E27FC236}">
                <a16:creationId xmlns:a16="http://schemas.microsoft.com/office/drawing/2014/main" id="{F59BF8BF-833A-CFAA-86B1-253CD1348564}"/>
              </a:ext>
            </a:extLst>
          </p:cNvPr>
          <p:cNvCxnSpPr>
            <a:cxnSpLocks/>
            <a:stCxn id="24" idx="3"/>
            <a:endCxn id="11" idx="3"/>
          </p:cNvCxnSpPr>
          <p:nvPr/>
        </p:nvCxnSpPr>
        <p:spPr>
          <a:xfrm flipH="1" flipV="1">
            <a:off x="6506472" y="1234987"/>
            <a:ext cx="1950259" cy="4201546"/>
          </a:xfrm>
          <a:prstGeom prst="bentConnector3">
            <a:avLst>
              <a:gd name="adj1" fmla="val -11309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8374400-1DF5-E90D-BCEE-10F00F6D5E83}"/>
              </a:ext>
            </a:extLst>
          </p:cNvPr>
          <p:cNvSpPr txBox="1"/>
          <p:nvPr/>
        </p:nvSpPr>
        <p:spPr>
          <a:xfrm>
            <a:off x="10630930" y="3093310"/>
            <a:ext cx="506628" cy="369332"/>
          </a:xfrm>
          <a:prstGeom prst="rect">
            <a:avLst/>
          </a:prstGeom>
          <a:noFill/>
        </p:spPr>
        <p:txBody>
          <a:bodyPr wrap="square" rtlCol="0">
            <a:spAutoFit/>
          </a:bodyPr>
          <a:lstStyle/>
          <a:p>
            <a:r>
              <a:rPr lang="en-US" dirty="0">
                <a:solidFill>
                  <a:srgbClr val="FF0000"/>
                </a:solidFill>
              </a:rPr>
              <a:t> &lt;</a:t>
            </a:r>
          </a:p>
        </p:txBody>
      </p:sp>
      <p:sp>
        <p:nvSpPr>
          <p:cNvPr id="59" name="TextBox 58">
            <a:extLst>
              <a:ext uri="{FF2B5EF4-FFF2-40B4-BE49-F238E27FC236}">
                <a16:creationId xmlns:a16="http://schemas.microsoft.com/office/drawing/2014/main" id="{63794BCF-60B8-09B8-2B6B-972814791878}"/>
              </a:ext>
            </a:extLst>
          </p:cNvPr>
          <p:cNvSpPr txBox="1"/>
          <p:nvPr/>
        </p:nvSpPr>
        <p:spPr>
          <a:xfrm>
            <a:off x="7937155" y="4650262"/>
            <a:ext cx="926757" cy="369332"/>
          </a:xfrm>
          <a:prstGeom prst="rect">
            <a:avLst/>
          </a:prstGeom>
          <a:noFill/>
        </p:spPr>
        <p:txBody>
          <a:bodyPr wrap="square" rtlCol="0">
            <a:spAutoFit/>
          </a:bodyPr>
          <a:lstStyle/>
          <a:p>
            <a:r>
              <a:rPr lang="en-US" dirty="0">
                <a:solidFill>
                  <a:srgbClr val="FF0000"/>
                </a:solidFill>
              </a:rPr>
              <a:t>Next</a:t>
            </a:r>
          </a:p>
        </p:txBody>
      </p:sp>
      <p:sp>
        <p:nvSpPr>
          <p:cNvPr id="60" name="TextBox 59">
            <a:extLst>
              <a:ext uri="{FF2B5EF4-FFF2-40B4-BE49-F238E27FC236}">
                <a16:creationId xmlns:a16="http://schemas.microsoft.com/office/drawing/2014/main" id="{556B6EF4-2FE4-5144-6EEE-680BC9926773}"/>
              </a:ext>
            </a:extLst>
          </p:cNvPr>
          <p:cNvSpPr txBox="1"/>
          <p:nvPr/>
        </p:nvSpPr>
        <p:spPr>
          <a:xfrm>
            <a:off x="4223029" y="6219565"/>
            <a:ext cx="2312276" cy="369332"/>
          </a:xfrm>
          <a:prstGeom prst="rect">
            <a:avLst/>
          </a:prstGeom>
          <a:noFill/>
          <a:ln>
            <a:solidFill>
              <a:schemeClr val="tx1"/>
            </a:solidFill>
          </a:ln>
        </p:spPr>
        <p:txBody>
          <a:bodyPr wrap="square" rtlCol="0">
            <a:spAutoFit/>
          </a:bodyPr>
          <a:lstStyle/>
          <a:p>
            <a:r>
              <a:rPr lang="en-US" dirty="0"/>
              <a:t>GAME_SCORE</a:t>
            </a:r>
          </a:p>
        </p:txBody>
      </p:sp>
      <p:cxnSp>
        <p:nvCxnSpPr>
          <p:cNvPr id="61" name="Straight Arrow Connector 60">
            <a:extLst>
              <a:ext uri="{FF2B5EF4-FFF2-40B4-BE49-F238E27FC236}">
                <a16:creationId xmlns:a16="http://schemas.microsoft.com/office/drawing/2014/main" id="{77DBA210-0990-ABF4-5034-74EDF386157B}"/>
              </a:ext>
            </a:extLst>
          </p:cNvPr>
          <p:cNvCxnSpPr>
            <a:cxnSpLocks/>
            <a:stCxn id="24" idx="1"/>
            <a:endCxn id="60" idx="0"/>
          </p:cNvCxnSpPr>
          <p:nvPr/>
        </p:nvCxnSpPr>
        <p:spPr>
          <a:xfrm flipH="1">
            <a:off x="5379167" y="5436533"/>
            <a:ext cx="933077" cy="783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F430B5B-F5D6-23A9-0B14-B8E1E10EA2CC}"/>
              </a:ext>
            </a:extLst>
          </p:cNvPr>
          <p:cNvCxnSpPr>
            <a:cxnSpLocks/>
            <a:stCxn id="11" idx="2"/>
            <a:endCxn id="4" idx="0"/>
          </p:cNvCxnSpPr>
          <p:nvPr/>
        </p:nvCxnSpPr>
        <p:spPr>
          <a:xfrm flipH="1">
            <a:off x="5339256" y="1419653"/>
            <a:ext cx="11078" cy="5379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4E244890-5AFD-67D6-B991-30E32D5DD8FC}"/>
              </a:ext>
            </a:extLst>
          </p:cNvPr>
          <p:cNvSpPr txBox="1"/>
          <p:nvPr/>
        </p:nvSpPr>
        <p:spPr>
          <a:xfrm>
            <a:off x="4202433" y="168872"/>
            <a:ext cx="2312276" cy="369332"/>
          </a:xfrm>
          <a:prstGeom prst="rect">
            <a:avLst/>
          </a:prstGeom>
          <a:noFill/>
          <a:ln>
            <a:solidFill>
              <a:schemeClr val="tx1"/>
            </a:solidFill>
          </a:ln>
        </p:spPr>
        <p:txBody>
          <a:bodyPr wrap="square" rtlCol="0">
            <a:spAutoFit/>
          </a:bodyPr>
          <a:lstStyle/>
          <a:p>
            <a:r>
              <a:rPr lang="en-US" dirty="0"/>
              <a:t>GAME_START</a:t>
            </a:r>
          </a:p>
        </p:txBody>
      </p:sp>
      <p:cxnSp>
        <p:nvCxnSpPr>
          <p:cNvPr id="69" name="Straight Arrow Connector 68">
            <a:extLst>
              <a:ext uri="{FF2B5EF4-FFF2-40B4-BE49-F238E27FC236}">
                <a16:creationId xmlns:a16="http://schemas.microsoft.com/office/drawing/2014/main" id="{BA54E466-48F5-DD5D-0DEC-9AC7A41C82DD}"/>
              </a:ext>
            </a:extLst>
          </p:cNvPr>
          <p:cNvCxnSpPr>
            <a:cxnSpLocks/>
            <a:stCxn id="68" idx="2"/>
            <a:endCxn id="11" idx="0"/>
          </p:cNvCxnSpPr>
          <p:nvPr/>
        </p:nvCxnSpPr>
        <p:spPr>
          <a:xfrm flipH="1">
            <a:off x="5350334" y="538204"/>
            <a:ext cx="8237" cy="5121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Decision 2">
            <a:extLst>
              <a:ext uri="{FF2B5EF4-FFF2-40B4-BE49-F238E27FC236}">
                <a16:creationId xmlns:a16="http://schemas.microsoft.com/office/drawing/2014/main" id="{49B2101B-BC48-76EA-EEC1-147457A416BC}"/>
              </a:ext>
            </a:extLst>
          </p:cNvPr>
          <p:cNvSpPr/>
          <p:nvPr/>
        </p:nvSpPr>
        <p:spPr>
          <a:xfrm>
            <a:off x="1062681" y="5196311"/>
            <a:ext cx="2237163" cy="620485"/>
          </a:xfrm>
          <a:prstGeom prst="flowChartDecisi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PROBLEM_</a:t>
            </a:r>
            <a:br>
              <a:rPr lang="en-US" sz="1400" dirty="0">
                <a:solidFill>
                  <a:schemeClr val="tx1"/>
                </a:solidFill>
              </a:rPr>
            </a:br>
            <a:r>
              <a:rPr lang="en-US" sz="1400" dirty="0">
                <a:solidFill>
                  <a:schemeClr val="tx1"/>
                </a:solidFill>
              </a:rPr>
              <a:t>RETRY_TEST</a:t>
            </a:r>
          </a:p>
        </p:txBody>
      </p:sp>
      <p:sp>
        <p:nvSpPr>
          <p:cNvPr id="24" name="Decision 23">
            <a:extLst>
              <a:ext uri="{FF2B5EF4-FFF2-40B4-BE49-F238E27FC236}">
                <a16:creationId xmlns:a16="http://schemas.microsoft.com/office/drawing/2014/main" id="{03C157B6-5B32-47EA-5631-6C1EEBBC745B}"/>
              </a:ext>
            </a:extLst>
          </p:cNvPr>
          <p:cNvSpPr/>
          <p:nvPr/>
        </p:nvSpPr>
        <p:spPr>
          <a:xfrm>
            <a:off x="6312244" y="5126290"/>
            <a:ext cx="2144487" cy="620485"/>
          </a:xfrm>
          <a:prstGeom prst="flowChartDecisi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PROBLEM_</a:t>
            </a:r>
            <a:br>
              <a:rPr lang="en-US" sz="1200" dirty="0">
                <a:solidFill>
                  <a:schemeClr val="tx1"/>
                </a:solidFill>
              </a:rPr>
            </a:br>
            <a:r>
              <a:rPr lang="en-US" sz="1200" dirty="0">
                <a:solidFill>
                  <a:schemeClr val="tx1"/>
                </a:solidFill>
              </a:rPr>
              <a:t>COUNT_TEST</a:t>
            </a:r>
          </a:p>
        </p:txBody>
      </p:sp>
      <p:cxnSp>
        <p:nvCxnSpPr>
          <p:cNvPr id="55" name="Straight Arrow Connector 54">
            <a:extLst>
              <a:ext uri="{FF2B5EF4-FFF2-40B4-BE49-F238E27FC236}">
                <a16:creationId xmlns:a16="http://schemas.microsoft.com/office/drawing/2014/main" id="{8735B958-25EC-3624-0D51-17C7F338F6DD}"/>
              </a:ext>
            </a:extLst>
          </p:cNvPr>
          <p:cNvCxnSpPr>
            <a:cxnSpLocks/>
          </p:cNvCxnSpPr>
          <p:nvPr/>
        </p:nvCxnSpPr>
        <p:spPr>
          <a:xfrm>
            <a:off x="6318352" y="1867489"/>
            <a:ext cx="0" cy="962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411A4CE-F71D-8043-C7A6-DD7623E6CF9C}"/>
              </a:ext>
            </a:extLst>
          </p:cNvPr>
          <p:cNvSpPr txBox="1"/>
          <p:nvPr/>
        </p:nvSpPr>
        <p:spPr>
          <a:xfrm>
            <a:off x="6134100" y="5639446"/>
            <a:ext cx="423864" cy="369332"/>
          </a:xfrm>
          <a:prstGeom prst="rect">
            <a:avLst/>
          </a:prstGeom>
          <a:noFill/>
        </p:spPr>
        <p:txBody>
          <a:bodyPr wrap="square" rtlCol="0">
            <a:spAutoFit/>
          </a:bodyPr>
          <a:lstStyle/>
          <a:p>
            <a:r>
              <a:rPr lang="en-US" dirty="0">
                <a:solidFill>
                  <a:srgbClr val="FF0000"/>
                </a:solidFill>
              </a:rPr>
              <a:t>&gt;= </a:t>
            </a:r>
          </a:p>
        </p:txBody>
      </p:sp>
    </p:spTree>
    <p:extLst>
      <p:ext uri="{BB962C8B-B14F-4D97-AF65-F5344CB8AC3E}">
        <p14:creationId xmlns:p14="http://schemas.microsoft.com/office/powerpoint/2010/main" val="786299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D75F6DF5-AD9A-7D50-B3F6-6827B1B8EC2B}"/>
              </a:ext>
            </a:extLst>
          </p:cNvPr>
          <p:cNvGrpSpPr/>
          <p:nvPr/>
        </p:nvGrpSpPr>
        <p:grpSpPr>
          <a:xfrm>
            <a:off x="1787021" y="1650476"/>
            <a:ext cx="1000897" cy="901436"/>
            <a:chOff x="5628701" y="717933"/>
            <a:chExt cx="1000897" cy="901436"/>
          </a:xfrm>
        </p:grpSpPr>
        <p:sp>
          <p:nvSpPr>
            <p:cNvPr id="6" name="Oval 5">
              <a:extLst>
                <a:ext uri="{FF2B5EF4-FFF2-40B4-BE49-F238E27FC236}">
                  <a16:creationId xmlns:a16="http://schemas.microsoft.com/office/drawing/2014/main" id="{41B33C6B-16EE-2CC3-5301-E12E499D1163}"/>
                </a:ext>
              </a:extLst>
            </p:cNvPr>
            <p:cNvSpPr/>
            <p:nvPr/>
          </p:nvSpPr>
          <p:spPr>
            <a:xfrm>
              <a:off x="5628701" y="717933"/>
              <a:ext cx="1000897" cy="90143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2B6653F2-D7A9-F2EF-C61A-2D6054BFFFF1}"/>
                </a:ext>
              </a:extLst>
            </p:cNvPr>
            <p:cNvCxnSpPr>
              <a:cxnSpLocks/>
            </p:cNvCxnSpPr>
            <p:nvPr/>
          </p:nvCxnSpPr>
          <p:spPr>
            <a:xfrm flipH="1">
              <a:off x="5645414" y="957943"/>
              <a:ext cx="44181" cy="67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BFB4D11E-7927-876F-6F0C-5C255932C0FD}"/>
              </a:ext>
            </a:extLst>
          </p:cNvPr>
          <p:cNvSpPr txBox="1"/>
          <p:nvPr/>
        </p:nvSpPr>
        <p:spPr>
          <a:xfrm>
            <a:off x="1022972" y="3532739"/>
            <a:ext cx="1156138" cy="369332"/>
          </a:xfrm>
          <a:prstGeom prst="rect">
            <a:avLst/>
          </a:prstGeom>
          <a:noFill/>
          <a:ln>
            <a:solidFill>
              <a:schemeClr val="tx1"/>
            </a:solidFill>
          </a:ln>
        </p:spPr>
        <p:txBody>
          <a:bodyPr wrap="square" rtlCol="0">
            <a:spAutoFit/>
          </a:bodyPr>
          <a:lstStyle/>
          <a:p>
            <a:r>
              <a:rPr lang="en-US" dirty="0"/>
              <a:t>CORRECT</a:t>
            </a:r>
          </a:p>
        </p:txBody>
      </p:sp>
      <p:sp>
        <p:nvSpPr>
          <p:cNvPr id="5" name="TextBox 4">
            <a:extLst>
              <a:ext uri="{FF2B5EF4-FFF2-40B4-BE49-F238E27FC236}">
                <a16:creationId xmlns:a16="http://schemas.microsoft.com/office/drawing/2014/main" id="{E05C1A1E-7F6D-4FE3-29C5-6102BF144350}"/>
              </a:ext>
            </a:extLst>
          </p:cNvPr>
          <p:cNvSpPr txBox="1"/>
          <p:nvPr/>
        </p:nvSpPr>
        <p:spPr>
          <a:xfrm>
            <a:off x="1013602" y="2757859"/>
            <a:ext cx="1156138" cy="369332"/>
          </a:xfrm>
          <a:prstGeom prst="rect">
            <a:avLst/>
          </a:prstGeom>
          <a:noFill/>
          <a:ln>
            <a:solidFill>
              <a:schemeClr val="tx1"/>
            </a:solidFill>
          </a:ln>
        </p:spPr>
        <p:txBody>
          <a:bodyPr wrap="square" rtlCol="0">
            <a:spAutoFit/>
          </a:bodyPr>
          <a:lstStyle/>
          <a:p>
            <a:r>
              <a:rPr lang="en-US" dirty="0"/>
              <a:t>MARK</a:t>
            </a:r>
          </a:p>
        </p:txBody>
      </p:sp>
      <p:cxnSp>
        <p:nvCxnSpPr>
          <p:cNvPr id="7" name="Straight Arrow Connector 6">
            <a:extLst>
              <a:ext uri="{FF2B5EF4-FFF2-40B4-BE49-F238E27FC236}">
                <a16:creationId xmlns:a16="http://schemas.microsoft.com/office/drawing/2014/main" id="{7A0672C0-8977-00B5-82D2-306E1062A71B}"/>
              </a:ext>
            </a:extLst>
          </p:cNvPr>
          <p:cNvCxnSpPr>
            <a:cxnSpLocks/>
            <a:stCxn id="9" idx="2"/>
            <a:endCxn id="5" idx="0"/>
          </p:cNvCxnSpPr>
          <p:nvPr/>
        </p:nvCxnSpPr>
        <p:spPr>
          <a:xfrm flipH="1">
            <a:off x="1591671" y="2302571"/>
            <a:ext cx="3842" cy="455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C1BFFFD-46CA-D4CA-E56E-C403E2E1F36C}"/>
              </a:ext>
            </a:extLst>
          </p:cNvPr>
          <p:cNvSpPr txBox="1"/>
          <p:nvPr/>
        </p:nvSpPr>
        <p:spPr>
          <a:xfrm>
            <a:off x="1591361" y="2358790"/>
            <a:ext cx="926757" cy="369332"/>
          </a:xfrm>
          <a:prstGeom prst="rect">
            <a:avLst/>
          </a:prstGeom>
          <a:noFill/>
        </p:spPr>
        <p:txBody>
          <a:bodyPr wrap="square" rtlCol="0">
            <a:spAutoFit/>
          </a:bodyPr>
          <a:lstStyle/>
          <a:p>
            <a:r>
              <a:rPr lang="en-US" dirty="0">
                <a:solidFill>
                  <a:srgbClr val="FF0000"/>
                </a:solidFill>
              </a:rPr>
              <a:t>Check</a:t>
            </a:r>
          </a:p>
        </p:txBody>
      </p:sp>
      <p:sp>
        <p:nvSpPr>
          <p:cNvPr id="9" name="TextBox 8">
            <a:extLst>
              <a:ext uri="{FF2B5EF4-FFF2-40B4-BE49-F238E27FC236}">
                <a16:creationId xmlns:a16="http://schemas.microsoft.com/office/drawing/2014/main" id="{2778244D-172B-1910-C175-A863F1867CA7}"/>
              </a:ext>
            </a:extLst>
          </p:cNvPr>
          <p:cNvSpPr txBox="1"/>
          <p:nvPr/>
        </p:nvSpPr>
        <p:spPr>
          <a:xfrm>
            <a:off x="1027238" y="1933239"/>
            <a:ext cx="1136550" cy="369332"/>
          </a:xfrm>
          <a:prstGeom prst="rect">
            <a:avLst/>
          </a:prstGeom>
          <a:solidFill>
            <a:schemeClr val="bg1"/>
          </a:solidFill>
          <a:ln>
            <a:solidFill>
              <a:schemeClr val="tx1"/>
            </a:solidFill>
          </a:ln>
        </p:spPr>
        <p:txBody>
          <a:bodyPr wrap="square" rtlCol="0">
            <a:spAutoFit/>
          </a:bodyPr>
          <a:lstStyle/>
          <a:p>
            <a:r>
              <a:rPr lang="en-US" dirty="0"/>
              <a:t>SHOW</a:t>
            </a:r>
          </a:p>
        </p:txBody>
      </p:sp>
      <p:sp>
        <p:nvSpPr>
          <p:cNvPr id="10" name="TextBox 9">
            <a:extLst>
              <a:ext uri="{FF2B5EF4-FFF2-40B4-BE49-F238E27FC236}">
                <a16:creationId xmlns:a16="http://schemas.microsoft.com/office/drawing/2014/main" id="{B6E32666-11F2-4A15-CA26-7A71BAFC2F11}"/>
              </a:ext>
            </a:extLst>
          </p:cNvPr>
          <p:cNvSpPr txBox="1"/>
          <p:nvPr/>
        </p:nvSpPr>
        <p:spPr>
          <a:xfrm>
            <a:off x="2357393" y="1904066"/>
            <a:ext cx="926757" cy="369332"/>
          </a:xfrm>
          <a:prstGeom prst="rect">
            <a:avLst/>
          </a:prstGeom>
          <a:noFill/>
        </p:spPr>
        <p:txBody>
          <a:bodyPr wrap="square" rtlCol="0">
            <a:spAutoFit/>
          </a:bodyPr>
          <a:lstStyle/>
          <a:p>
            <a:r>
              <a:rPr lang="en-US" dirty="0">
                <a:solidFill>
                  <a:srgbClr val="FF0000"/>
                </a:solidFill>
              </a:rPr>
              <a:t>Clear</a:t>
            </a:r>
          </a:p>
        </p:txBody>
      </p:sp>
      <p:cxnSp>
        <p:nvCxnSpPr>
          <p:cNvPr id="11" name="Straight Arrow Connector 10">
            <a:extLst>
              <a:ext uri="{FF2B5EF4-FFF2-40B4-BE49-F238E27FC236}">
                <a16:creationId xmlns:a16="http://schemas.microsoft.com/office/drawing/2014/main" id="{41768344-A6F3-110D-977F-08C0D83D897B}"/>
              </a:ext>
            </a:extLst>
          </p:cNvPr>
          <p:cNvCxnSpPr>
            <a:cxnSpLocks/>
            <a:stCxn id="5" idx="2"/>
            <a:endCxn id="4" idx="0"/>
          </p:cNvCxnSpPr>
          <p:nvPr/>
        </p:nvCxnSpPr>
        <p:spPr>
          <a:xfrm>
            <a:off x="1591671" y="3127191"/>
            <a:ext cx="9370" cy="405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08ED5A5-83ED-A786-0322-E96A1DCB827E}"/>
              </a:ext>
            </a:extLst>
          </p:cNvPr>
          <p:cNvSpPr txBox="1"/>
          <p:nvPr/>
        </p:nvSpPr>
        <p:spPr>
          <a:xfrm>
            <a:off x="1574511" y="3158120"/>
            <a:ext cx="926757" cy="369332"/>
          </a:xfrm>
          <a:prstGeom prst="rect">
            <a:avLst/>
          </a:prstGeom>
          <a:noFill/>
        </p:spPr>
        <p:txBody>
          <a:bodyPr wrap="square" rtlCol="0">
            <a:spAutoFit/>
          </a:bodyPr>
          <a:lstStyle/>
          <a:p>
            <a:r>
              <a:rPr lang="en-US" dirty="0">
                <a:solidFill>
                  <a:srgbClr val="FF0000"/>
                </a:solidFill>
              </a:rPr>
              <a:t>Correct</a:t>
            </a:r>
          </a:p>
        </p:txBody>
      </p:sp>
      <p:sp>
        <p:nvSpPr>
          <p:cNvPr id="21" name="TextBox 20">
            <a:extLst>
              <a:ext uri="{FF2B5EF4-FFF2-40B4-BE49-F238E27FC236}">
                <a16:creationId xmlns:a16="http://schemas.microsoft.com/office/drawing/2014/main" id="{E3BBE015-A0B3-D81F-19BD-8D971E42A459}"/>
              </a:ext>
            </a:extLst>
          </p:cNvPr>
          <p:cNvSpPr txBox="1"/>
          <p:nvPr/>
        </p:nvSpPr>
        <p:spPr>
          <a:xfrm>
            <a:off x="1025326" y="1178527"/>
            <a:ext cx="1156138" cy="369332"/>
          </a:xfrm>
          <a:prstGeom prst="rect">
            <a:avLst/>
          </a:prstGeom>
          <a:noFill/>
          <a:ln>
            <a:solidFill>
              <a:schemeClr val="tx1"/>
            </a:solidFill>
          </a:ln>
        </p:spPr>
        <p:txBody>
          <a:bodyPr wrap="square" rtlCol="0">
            <a:spAutoFit/>
          </a:bodyPr>
          <a:lstStyle/>
          <a:p>
            <a:r>
              <a:rPr lang="en-US" dirty="0"/>
              <a:t>NEXT</a:t>
            </a:r>
          </a:p>
        </p:txBody>
      </p:sp>
      <p:cxnSp>
        <p:nvCxnSpPr>
          <p:cNvPr id="22" name="Elbow Connector 21">
            <a:extLst>
              <a:ext uri="{FF2B5EF4-FFF2-40B4-BE49-F238E27FC236}">
                <a16:creationId xmlns:a16="http://schemas.microsoft.com/office/drawing/2014/main" id="{0B0807F1-4DFC-E1D5-4862-6452A8496D5B}"/>
              </a:ext>
            </a:extLst>
          </p:cNvPr>
          <p:cNvCxnSpPr>
            <a:cxnSpLocks/>
            <a:stCxn id="4" idx="3"/>
            <a:endCxn id="21" idx="3"/>
          </p:cNvCxnSpPr>
          <p:nvPr/>
        </p:nvCxnSpPr>
        <p:spPr>
          <a:xfrm flipV="1">
            <a:off x="2179110" y="1363193"/>
            <a:ext cx="2354" cy="2354212"/>
          </a:xfrm>
          <a:prstGeom prst="bentConnector3">
            <a:avLst>
              <a:gd name="adj1" fmla="val 3493058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AAF92F-C821-3F33-1C0B-F446D6C15958}"/>
              </a:ext>
            </a:extLst>
          </p:cNvPr>
          <p:cNvCxnSpPr>
            <a:cxnSpLocks/>
            <a:stCxn id="21" idx="2"/>
            <a:endCxn id="9" idx="0"/>
          </p:cNvCxnSpPr>
          <p:nvPr/>
        </p:nvCxnSpPr>
        <p:spPr>
          <a:xfrm flipH="1">
            <a:off x="1595513" y="1547859"/>
            <a:ext cx="7882" cy="3853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C4D6B772-F357-F192-24B1-7DFE64F3E2BD}"/>
              </a:ext>
            </a:extLst>
          </p:cNvPr>
          <p:cNvGrpSpPr/>
          <p:nvPr/>
        </p:nvGrpSpPr>
        <p:grpSpPr>
          <a:xfrm>
            <a:off x="5791213" y="1665312"/>
            <a:ext cx="1000897" cy="901436"/>
            <a:chOff x="5628701" y="717933"/>
            <a:chExt cx="1000897" cy="901436"/>
          </a:xfrm>
        </p:grpSpPr>
        <p:sp>
          <p:nvSpPr>
            <p:cNvPr id="37" name="Oval 36">
              <a:extLst>
                <a:ext uri="{FF2B5EF4-FFF2-40B4-BE49-F238E27FC236}">
                  <a16:creationId xmlns:a16="http://schemas.microsoft.com/office/drawing/2014/main" id="{8A76B456-BF48-3D21-D4F1-EFF86A165F2B}"/>
                </a:ext>
              </a:extLst>
            </p:cNvPr>
            <p:cNvSpPr/>
            <p:nvPr/>
          </p:nvSpPr>
          <p:spPr>
            <a:xfrm>
              <a:off x="5628701" y="717933"/>
              <a:ext cx="1000897" cy="90143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415816EC-F57D-2425-7847-0EF7E3360AB8}"/>
                </a:ext>
              </a:extLst>
            </p:cNvPr>
            <p:cNvCxnSpPr>
              <a:cxnSpLocks/>
            </p:cNvCxnSpPr>
            <p:nvPr/>
          </p:nvCxnSpPr>
          <p:spPr>
            <a:xfrm flipH="1">
              <a:off x="5645414" y="957943"/>
              <a:ext cx="44181" cy="67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63C50844-A3B8-31D2-315C-6A8FFAD37BE1}"/>
              </a:ext>
            </a:extLst>
          </p:cNvPr>
          <p:cNvSpPr txBox="1"/>
          <p:nvPr/>
        </p:nvSpPr>
        <p:spPr>
          <a:xfrm>
            <a:off x="5027164" y="3547575"/>
            <a:ext cx="1156138" cy="338554"/>
          </a:xfrm>
          <a:prstGeom prst="rect">
            <a:avLst/>
          </a:prstGeom>
          <a:noFill/>
          <a:ln>
            <a:solidFill>
              <a:schemeClr val="tx1"/>
            </a:solidFill>
          </a:ln>
        </p:spPr>
        <p:txBody>
          <a:bodyPr wrap="square" rtlCol="0">
            <a:spAutoFit/>
          </a:bodyPr>
          <a:lstStyle/>
          <a:p>
            <a:r>
              <a:rPr lang="en-US" sz="1600" dirty="0"/>
              <a:t>INCORRECT</a:t>
            </a:r>
            <a:endParaRPr lang="en-US" dirty="0"/>
          </a:p>
        </p:txBody>
      </p:sp>
      <p:sp>
        <p:nvSpPr>
          <p:cNvPr id="40" name="TextBox 39">
            <a:extLst>
              <a:ext uri="{FF2B5EF4-FFF2-40B4-BE49-F238E27FC236}">
                <a16:creationId xmlns:a16="http://schemas.microsoft.com/office/drawing/2014/main" id="{D9E50FD4-0B9D-F601-554D-FD36306EA101}"/>
              </a:ext>
            </a:extLst>
          </p:cNvPr>
          <p:cNvSpPr txBox="1"/>
          <p:nvPr/>
        </p:nvSpPr>
        <p:spPr>
          <a:xfrm>
            <a:off x="5017794" y="2772695"/>
            <a:ext cx="1156138" cy="369332"/>
          </a:xfrm>
          <a:prstGeom prst="rect">
            <a:avLst/>
          </a:prstGeom>
          <a:noFill/>
          <a:ln>
            <a:solidFill>
              <a:schemeClr val="tx1"/>
            </a:solidFill>
          </a:ln>
        </p:spPr>
        <p:txBody>
          <a:bodyPr wrap="square" rtlCol="0">
            <a:spAutoFit/>
          </a:bodyPr>
          <a:lstStyle/>
          <a:p>
            <a:r>
              <a:rPr lang="en-US" dirty="0"/>
              <a:t>MARK</a:t>
            </a:r>
          </a:p>
        </p:txBody>
      </p:sp>
      <p:cxnSp>
        <p:nvCxnSpPr>
          <p:cNvPr id="41" name="Straight Arrow Connector 40">
            <a:extLst>
              <a:ext uri="{FF2B5EF4-FFF2-40B4-BE49-F238E27FC236}">
                <a16:creationId xmlns:a16="http://schemas.microsoft.com/office/drawing/2014/main" id="{C655A24B-EDEB-6B4F-8D05-771C6033E159}"/>
              </a:ext>
            </a:extLst>
          </p:cNvPr>
          <p:cNvCxnSpPr>
            <a:cxnSpLocks/>
            <a:stCxn id="43" idx="2"/>
            <a:endCxn id="40" idx="0"/>
          </p:cNvCxnSpPr>
          <p:nvPr/>
        </p:nvCxnSpPr>
        <p:spPr>
          <a:xfrm flipH="1">
            <a:off x="5595863" y="2317407"/>
            <a:ext cx="3842" cy="455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5A41EEF-0FBF-9406-FA7C-E11DA8AD3EF2}"/>
              </a:ext>
            </a:extLst>
          </p:cNvPr>
          <p:cNvSpPr txBox="1"/>
          <p:nvPr/>
        </p:nvSpPr>
        <p:spPr>
          <a:xfrm>
            <a:off x="5595553" y="2373626"/>
            <a:ext cx="926757" cy="369332"/>
          </a:xfrm>
          <a:prstGeom prst="rect">
            <a:avLst/>
          </a:prstGeom>
          <a:noFill/>
        </p:spPr>
        <p:txBody>
          <a:bodyPr wrap="square" rtlCol="0">
            <a:spAutoFit/>
          </a:bodyPr>
          <a:lstStyle/>
          <a:p>
            <a:r>
              <a:rPr lang="en-US" dirty="0">
                <a:solidFill>
                  <a:srgbClr val="FF0000"/>
                </a:solidFill>
              </a:rPr>
              <a:t>Check</a:t>
            </a:r>
          </a:p>
        </p:txBody>
      </p:sp>
      <p:sp>
        <p:nvSpPr>
          <p:cNvPr id="43" name="TextBox 42">
            <a:extLst>
              <a:ext uri="{FF2B5EF4-FFF2-40B4-BE49-F238E27FC236}">
                <a16:creationId xmlns:a16="http://schemas.microsoft.com/office/drawing/2014/main" id="{62A45975-0CBF-0298-EAFB-225BB3F72B83}"/>
              </a:ext>
            </a:extLst>
          </p:cNvPr>
          <p:cNvSpPr txBox="1"/>
          <p:nvPr/>
        </p:nvSpPr>
        <p:spPr>
          <a:xfrm>
            <a:off x="5031430" y="1948075"/>
            <a:ext cx="1136550" cy="369332"/>
          </a:xfrm>
          <a:prstGeom prst="rect">
            <a:avLst/>
          </a:prstGeom>
          <a:solidFill>
            <a:schemeClr val="bg1"/>
          </a:solidFill>
          <a:ln>
            <a:solidFill>
              <a:schemeClr val="tx1"/>
            </a:solidFill>
          </a:ln>
        </p:spPr>
        <p:txBody>
          <a:bodyPr wrap="square" rtlCol="0">
            <a:spAutoFit/>
          </a:bodyPr>
          <a:lstStyle/>
          <a:p>
            <a:r>
              <a:rPr lang="en-US" dirty="0"/>
              <a:t>SHOW</a:t>
            </a:r>
          </a:p>
        </p:txBody>
      </p:sp>
      <p:sp>
        <p:nvSpPr>
          <p:cNvPr id="44" name="TextBox 43">
            <a:extLst>
              <a:ext uri="{FF2B5EF4-FFF2-40B4-BE49-F238E27FC236}">
                <a16:creationId xmlns:a16="http://schemas.microsoft.com/office/drawing/2014/main" id="{2B612AD6-9EE9-79A5-8151-B3239EA2CED8}"/>
              </a:ext>
            </a:extLst>
          </p:cNvPr>
          <p:cNvSpPr txBox="1"/>
          <p:nvPr/>
        </p:nvSpPr>
        <p:spPr>
          <a:xfrm>
            <a:off x="6361585" y="1918902"/>
            <a:ext cx="926757" cy="369332"/>
          </a:xfrm>
          <a:prstGeom prst="rect">
            <a:avLst/>
          </a:prstGeom>
          <a:noFill/>
        </p:spPr>
        <p:txBody>
          <a:bodyPr wrap="square" rtlCol="0">
            <a:spAutoFit/>
          </a:bodyPr>
          <a:lstStyle/>
          <a:p>
            <a:r>
              <a:rPr lang="en-US" dirty="0">
                <a:solidFill>
                  <a:srgbClr val="FF0000"/>
                </a:solidFill>
              </a:rPr>
              <a:t>Clear</a:t>
            </a:r>
          </a:p>
        </p:txBody>
      </p:sp>
      <p:cxnSp>
        <p:nvCxnSpPr>
          <p:cNvPr id="45" name="Straight Arrow Connector 44">
            <a:extLst>
              <a:ext uri="{FF2B5EF4-FFF2-40B4-BE49-F238E27FC236}">
                <a16:creationId xmlns:a16="http://schemas.microsoft.com/office/drawing/2014/main" id="{D0EABEA1-E396-C07A-261B-ABD36D792D9F}"/>
              </a:ext>
            </a:extLst>
          </p:cNvPr>
          <p:cNvCxnSpPr>
            <a:cxnSpLocks/>
            <a:stCxn id="40" idx="2"/>
            <a:endCxn id="39" idx="0"/>
          </p:cNvCxnSpPr>
          <p:nvPr/>
        </p:nvCxnSpPr>
        <p:spPr>
          <a:xfrm>
            <a:off x="5595863" y="3142027"/>
            <a:ext cx="9370" cy="405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F19BAB5E-385F-F82F-D886-10B5E081F81E}"/>
              </a:ext>
            </a:extLst>
          </p:cNvPr>
          <p:cNvSpPr txBox="1"/>
          <p:nvPr/>
        </p:nvSpPr>
        <p:spPr>
          <a:xfrm>
            <a:off x="5578703" y="3172956"/>
            <a:ext cx="1089134" cy="369332"/>
          </a:xfrm>
          <a:prstGeom prst="rect">
            <a:avLst/>
          </a:prstGeom>
          <a:noFill/>
        </p:spPr>
        <p:txBody>
          <a:bodyPr wrap="square" rtlCol="0">
            <a:spAutoFit/>
          </a:bodyPr>
          <a:lstStyle/>
          <a:p>
            <a:r>
              <a:rPr lang="en-US" dirty="0">
                <a:solidFill>
                  <a:srgbClr val="FF0000"/>
                </a:solidFill>
              </a:rPr>
              <a:t>Incorrect</a:t>
            </a:r>
          </a:p>
        </p:txBody>
      </p:sp>
      <p:sp>
        <p:nvSpPr>
          <p:cNvPr id="47" name="TextBox 46">
            <a:extLst>
              <a:ext uri="{FF2B5EF4-FFF2-40B4-BE49-F238E27FC236}">
                <a16:creationId xmlns:a16="http://schemas.microsoft.com/office/drawing/2014/main" id="{2A7ECC39-B745-5C05-B00D-EF9ABF08C2C2}"/>
              </a:ext>
            </a:extLst>
          </p:cNvPr>
          <p:cNvSpPr txBox="1"/>
          <p:nvPr/>
        </p:nvSpPr>
        <p:spPr>
          <a:xfrm>
            <a:off x="5029518" y="1193363"/>
            <a:ext cx="1156138" cy="369332"/>
          </a:xfrm>
          <a:prstGeom prst="rect">
            <a:avLst/>
          </a:prstGeom>
          <a:noFill/>
          <a:ln>
            <a:solidFill>
              <a:schemeClr val="tx1"/>
            </a:solidFill>
          </a:ln>
        </p:spPr>
        <p:txBody>
          <a:bodyPr wrap="square" rtlCol="0">
            <a:spAutoFit/>
          </a:bodyPr>
          <a:lstStyle/>
          <a:p>
            <a:r>
              <a:rPr lang="en-US" dirty="0"/>
              <a:t>NEXT</a:t>
            </a:r>
          </a:p>
        </p:txBody>
      </p:sp>
      <p:cxnSp>
        <p:nvCxnSpPr>
          <p:cNvPr id="48" name="Elbow Connector 47">
            <a:extLst>
              <a:ext uri="{FF2B5EF4-FFF2-40B4-BE49-F238E27FC236}">
                <a16:creationId xmlns:a16="http://schemas.microsoft.com/office/drawing/2014/main" id="{28AA5750-1399-ACE0-68C1-F0547922E464}"/>
              </a:ext>
            </a:extLst>
          </p:cNvPr>
          <p:cNvCxnSpPr>
            <a:cxnSpLocks/>
            <a:stCxn id="39" idx="3"/>
            <a:endCxn id="43" idx="3"/>
          </p:cNvCxnSpPr>
          <p:nvPr/>
        </p:nvCxnSpPr>
        <p:spPr>
          <a:xfrm flipH="1" flipV="1">
            <a:off x="6167980" y="2132741"/>
            <a:ext cx="15322" cy="1584111"/>
          </a:xfrm>
          <a:prstGeom prst="bentConnector3">
            <a:avLst>
              <a:gd name="adj1" fmla="val -640359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36987C6-1FC9-0814-FCDB-5931B41D5619}"/>
              </a:ext>
            </a:extLst>
          </p:cNvPr>
          <p:cNvCxnSpPr>
            <a:cxnSpLocks/>
            <a:stCxn id="47" idx="2"/>
            <a:endCxn id="43" idx="0"/>
          </p:cNvCxnSpPr>
          <p:nvPr/>
        </p:nvCxnSpPr>
        <p:spPr>
          <a:xfrm flipH="1">
            <a:off x="5599705" y="1562695"/>
            <a:ext cx="7882" cy="3853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0F934BF-2214-2348-37C7-D288C1EBD35B}"/>
              </a:ext>
            </a:extLst>
          </p:cNvPr>
          <p:cNvSpPr txBox="1"/>
          <p:nvPr/>
        </p:nvSpPr>
        <p:spPr>
          <a:xfrm>
            <a:off x="6540307" y="2783189"/>
            <a:ext cx="815353" cy="369332"/>
          </a:xfrm>
          <a:prstGeom prst="rect">
            <a:avLst/>
          </a:prstGeom>
          <a:noFill/>
        </p:spPr>
        <p:txBody>
          <a:bodyPr wrap="square" rtlCol="0">
            <a:spAutoFit/>
          </a:bodyPr>
          <a:lstStyle/>
          <a:p>
            <a:r>
              <a:rPr lang="en-US" dirty="0">
                <a:solidFill>
                  <a:srgbClr val="FF0000"/>
                </a:solidFill>
              </a:rPr>
              <a:t>Retry</a:t>
            </a:r>
          </a:p>
        </p:txBody>
      </p:sp>
      <p:sp>
        <p:nvSpPr>
          <p:cNvPr id="53" name="TextBox 52">
            <a:extLst>
              <a:ext uri="{FF2B5EF4-FFF2-40B4-BE49-F238E27FC236}">
                <a16:creationId xmlns:a16="http://schemas.microsoft.com/office/drawing/2014/main" id="{1947FE0A-147B-8A7F-1534-C68ACF8FA347}"/>
              </a:ext>
            </a:extLst>
          </p:cNvPr>
          <p:cNvSpPr txBox="1"/>
          <p:nvPr/>
        </p:nvSpPr>
        <p:spPr>
          <a:xfrm>
            <a:off x="2355376" y="2749472"/>
            <a:ext cx="815353" cy="369332"/>
          </a:xfrm>
          <a:prstGeom prst="rect">
            <a:avLst/>
          </a:prstGeom>
          <a:noFill/>
        </p:spPr>
        <p:txBody>
          <a:bodyPr wrap="square" rtlCol="0">
            <a:spAutoFit/>
          </a:bodyPr>
          <a:lstStyle/>
          <a:p>
            <a:r>
              <a:rPr lang="en-US" dirty="0">
                <a:solidFill>
                  <a:srgbClr val="FF0000"/>
                </a:solidFill>
              </a:rPr>
              <a:t>Next</a:t>
            </a:r>
          </a:p>
        </p:txBody>
      </p:sp>
      <p:sp>
        <p:nvSpPr>
          <p:cNvPr id="57" name="TextBox 56">
            <a:extLst>
              <a:ext uri="{FF2B5EF4-FFF2-40B4-BE49-F238E27FC236}">
                <a16:creationId xmlns:a16="http://schemas.microsoft.com/office/drawing/2014/main" id="{2BA522D5-59E1-A88F-DD3D-4D847CFB3A37}"/>
              </a:ext>
            </a:extLst>
          </p:cNvPr>
          <p:cNvSpPr txBox="1"/>
          <p:nvPr/>
        </p:nvSpPr>
        <p:spPr>
          <a:xfrm>
            <a:off x="9031356" y="3546227"/>
            <a:ext cx="1156138" cy="338554"/>
          </a:xfrm>
          <a:prstGeom prst="rect">
            <a:avLst/>
          </a:prstGeom>
          <a:noFill/>
          <a:ln>
            <a:solidFill>
              <a:schemeClr val="tx1"/>
            </a:solidFill>
          </a:ln>
        </p:spPr>
        <p:txBody>
          <a:bodyPr wrap="square" rtlCol="0">
            <a:spAutoFit/>
          </a:bodyPr>
          <a:lstStyle/>
          <a:p>
            <a:r>
              <a:rPr lang="en-US" sz="1600" dirty="0"/>
              <a:t>INCORRECT</a:t>
            </a:r>
            <a:endParaRPr lang="en-US" dirty="0"/>
          </a:p>
        </p:txBody>
      </p:sp>
      <p:sp>
        <p:nvSpPr>
          <p:cNvPr id="58" name="TextBox 57">
            <a:extLst>
              <a:ext uri="{FF2B5EF4-FFF2-40B4-BE49-F238E27FC236}">
                <a16:creationId xmlns:a16="http://schemas.microsoft.com/office/drawing/2014/main" id="{6DE0D804-AAAF-6000-7232-028A26748258}"/>
              </a:ext>
            </a:extLst>
          </p:cNvPr>
          <p:cNvSpPr txBox="1"/>
          <p:nvPr/>
        </p:nvSpPr>
        <p:spPr>
          <a:xfrm>
            <a:off x="9021986" y="2771347"/>
            <a:ext cx="1156138" cy="369332"/>
          </a:xfrm>
          <a:prstGeom prst="rect">
            <a:avLst/>
          </a:prstGeom>
          <a:noFill/>
          <a:ln>
            <a:solidFill>
              <a:schemeClr val="tx1"/>
            </a:solidFill>
          </a:ln>
        </p:spPr>
        <p:txBody>
          <a:bodyPr wrap="square" rtlCol="0">
            <a:spAutoFit/>
          </a:bodyPr>
          <a:lstStyle/>
          <a:p>
            <a:r>
              <a:rPr lang="en-US" dirty="0"/>
              <a:t>MARK</a:t>
            </a:r>
          </a:p>
        </p:txBody>
      </p:sp>
      <p:cxnSp>
        <p:nvCxnSpPr>
          <p:cNvPr id="59" name="Straight Arrow Connector 58">
            <a:extLst>
              <a:ext uri="{FF2B5EF4-FFF2-40B4-BE49-F238E27FC236}">
                <a16:creationId xmlns:a16="http://schemas.microsoft.com/office/drawing/2014/main" id="{5D52FFCD-83F7-294F-C6E9-134DB27DEC57}"/>
              </a:ext>
            </a:extLst>
          </p:cNvPr>
          <p:cNvCxnSpPr>
            <a:cxnSpLocks/>
            <a:stCxn id="61" idx="2"/>
            <a:endCxn id="58" idx="0"/>
          </p:cNvCxnSpPr>
          <p:nvPr/>
        </p:nvCxnSpPr>
        <p:spPr>
          <a:xfrm flipH="1">
            <a:off x="9600055" y="2316059"/>
            <a:ext cx="3842" cy="455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91687605-5195-53FF-9E3D-4D08A42081A4}"/>
              </a:ext>
            </a:extLst>
          </p:cNvPr>
          <p:cNvSpPr txBox="1"/>
          <p:nvPr/>
        </p:nvSpPr>
        <p:spPr>
          <a:xfrm>
            <a:off x="9599745" y="2372278"/>
            <a:ext cx="926757" cy="369332"/>
          </a:xfrm>
          <a:prstGeom prst="rect">
            <a:avLst/>
          </a:prstGeom>
          <a:noFill/>
        </p:spPr>
        <p:txBody>
          <a:bodyPr wrap="square" rtlCol="0">
            <a:spAutoFit/>
          </a:bodyPr>
          <a:lstStyle/>
          <a:p>
            <a:r>
              <a:rPr lang="en-US" dirty="0">
                <a:solidFill>
                  <a:srgbClr val="FF0000"/>
                </a:solidFill>
              </a:rPr>
              <a:t>Check</a:t>
            </a:r>
          </a:p>
        </p:txBody>
      </p:sp>
      <p:sp>
        <p:nvSpPr>
          <p:cNvPr id="61" name="TextBox 60">
            <a:extLst>
              <a:ext uri="{FF2B5EF4-FFF2-40B4-BE49-F238E27FC236}">
                <a16:creationId xmlns:a16="http://schemas.microsoft.com/office/drawing/2014/main" id="{A991CC54-EEF1-A004-9308-9C72A80E6359}"/>
              </a:ext>
            </a:extLst>
          </p:cNvPr>
          <p:cNvSpPr txBox="1"/>
          <p:nvPr/>
        </p:nvSpPr>
        <p:spPr>
          <a:xfrm>
            <a:off x="9035622" y="1946727"/>
            <a:ext cx="1136550" cy="369332"/>
          </a:xfrm>
          <a:prstGeom prst="rect">
            <a:avLst/>
          </a:prstGeom>
          <a:solidFill>
            <a:schemeClr val="bg1"/>
          </a:solidFill>
          <a:ln>
            <a:solidFill>
              <a:schemeClr val="tx1"/>
            </a:solidFill>
          </a:ln>
        </p:spPr>
        <p:txBody>
          <a:bodyPr wrap="square" rtlCol="0">
            <a:spAutoFit/>
          </a:bodyPr>
          <a:lstStyle/>
          <a:p>
            <a:r>
              <a:rPr lang="en-US" dirty="0"/>
              <a:t>SHOW</a:t>
            </a:r>
          </a:p>
        </p:txBody>
      </p:sp>
      <p:cxnSp>
        <p:nvCxnSpPr>
          <p:cNvPr id="63" name="Straight Arrow Connector 62">
            <a:extLst>
              <a:ext uri="{FF2B5EF4-FFF2-40B4-BE49-F238E27FC236}">
                <a16:creationId xmlns:a16="http://schemas.microsoft.com/office/drawing/2014/main" id="{36947A6E-1EA2-1B57-4241-3C20EF677BEA}"/>
              </a:ext>
            </a:extLst>
          </p:cNvPr>
          <p:cNvCxnSpPr>
            <a:cxnSpLocks/>
            <a:stCxn id="58" idx="2"/>
            <a:endCxn id="57" idx="0"/>
          </p:cNvCxnSpPr>
          <p:nvPr/>
        </p:nvCxnSpPr>
        <p:spPr>
          <a:xfrm>
            <a:off x="9600055" y="3140679"/>
            <a:ext cx="9370" cy="4055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1CA7873-D352-B4C0-84BE-FBA953F697DE}"/>
              </a:ext>
            </a:extLst>
          </p:cNvPr>
          <p:cNvSpPr txBox="1"/>
          <p:nvPr/>
        </p:nvSpPr>
        <p:spPr>
          <a:xfrm>
            <a:off x="9582895" y="3171608"/>
            <a:ext cx="1089134" cy="369332"/>
          </a:xfrm>
          <a:prstGeom prst="rect">
            <a:avLst/>
          </a:prstGeom>
          <a:noFill/>
        </p:spPr>
        <p:txBody>
          <a:bodyPr wrap="square" rtlCol="0">
            <a:spAutoFit/>
          </a:bodyPr>
          <a:lstStyle/>
          <a:p>
            <a:r>
              <a:rPr lang="en-US" dirty="0">
                <a:solidFill>
                  <a:srgbClr val="FF0000"/>
                </a:solidFill>
              </a:rPr>
              <a:t>Incorrect</a:t>
            </a:r>
          </a:p>
        </p:txBody>
      </p:sp>
      <p:sp>
        <p:nvSpPr>
          <p:cNvPr id="65" name="TextBox 64">
            <a:extLst>
              <a:ext uri="{FF2B5EF4-FFF2-40B4-BE49-F238E27FC236}">
                <a16:creationId xmlns:a16="http://schemas.microsoft.com/office/drawing/2014/main" id="{DE333DBC-C3FC-B9C3-1BC2-6071741E7F25}"/>
              </a:ext>
            </a:extLst>
          </p:cNvPr>
          <p:cNvSpPr txBox="1"/>
          <p:nvPr/>
        </p:nvSpPr>
        <p:spPr>
          <a:xfrm>
            <a:off x="9033710" y="1192015"/>
            <a:ext cx="1156138" cy="369332"/>
          </a:xfrm>
          <a:prstGeom prst="rect">
            <a:avLst/>
          </a:prstGeom>
          <a:noFill/>
          <a:ln>
            <a:solidFill>
              <a:schemeClr val="tx1"/>
            </a:solidFill>
          </a:ln>
        </p:spPr>
        <p:txBody>
          <a:bodyPr wrap="square" rtlCol="0">
            <a:spAutoFit/>
          </a:bodyPr>
          <a:lstStyle/>
          <a:p>
            <a:r>
              <a:rPr lang="en-US" dirty="0"/>
              <a:t>NEXT</a:t>
            </a:r>
          </a:p>
        </p:txBody>
      </p:sp>
      <p:cxnSp>
        <p:nvCxnSpPr>
          <p:cNvPr id="66" name="Elbow Connector 65">
            <a:extLst>
              <a:ext uri="{FF2B5EF4-FFF2-40B4-BE49-F238E27FC236}">
                <a16:creationId xmlns:a16="http://schemas.microsoft.com/office/drawing/2014/main" id="{214C6A5F-0838-75AF-60D0-0943F896B11C}"/>
              </a:ext>
            </a:extLst>
          </p:cNvPr>
          <p:cNvCxnSpPr>
            <a:cxnSpLocks/>
            <a:stCxn id="69" idx="3"/>
            <a:endCxn id="65" idx="3"/>
          </p:cNvCxnSpPr>
          <p:nvPr/>
        </p:nvCxnSpPr>
        <p:spPr>
          <a:xfrm flipH="1" flipV="1">
            <a:off x="10189848" y="1376681"/>
            <a:ext cx="4390" cy="3057665"/>
          </a:xfrm>
          <a:prstGeom prst="bentConnector3">
            <a:avLst>
              <a:gd name="adj1" fmla="val -2529255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F5E5497-5CA4-EA67-3329-8B43A930A39D}"/>
              </a:ext>
            </a:extLst>
          </p:cNvPr>
          <p:cNvCxnSpPr>
            <a:cxnSpLocks/>
            <a:stCxn id="65" idx="2"/>
            <a:endCxn id="61" idx="0"/>
          </p:cNvCxnSpPr>
          <p:nvPr/>
        </p:nvCxnSpPr>
        <p:spPr>
          <a:xfrm flipH="1">
            <a:off x="9603897" y="1561347"/>
            <a:ext cx="7882" cy="3853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4717908E-79D7-BF26-A5D4-28A732C394D3}"/>
              </a:ext>
            </a:extLst>
          </p:cNvPr>
          <p:cNvSpPr txBox="1"/>
          <p:nvPr/>
        </p:nvSpPr>
        <p:spPr>
          <a:xfrm>
            <a:off x="9622007" y="3874266"/>
            <a:ext cx="986651" cy="369332"/>
          </a:xfrm>
          <a:prstGeom prst="rect">
            <a:avLst/>
          </a:prstGeom>
          <a:noFill/>
        </p:spPr>
        <p:txBody>
          <a:bodyPr wrap="square" rtlCol="0">
            <a:spAutoFit/>
          </a:bodyPr>
          <a:lstStyle/>
          <a:p>
            <a:r>
              <a:rPr lang="en-US" dirty="0">
                <a:solidFill>
                  <a:srgbClr val="FF0000"/>
                </a:solidFill>
              </a:rPr>
              <a:t>Solution</a:t>
            </a:r>
          </a:p>
        </p:txBody>
      </p:sp>
      <p:sp>
        <p:nvSpPr>
          <p:cNvPr id="69" name="TextBox 68">
            <a:extLst>
              <a:ext uri="{FF2B5EF4-FFF2-40B4-BE49-F238E27FC236}">
                <a16:creationId xmlns:a16="http://schemas.microsoft.com/office/drawing/2014/main" id="{DB8F4D09-DBFB-430E-1D81-479C58AE2811}"/>
              </a:ext>
            </a:extLst>
          </p:cNvPr>
          <p:cNvSpPr txBox="1"/>
          <p:nvPr/>
        </p:nvSpPr>
        <p:spPr>
          <a:xfrm>
            <a:off x="9038100" y="4265069"/>
            <a:ext cx="1156138" cy="338554"/>
          </a:xfrm>
          <a:prstGeom prst="rect">
            <a:avLst/>
          </a:prstGeom>
          <a:noFill/>
          <a:ln>
            <a:solidFill>
              <a:schemeClr val="tx1"/>
            </a:solidFill>
          </a:ln>
        </p:spPr>
        <p:txBody>
          <a:bodyPr wrap="square" rtlCol="0">
            <a:spAutoFit/>
          </a:bodyPr>
          <a:lstStyle/>
          <a:p>
            <a:r>
              <a:rPr lang="en-US" sz="1600" dirty="0"/>
              <a:t>SOLUTION</a:t>
            </a:r>
            <a:endParaRPr lang="en-US" dirty="0"/>
          </a:p>
        </p:txBody>
      </p:sp>
      <p:cxnSp>
        <p:nvCxnSpPr>
          <p:cNvPr id="70" name="Straight Arrow Connector 69">
            <a:extLst>
              <a:ext uri="{FF2B5EF4-FFF2-40B4-BE49-F238E27FC236}">
                <a16:creationId xmlns:a16="http://schemas.microsoft.com/office/drawing/2014/main" id="{72F7D009-9C54-D3ED-6A0A-FE803F42F6D7}"/>
              </a:ext>
            </a:extLst>
          </p:cNvPr>
          <p:cNvCxnSpPr>
            <a:cxnSpLocks/>
            <a:stCxn id="57" idx="2"/>
            <a:endCxn id="69" idx="0"/>
          </p:cNvCxnSpPr>
          <p:nvPr/>
        </p:nvCxnSpPr>
        <p:spPr>
          <a:xfrm>
            <a:off x="9609425" y="3884781"/>
            <a:ext cx="6744" cy="3802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3C9F7463-EC30-9AB4-D16E-2E98F41B9C69}"/>
              </a:ext>
            </a:extLst>
          </p:cNvPr>
          <p:cNvSpPr txBox="1"/>
          <p:nvPr/>
        </p:nvSpPr>
        <p:spPr>
          <a:xfrm>
            <a:off x="10643643" y="2731457"/>
            <a:ext cx="815353" cy="369332"/>
          </a:xfrm>
          <a:prstGeom prst="rect">
            <a:avLst/>
          </a:prstGeom>
          <a:noFill/>
        </p:spPr>
        <p:txBody>
          <a:bodyPr wrap="square" rtlCol="0">
            <a:spAutoFit/>
          </a:bodyPr>
          <a:lstStyle/>
          <a:p>
            <a:r>
              <a:rPr lang="en-US" dirty="0">
                <a:solidFill>
                  <a:srgbClr val="FF0000"/>
                </a:solidFill>
              </a:rPr>
              <a:t>Next</a:t>
            </a:r>
          </a:p>
        </p:txBody>
      </p:sp>
      <p:sp>
        <p:nvSpPr>
          <p:cNvPr id="83" name="TextBox 82">
            <a:extLst>
              <a:ext uri="{FF2B5EF4-FFF2-40B4-BE49-F238E27FC236}">
                <a16:creationId xmlns:a16="http://schemas.microsoft.com/office/drawing/2014/main" id="{61AC7014-B6DB-016F-515B-51162726BD9A}"/>
              </a:ext>
            </a:extLst>
          </p:cNvPr>
          <p:cNvSpPr txBox="1"/>
          <p:nvPr/>
        </p:nvSpPr>
        <p:spPr>
          <a:xfrm>
            <a:off x="989045" y="812643"/>
            <a:ext cx="1474237" cy="373224"/>
          </a:xfrm>
          <a:prstGeom prst="rect">
            <a:avLst/>
          </a:prstGeom>
          <a:noFill/>
        </p:spPr>
        <p:txBody>
          <a:bodyPr wrap="square" rtlCol="0">
            <a:spAutoFit/>
          </a:bodyPr>
          <a:lstStyle/>
          <a:p>
            <a:r>
              <a:rPr lang="en-US" dirty="0"/>
              <a:t>Happy Path</a:t>
            </a:r>
          </a:p>
        </p:txBody>
      </p:sp>
      <p:sp>
        <p:nvSpPr>
          <p:cNvPr id="84" name="TextBox 83">
            <a:extLst>
              <a:ext uri="{FF2B5EF4-FFF2-40B4-BE49-F238E27FC236}">
                <a16:creationId xmlns:a16="http://schemas.microsoft.com/office/drawing/2014/main" id="{2BC34A74-77C8-9E96-42AB-AB5CB8057CE8}"/>
              </a:ext>
            </a:extLst>
          </p:cNvPr>
          <p:cNvSpPr txBox="1"/>
          <p:nvPr/>
        </p:nvSpPr>
        <p:spPr>
          <a:xfrm>
            <a:off x="4926563" y="775321"/>
            <a:ext cx="2301551" cy="369332"/>
          </a:xfrm>
          <a:prstGeom prst="rect">
            <a:avLst/>
          </a:prstGeom>
          <a:noFill/>
        </p:spPr>
        <p:txBody>
          <a:bodyPr wrap="square" rtlCol="0">
            <a:spAutoFit/>
          </a:bodyPr>
          <a:lstStyle/>
          <a:p>
            <a:r>
              <a:rPr lang="en-US" dirty="0"/>
              <a:t>Try, try, try again Path</a:t>
            </a:r>
          </a:p>
        </p:txBody>
      </p:sp>
      <p:sp>
        <p:nvSpPr>
          <p:cNvPr id="85" name="TextBox 84">
            <a:extLst>
              <a:ext uri="{FF2B5EF4-FFF2-40B4-BE49-F238E27FC236}">
                <a16:creationId xmlns:a16="http://schemas.microsoft.com/office/drawing/2014/main" id="{00EF3CA2-D2FA-D4BA-CA53-1A82465C3753}"/>
              </a:ext>
            </a:extLst>
          </p:cNvPr>
          <p:cNvSpPr txBox="1"/>
          <p:nvPr/>
        </p:nvSpPr>
        <p:spPr>
          <a:xfrm>
            <a:off x="8789437" y="719337"/>
            <a:ext cx="1567543" cy="369332"/>
          </a:xfrm>
          <a:prstGeom prst="rect">
            <a:avLst/>
          </a:prstGeom>
          <a:noFill/>
        </p:spPr>
        <p:txBody>
          <a:bodyPr wrap="square" rtlCol="0">
            <a:spAutoFit/>
          </a:bodyPr>
          <a:lstStyle/>
          <a:p>
            <a:r>
              <a:rPr lang="en-US" dirty="0"/>
              <a:t>I Give Up Path</a:t>
            </a:r>
          </a:p>
        </p:txBody>
      </p:sp>
      <p:cxnSp>
        <p:nvCxnSpPr>
          <p:cNvPr id="2" name="Elbow Connector 1">
            <a:extLst>
              <a:ext uri="{FF2B5EF4-FFF2-40B4-BE49-F238E27FC236}">
                <a16:creationId xmlns:a16="http://schemas.microsoft.com/office/drawing/2014/main" id="{258C9024-A20A-8D00-797D-8E3DEBEF9BED}"/>
              </a:ext>
            </a:extLst>
          </p:cNvPr>
          <p:cNvCxnSpPr>
            <a:cxnSpLocks/>
            <a:endCxn id="47" idx="3"/>
          </p:cNvCxnSpPr>
          <p:nvPr/>
        </p:nvCxnSpPr>
        <p:spPr>
          <a:xfrm rot="5400000" flipH="1" flipV="1">
            <a:off x="4966082" y="2595249"/>
            <a:ext cx="2436794" cy="2354"/>
          </a:xfrm>
          <a:prstGeom prst="bentConnector4">
            <a:avLst>
              <a:gd name="adj1" fmla="val -695"/>
              <a:gd name="adj2" fmla="val 7501444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F67BDFA-2396-0340-5199-BEB2EDEC2E59}"/>
              </a:ext>
            </a:extLst>
          </p:cNvPr>
          <p:cNvSpPr txBox="1"/>
          <p:nvPr/>
        </p:nvSpPr>
        <p:spPr>
          <a:xfrm>
            <a:off x="7356157" y="2677028"/>
            <a:ext cx="815353" cy="369332"/>
          </a:xfrm>
          <a:prstGeom prst="rect">
            <a:avLst/>
          </a:prstGeom>
          <a:noFill/>
        </p:spPr>
        <p:txBody>
          <a:bodyPr wrap="square" rtlCol="0">
            <a:spAutoFit/>
          </a:bodyPr>
          <a:lstStyle/>
          <a:p>
            <a:r>
              <a:rPr lang="en-US" dirty="0">
                <a:solidFill>
                  <a:srgbClr val="FF0000"/>
                </a:solidFill>
              </a:rPr>
              <a:t>Next</a:t>
            </a:r>
          </a:p>
        </p:txBody>
      </p:sp>
      <p:grpSp>
        <p:nvGrpSpPr>
          <p:cNvPr id="26" name="Group 25">
            <a:extLst>
              <a:ext uri="{FF2B5EF4-FFF2-40B4-BE49-F238E27FC236}">
                <a16:creationId xmlns:a16="http://schemas.microsoft.com/office/drawing/2014/main" id="{053A2491-A63B-BF65-4A85-895DA8004C45}"/>
              </a:ext>
            </a:extLst>
          </p:cNvPr>
          <p:cNvGrpSpPr/>
          <p:nvPr/>
        </p:nvGrpSpPr>
        <p:grpSpPr>
          <a:xfrm>
            <a:off x="1888064" y="4068375"/>
            <a:ext cx="1621618" cy="2352590"/>
            <a:chOff x="1888064" y="4155786"/>
            <a:chExt cx="1621618" cy="2352590"/>
          </a:xfrm>
        </p:grpSpPr>
        <p:sp>
          <p:nvSpPr>
            <p:cNvPr id="14" name="TextBox 13">
              <a:extLst>
                <a:ext uri="{FF2B5EF4-FFF2-40B4-BE49-F238E27FC236}">
                  <a16:creationId xmlns:a16="http://schemas.microsoft.com/office/drawing/2014/main" id="{DDCB34C1-4119-BD0A-47B3-4AFA54DD1CC4}"/>
                </a:ext>
              </a:extLst>
            </p:cNvPr>
            <p:cNvSpPr txBox="1"/>
            <p:nvPr/>
          </p:nvSpPr>
          <p:spPr>
            <a:xfrm>
              <a:off x="1892548" y="4160267"/>
              <a:ext cx="1617134" cy="2348109"/>
            </a:xfrm>
            <a:prstGeom prst="rect">
              <a:avLst/>
            </a:prstGeom>
            <a:noFill/>
            <a:ln>
              <a:solidFill>
                <a:schemeClr val="tx1"/>
              </a:solidFill>
            </a:ln>
          </p:spPr>
          <p:txBody>
            <a:bodyPr wrap="square" rtlCol="0">
              <a:spAutoFit/>
            </a:bodyPr>
            <a:lstStyle/>
            <a:p>
              <a:endParaRPr lang="en-US" dirty="0"/>
            </a:p>
          </p:txBody>
        </p:sp>
        <p:sp>
          <p:nvSpPr>
            <p:cNvPr id="3" name="TextBox 2">
              <a:extLst>
                <a:ext uri="{FF2B5EF4-FFF2-40B4-BE49-F238E27FC236}">
                  <a16:creationId xmlns:a16="http://schemas.microsoft.com/office/drawing/2014/main" id="{D865725D-5844-E8E3-EA55-8D7E1DFCC847}"/>
                </a:ext>
              </a:extLst>
            </p:cNvPr>
            <p:cNvSpPr txBox="1"/>
            <p:nvPr/>
          </p:nvSpPr>
          <p:spPr>
            <a:xfrm>
              <a:off x="1888064" y="4155786"/>
              <a:ext cx="1621617" cy="369332"/>
            </a:xfrm>
            <a:prstGeom prst="rect">
              <a:avLst/>
            </a:prstGeom>
            <a:noFill/>
            <a:ln>
              <a:solidFill>
                <a:schemeClr val="tx1"/>
              </a:solidFill>
            </a:ln>
          </p:spPr>
          <p:txBody>
            <a:bodyPr wrap="square" rtlCol="0">
              <a:spAutoFit/>
            </a:bodyPr>
            <a:lstStyle/>
            <a:p>
              <a:pPr algn="ctr"/>
              <a:r>
                <a:rPr lang="en-US" dirty="0"/>
                <a:t>INDEX</a:t>
              </a:r>
            </a:p>
          </p:txBody>
        </p:sp>
      </p:grpSp>
      <p:grpSp>
        <p:nvGrpSpPr>
          <p:cNvPr id="28" name="Group 27">
            <a:extLst>
              <a:ext uri="{FF2B5EF4-FFF2-40B4-BE49-F238E27FC236}">
                <a16:creationId xmlns:a16="http://schemas.microsoft.com/office/drawing/2014/main" id="{FD2D0A39-4715-021F-EF19-26DF4B86F494}"/>
              </a:ext>
            </a:extLst>
          </p:cNvPr>
          <p:cNvGrpSpPr/>
          <p:nvPr/>
        </p:nvGrpSpPr>
        <p:grpSpPr>
          <a:xfrm>
            <a:off x="6760390" y="4068375"/>
            <a:ext cx="1626100" cy="2348109"/>
            <a:chOff x="6531782" y="4182679"/>
            <a:chExt cx="1626100" cy="2348109"/>
          </a:xfrm>
        </p:grpSpPr>
        <p:sp>
          <p:nvSpPr>
            <p:cNvPr id="16" name="TextBox 15">
              <a:extLst>
                <a:ext uri="{FF2B5EF4-FFF2-40B4-BE49-F238E27FC236}">
                  <a16:creationId xmlns:a16="http://schemas.microsoft.com/office/drawing/2014/main" id="{2A786FCA-CB7A-4B56-AA93-24A7A0E1493C}"/>
                </a:ext>
              </a:extLst>
            </p:cNvPr>
            <p:cNvSpPr txBox="1"/>
            <p:nvPr/>
          </p:nvSpPr>
          <p:spPr>
            <a:xfrm>
              <a:off x="6540748" y="4182679"/>
              <a:ext cx="1617134" cy="2348109"/>
            </a:xfrm>
            <a:prstGeom prst="rect">
              <a:avLst/>
            </a:prstGeom>
            <a:noFill/>
            <a:ln>
              <a:solidFill>
                <a:schemeClr val="tx1"/>
              </a:solidFill>
            </a:ln>
          </p:spPr>
          <p:txBody>
            <a:bodyPr wrap="square" rtlCol="0">
              <a:spAutoFit/>
            </a:bodyPr>
            <a:lstStyle/>
            <a:p>
              <a:endParaRPr lang="en-US" dirty="0"/>
            </a:p>
          </p:txBody>
        </p:sp>
        <p:sp>
          <p:nvSpPr>
            <p:cNvPr id="17" name="TextBox 16">
              <a:extLst>
                <a:ext uri="{FF2B5EF4-FFF2-40B4-BE49-F238E27FC236}">
                  <a16:creationId xmlns:a16="http://schemas.microsoft.com/office/drawing/2014/main" id="{4BC0374D-9A80-BE29-16E5-A1F6BE627B68}"/>
                </a:ext>
              </a:extLst>
            </p:cNvPr>
            <p:cNvSpPr txBox="1"/>
            <p:nvPr/>
          </p:nvSpPr>
          <p:spPr>
            <a:xfrm>
              <a:off x="6531782" y="4187453"/>
              <a:ext cx="1621617" cy="369332"/>
            </a:xfrm>
            <a:prstGeom prst="rect">
              <a:avLst/>
            </a:prstGeom>
            <a:noFill/>
            <a:ln>
              <a:solidFill>
                <a:schemeClr val="tx1"/>
              </a:solidFill>
            </a:ln>
          </p:spPr>
          <p:txBody>
            <a:bodyPr wrap="square" rtlCol="0">
              <a:spAutoFit/>
            </a:bodyPr>
            <a:lstStyle/>
            <a:p>
              <a:pPr algn="ctr"/>
              <a:r>
                <a:rPr lang="en-US" dirty="0"/>
                <a:t>SCORE</a:t>
              </a:r>
            </a:p>
          </p:txBody>
        </p:sp>
      </p:grpSp>
      <p:grpSp>
        <p:nvGrpSpPr>
          <p:cNvPr id="27" name="Group 26">
            <a:extLst>
              <a:ext uri="{FF2B5EF4-FFF2-40B4-BE49-F238E27FC236}">
                <a16:creationId xmlns:a16="http://schemas.microsoft.com/office/drawing/2014/main" id="{8046B093-E992-DB09-519A-ECE82C360266}"/>
              </a:ext>
            </a:extLst>
          </p:cNvPr>
          <p:cNvGrpSpPr/>
          <p:nvPr/>
        </p:nvGrpSpPr>
        <p:grpSpPr>
          <a:xfrm>
            <a:off x="4290605" y="4068375"/>
            <a:ext cx="1621617" cy="2354977"/>
            <a:chOff x="4290605" y="4157881"/>
            <a:chExt cx="1621617" cy="2354977"/>
          </a:xfrm>
        </p:grpSpPr>
        <p:sp>
          <p:nvSpPr>
            <p:cNvPr id="15" name="TextBox 14">
              <a:extLst>
                <a:ext uri="{FF2B5EF4-FFF2-40B4-BE49-F238E27FC236}">
                  <a16:creationId xmlns:a16="http://schemas.microsoft.com/office/drawing/2014/main" id="{FA85FB8B-E673-240F-CF80-0A9101699CC8}"/>
                </a:ext>
              </a:extLst>
            </p:cNvPr>
            <p:cNvSpPr txBox="1"/>
            <p:nvPr/>
          </p:nvSpPr>
          <p:spPr>
            <a:xfrm>
              <a:off x="4290607" y="4164749"/>
              <a:ext cx="1617134" cy="2348109"/>
            </a:xfrm>
            <a:prstGeom prst="rect">
              <a:avLst/>
            </a:prstGeom>
            <a:noFill/>
            <a:ln>
              <a:solidFill>
                <a:schemeClr val="tx1"/>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BD5BBACF-855E-9A92-069E-EA2D3D51D686}"/>
                </a:ext>
              </a:extLst>
            </p:cNvPr>
            <p:cNvSpPr txBox="1"/>
            <p:nvPr/>
          </p:nvSpPr>
          <p:spPr>
            <a:xfrm>
              <a:off x="4290605" y="4157881"/>
              <a:ext cx="1621617" cy="369332"/>
            </a:xfrm>
            <a:prstGeom prst="rect">
              <a:avLst/>
            </a:prstGeom>
            <a:noFill/>
            <a:ln>
              <a:solidFill>
                <a:schemeClr val="tx1"/>
              </a:solidFill>
            </a:ln>
          </p:spPr>
          <p:txBody>
            <a:bodyPr wrap="square" rtlCol="0">
              <a:spAutoFit/>
            </a:bodyPr>
            <a:lstStyle/>
            <a:p>
              <a:pPr algn="ctr"/>
              <a:r>
                <a:rPr lang="en-US" dirty="0"/>
                <a:t>GAME/PLAY</a:t>
              </a:r>
            </a:p>
          </p:txBody>
        </p:sp>
        <p:sp>
          <p:nvSpPr>
            <p:cNvPr id="19" name="TextBox 18">
              <a:extLst>
                <a:ext uri="{FF2B5EF4-FFF2-40B4-BE49-F238E27FC236}">
                  <a16:creationId xmlns:a16="http://schemas.microsoft.com/office/drawing/2014/main" id="{F4EA76BE-1E8A-41F9-74B6-998AED922E0A}"/>
                </a:ext>
              </a:extLst>
            </p:cNvPr>
            <p:cNvSpPr txBox="1"/>
            <p:nvPr/>
          </p:nvSpPr>
          <p:spPr>
            <a:xfrm>
              <a:off x="4543019" y="4710331"/>
              <a:ext cx="1129120" cy="369332"/>
            </a:xfrm>
            <a:prstGeom prst="rect">
              <a:avLst/>
            </a:prstGeom>
            <a:noFill/>
            <a:ln>
              <a:solidFill>
                <a:schemeClr val="tx1"/>
              </a:solidFill>
            </a:ln>
          </p:spPr>
          <p:txBody>
            <a:bodyPr wrap="square" rtlCol="0">
              <a:spAutoFit/>
            </a:bodyPr>
            <a:lstStyle/>
            <a:p>
              <a:pPr algn="ctr"/>
              <a:r>
                <a:rPr lang="en-US" dirty="0"/>
                <a:t>Minimum</a:t>
              </a:r>
            </a:p>
          </p:txBody>
        </p:sp>
        <p:sp>
          <p:nvSpPr>
            <p:cNvPr id="24" name="TextBox 23">
              <a:extLst>
                <a:ext uri="{FF2B5EF4-FFF2-40B4-BE49-F238E27FC236}">
                  <a16:creationId xmlns:a16="http://schemas.microsoft.com/office/drawing/2014/main" id="{A6311640-0B9A-6F62-689D-B9383FFBEBC5}"/>
                </a:ext>
              </a:extLst>
            </p:cNvPr>
            <p:cNvSpPr txBox="1"/>
            <p:nvPr/>
          </p:nvSpPr>
          <p:spPr>
            <a:xfrm>
              <a:off x="4523969" y="5234206"/>
              <a:ext cx="1129120" cy="369332"/>
            </a:xfrm>
            <a:prstGeom prst="rect">
              <a:avLst/>
            </a:prstGeom>
            <a:noFill/>
            <a:ln>
              <a:solidFill>
                <a:schemeClr val="tx1"/>
              </a:solidFill>
            </a:ln>
          </p:spPr>
          <p:txBody>
            <a:bodyPr wrap="square" rtlCol="0">
              <a:spAutoFit/>
            </a:bodyPr>
            <a:lstStyle/>
            <a:p>
              <a:pPr algn="ctr"/>
              <a:r>
                <a:rPr lang="en-US" dirty="0"/>
                <a:t>Finite</a:t>
              </a:r>
            </a:p>
          </p:txBody>
        </p:sp>
        <p:sp>
          <p:nvSpPr>
            <p:cNvPr id="25" name="TextBox 24">
              <a:extLst>
                <a:ext uri="{FF2B5EF4-FFF2-40B4-BE49-F238E27FC236}">
                  <a16:creationId xmlns:a16="http://schemas.microsoft.com/office/drawing/2014/main" id="{2A1D8FC0-E8BE-2FDC-2A98-A40DBE51093B}"/>
                </a:ext>
              </a:extLst>
            </p:cNvPr>
            <p:cNvSpPr txBox="1"/>
            <p:nvPr/>
          </p:nvSpPr>
          <p:spPr>
            <a:xfrm>
              <a:off x="4519207" y="5772369"/>
              <a:ext cx="1129120" cy="369332"/>
            </a:xfrm>
            <a:prstGeom prst="rect">
              <a:avLst/>
            </a:prstGeom>
            <a:noFill/>
            <a:ln>
              <a:solidFill>
                <a:schemeClr val="tx1"/>
              </a:solidFill>
            </a:ln>
          </p:spPr>
          <p:txBody>
            <a:bodyPr wrap="square" rtlCol="0">
              <a:spAutoFit/>
            </a:bodyPr>
            <a:lstStyle/>
            <a:p>
              <a:pPr algn="ctr"/>
              <a:r>
                <a:rPr lang="en-US" dirty="0"/>
                <a:t>Maximum</a:t>
              </a:r>
            </a:p>
          </p:txBody>
        </p:sp>
      </p:grpSp>
      <p:cxnSp>
        <p:nvCxnSpPr>
          <p:cNvPr id="30" name="Straight Arrow Connector 29">
            <a:extLst>
              <a:ext uri="{FF2B5EF4-FFF2-40B4-BE49-F238E27FC236}">
                <a16:creationId xmlns:a16="http://schemas.microsoft.com/office/drawing/2014/main" id="{5A8D57E6-C264-98C5-9898-DA6ED06FD461}"/>
              </a:ext>
            </a:extLst>
          </p:cNvPr>
          <p:cNvCxnSpPr>
            <a:cxnSpLocks/>
            <a:stCxn id="14" idx="3"/>
            <a:endCxn id="15" idx="1"/>
          </p:cNvCxnSpPr>
          <p:nvPr/>
        </p:nvCxnSpPr>
        <p:spPr>
          <a:xfrm>
            <a:off x="3509682" y="5246911"/>
            <a:ext cx="780925" cy="2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D8FD0B-6A32-713F-18E7-0AC958A9964C}"/>
              </a:ext>
            </a:extLst>
          </p:cNvPr>
          <p:cNvCxnSpPr>
            <a:cxnSpLocks/>
            <a:stCxn id="15" idx="3"/>
            <a:endCxn id="16" idx="1"/>
          </p:cNvCxnSpPr>
          <p:nvPr/>
        </p:nvCxnSpPr>
        <p:spPr>
          <a:xfrm flipV="1">
            <a:off x="5907741" y="5242430"/>
            <a:ext cx="861615" cy="68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Elbow Connector 54">
            <a:extLst>
              <a:ext uri="{FF2B5EF4-FFF2-40B4-BE49-F238E27FC236}">
                <a16:creationId xmlns:a16="http://schemas.microsoft.com/office/drawing/2014/main" id="{59DE4313-530D-ED8C-F347-0341ABEED38B}"/>
              </a:ext>
            </a:extLst>
          </p:cNvPr>
          <p:cNvCxnSpPr>
            <a:cxnSpLocks/>
            <a:stCxn id="16" idx="2"/>
            <a:endCxn id="14" idx="2"/>
          </p:cNvCxnSpPr>
          <p:nvPr/>
        </p:nvCxnSpPr>
        <p:spPr>
          <a:xfrm rot="5400000">
            <a:off x="5137279" y="3980320"/>
            <a:ext cx="4481" cy="4876808"/>
          </a:xfrm>
          <a:prstGeom prst="bentConnector3">
            <a:avLst>
              <a:gd name="adj1" fmla="val 520154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0B31F7C8-1EE9-5135-18E8-921BC27974AD}"/>
              </a:ext>
            </a:extLst>
          </p:cNvPr>
          <p:cNvSpPr>
            <a:spLocks noGrp="1"/>
          </p:cNvSpPr>
          <p:nvPr>
            <p:ph type="title"/>
          </p:nvPr>
        </p:nvSpPr>
        <p:spPr>
          <a:xfrm>
            <a:off x="838200" y="365125"/>
            <a:ext cx="4711261" cy="381110"/>
          </a:xfrm>
        </p:spPr>
        <p:txBody>
          <a:bodyPr anchor="t">
            <a:normAutofit/>
          </a:bodyPr>
          <a:lstStyle/>
          <a:p>
            <a:r>
              <a:rPr lang="en-US" sz="1800" dirty="0"/>
              <a:t>Game Play Interior / Exterior Transitions</a:t>
            </a:r>
            <a:endParaRPr lang="en-US" sz="1800" dirty="0">
              <a:solidFill>
                <a:srgbClr val="FF0000"/>
              </a:solidFill>
            </a:endParaRPr>
          </a:p>
        </p:txBody>
      </p:sp>
    </p:spTree>
    <p:extLst>
      <p:ext uri="{BB962C8B-B14F-4D97-AF65-F5344CB8AC3E}">
        <p14:creationId xmlns:p14="http://schemas.microsoft.com/office/powerpoint/2010/main" val="227089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5C378-5CA7-A009-9CC4-AFD01B029A8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4A00F8D-84F1-AA2C-DBE0-0F398C7088CB}"/>
              </a:ext>
            </a:extLst>
          </p:cNvPr>
          <p:cNvSpPr txBox="1"/>
          <p:nvPr/>
        </p:nvSpPr>
        <p:spPr>
          <a:xfrm>
            <a:off x="1030862" y="4028301"/>
            <a:ext cx="2312276" cy="369332"/>
          </a:xfrm>
          <a:prstGeom prst="rect">
            <a:avLst/>
          </a:prstGeom>
          <a:noFill/>
          <a:ln>
            <a:solidFill>
              <a:schemeClr val="tx1"/>
            </a:solidFill>
          </a:ln>
        </p:spPr>
        <p:txBody>
          <a:bodyPr wrap="square" rtlCol="0">
            <a:spAutoFit/>
          </a:bodyPr>
          <a:lstStyle/>
          <a:p>
            <a:r>
              <a:rPr lang="en-US" dirty="0"/>
              <a:t>EXAMPLE_INCORRECT</a:t>
            </a:r>
          </a:p>
        </p:txBody>
      </p:sp>
      <p:sp>
        <p:nvSpPr>
          <p:cNvPr id="6" name="TextBox 5">
            <a:extLst>
              <a:ext uri="{FF2B5EF4-FFF2-40B4-BE49-F238E27FC236}">
                <a16:creationId xmlns:a16="http://schemas.microsoft.com/office/drawing/2014/main" id="{A4CF6FEC-6CA1-6328-B494-96B1AE5EED3B}"/>
              </a:ext>
            </a:extLst>
          </p:cNvPr>
          <p:cNvSpPr txBox="1"/>
          <p:nvPr/>
        </p:nvSpPr>
        <p:spPr>
          <a:xfrm>
            <a:off x="7864161" y="4028301"/>
            <a:ext cx="2312276" cy="369332"/>
          </a:xfrm>
          <a:prstGeom prst="rect">
            <a:avLst/>
          </a:prstGeom>
          <a:noFill/>
          <a:ln>
            <a:solidFill>
              <a:schemeClr val="tx1"/>
            </a:solidFill>
          </a:ln>
        </p:spPr>
        <p:txBody>
          <a:bodyPr wrap="square" rtlCol="0">
            <a:spAutoFit/>
          </a:bodyPr>
          <a:lstStyle/>
          <a:p>
            <a:r>
              <a:rPr lang="en-US" dirty="0"/>
              <a:t>EXAMPLE_CORRECT</a:t>
            </a:r>
          </a:p>
        </p:txBody>
      </p:sp>
      <p:sp>
        <p:nvSpPr>
          <p:cNvPr id="10" name="TextBox 9">
            <a:extLst>
              <a:ext uri="{FF2B5EF4-FFF2-40B4-BE49-F238E27FC236}">
                <a16:creationId xmlns:a16="http://schemas.microsoft.com/office/drawing/2014/main" id="{F19591FF-A80D-B7D7-1488-CC6B10B33809}"/>
              </a:ext>
            </a:extLst>
          </p:cNvPr>
          <p:cNvSpPr txBox="1"/>
          <p:nvPr/>
        </p:nvSpPr>
        <p:spPr>
          <a:xfrm>
            <a:off x="4169482" y="2928547"/>
            <a:ext cx="2312276" cy="369332"/>
          </a:xfrm>
          <a:prstGeom prst="rect">
            <a:avLst/>
          </a:prstGeom>
          <a:noFill/>
          <a:ln>
            <a:solidFill>
              <a:schemeClr val="tx1"/>
            </a:solidFill>
          </a:ln>
        </p:spPr>
        <p:txBody>
          <a:bodyPr wrap="square" rtlCol="0">
            <a:spAutoFit/>
          </a:bodyPr>
          <a:lstStyle/>
          <a:p>
            <a:r>
              <a:rPr lang="en-US" dirty="0"/>
              <a:t>EXAMPLE_MARK</a:t>
            </a:r>
          </a:p>
        </p:txBody>
      </p:sp>
      <p:sp>
        <p:nvSpPr>
          <p:cNvPr id="11" name="TextBox 10">
            <a:extLst>
              <a:ext uri="{FF2B5EF4-FFF2-40B4-BE49-F238E27FC236}">
                <a16:creationId xmlns:a16="http://schemas.microsoft.com/office/drawing/2014/main" id="{1859D849-F8C7-7DB8-2973-C42E36F9F0F8}"/>
              </a:ext>
            </a:extLst>
          </p:cNvPr>
          <p:cNvSpPr txBox="1"/>
          <p:nvPr/>
        </p:nvSpPr>
        <p:spPr>
          <a:xfrm>
            <a:off x="4194196" y="1050321"/>
            <a:ext cx="2312276" cy="369332"/>
          </a:xfrm>
          <a:prstGeom prst="rect">
            <a:avLst/>
          </a:prstGeom>
          <a:noFill/>
          <a:ln>
            <a:solidFill>
              <a:schemeClr val="tx1"/>
            </a:solidFill>
          </a:ln>
        </p:spPr>
        <p:txBody>
          <a:bodyPr wrap="square" rtlCol="0">
            <a:spAutoFit/>
          </a:bodyPr>
          <a:lstStyle/>
          <a:p>
            <a:r>
              <a:rPr lang="en-US" dirty="0"/>
              <a:t>EXAMPLE_NEXT</a:t>
            </a:r>
          </a:p>
        </p:txBody>
      </p:sp>
      <p:cxnSp>
        <p:nvCxnSpPr>
          <p:cNvPr id="14" name="Straight Arrow Connector 13">
            <a:extLst>
              <a:ext uri="{FF2B5EF4-FFF2-40B4-BE49-F238E27FC236}">
                <a16:creationId xmlns:a16="http://schemas.microsoft.com/office/drawing/2014/main" id="{E3587A8C-B041-B1EC-148A-AF0D89865740}"/>
              </a:ext>
            </a:extLst>
          </p:cNvPr>
          <p:cNvCxnSpPr>
            <a:cxnSpLocks/>
            <a:stCxn id="4" idx="2"/>
            <a:endCxn id="10" idx="0"/>
          </p:cNvCxnSpPr>
          <p:nvPr/>
        </p:nvCxnSpPr>
        <p:spPr>
          <a:xfrm flipH="1">
            <a:off x="5325620" y="2326955"/>
            <a:ext cx="13636" cy="6015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DD54D0A-9563-E3B1-FDFA-E6EF3F3301F2}"/>
              </a:ext>
            </a:extLst>
          </p:cNvPr>
          <p:cNvSpPr txBox="1"/>
          <p:nvPr/>
        </p:nvSpPr>
        <p:spPr>
          <a:xfrm>
            <a:off x="4183118" y="1957623"/>
            <a:ext cx="2312276" cy="369332"/>
          </a:xfrm>
          <a:prstGeom prst="rect">
            <a:avLst/>
          </a:prstGeom>
          <a:solidFill>
            <a:schemeClr val="bg1"/>
          </a:solidFill>
          <a:ln>
            <a:solidFill>
              <a:schemeClr val="tx1"/>
            </a:solidFill>
          </a:ln>
        </p:spPr>
        <p:txBody>
          <a:bodyPr wrap="square" rtlCol="0">
            <a:spAutoFit/>
          </a:bodyPr>
          <a:lstStyle/>
          <a:p>
            <a:r>
              <a:rPr lang="en-US" dirty="0"/>
              <a:t>EXAMPLE_SHOW</a:t>
            </a:r>
          </a:p>
        </p:txBody>
      </p:sp>
      <p:cxnSp>
        <p:nvCxnSpPr>
          <p:cNvPr id="22" name="Straight Arrow Connector 21">
            <a:extLst>
              <a:ext uri="{FF2B5EF4-FFF2-40B4-BE49-F238E27FC236}">
                <a16:creationId xmlns:a16="http://schemas.microsoft.com/office/drawing/2014/main" id="{89471427-5BB2-4979-85FF-23D0A649181F}"/>
              </a:ext>
            </a:extLst>
          </p:cNvPr>
          <p:cNvCxnSpPr>
            <a:cxnSpLocks/>
            <a:stCxn id="10" idx="2"/>
            <a:endCxn id="5" idx="0"/>
          </p:cNvCxnSpPr>
          <p:nvPr/>
        </p:nvCxnSpPr>
        <p:spPr>
          <a:xfrm flipH="1">
            <a:off x="2187000" y="3297879"/>
            <a:ext cx="3138620" cy="730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9367D4-2C82-E809-38BE-8B93DF8C9935}"/>
              </a:ext>
            </a:extLst>
          </p:cNvPr>
          <p:cNvCxnSpPr>
            <a:cxnSpLocks/>
            <a:stCxn id="10" idx="2"/>
            <a:endCxn id="6" idx="0"/>
          </p:cNvCxnSpPr>
          <p:nvPr/>
        </p:nvCxnSpPr>
        <p:spPr>
          <a:xfrm>
            <a:off x="5325620" y="3297879"/>
            <a:ext cx="3694679" cy="7304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356D412-DD54-4BFF-9760-935F996E4207}"/>
              </a:ext>
            </a:extLst>
          </p:cNvPr>
          <p:cNvCxnSpPr>
            <a:cxnSpLocks/>
            <a:stCxn id="5" idx="3"/>
          </p:cNvCxnSpPr>
          <p:nvPr/>
        </p:nvCxnSpPr>
        <p:spPr>
          <a:xfrm>
            <a:off x="3343138" y="4212967"/>
            <a:ext cx="4046062" cy="902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BE1F6B6-7CD4-1D0A-E7D1-B302AEF7EAE2}"/>
              </a:ext>
            </a:extLst>
          </p:cNvPr>
          <p:cNvSpPr txBox="1"/>
          <p:nvPr/>
        </p:nvSpPr>
        <p:spPr>
          <a:xfrm>
            <a:off x="6808573" y="3188046"/>
            <a:ext cx="926757" cy="369332"/>
          </a:xfrm>
          <a:prstGeom prst="rect">
            <a:avLst/>
          </a:prstGeom>
          <a:noFill/>
        </p:spPr>
        <p:txBody>
          <a:bodyPr wrap="square" rtlCol="0">
            <a:spAutoFit/>
          </a:bodyPr>
          <a:lstStyle/>
          <a:p>
            <a:r>
              <a:rPr lang="en-US" dirty="0">
                <a:solidFill>
                  <a:schemeClr val="accent6">
                    <a:lumMod val="75000"/>
                  </a:schemeClr>
                </a:solidFill>
              </a:rPr>
              <a:t>Correct</a:t>
            </a:r>
          </a:p>
        </p:txBody>
      </p:sp>
      <p:sp>
        <p:nvSpPr>
          <p:cNvPr id="34" name="TextBox 33">
            <a:extLst>
              <a:ext uri="{FF2B5EF4-FFF2-40B4-BE49-F238E27FC236}">
                <a16:creationId xmlns:a16="http://schemas.microsoft.com/office/drawing/2014/main" id="{6FC68519-98B1-103F-95D9-27ADE0C9C848}"/>
              </a:ext>
            </a:extLst>
          </p:cNvPr>
          <p:cNvSpPr txBox="1"/>
          <p:nvPr/>
        </p:nvSpPr>
        <p:spPr>
          <a:xfrm>
            <a:off x="2891480" y="3249830"/>
            <a:ext cx="1260390" cy="369332"/>
          </a:xfrm>
          <a:prstGeom prst="rect">
            <a:avLst/>
          </a:prstGeom>
          <a:noFill/>
        </p:spPr>
        <p:txBody>
          <a:bodyPr wrap="square" rtlCol="0">
            <a:spAutoFit/>
          </a:bodyPr>
          <a:lstStyle/>
          <a:p>
            <a:r>
              <a:rPr lang="en-US" dirty="0">
                <a:solidFill>
                  <a:schemeClr val="accent6">
                    <a:lumMod val="75000"/>
                  </a:schemeClr>
                </a:solidFill>
              </a:rPr>
              <a:t>Incorrect</a:t>
            </a:r>
          </a:p>
        </p:txBody>
      </p:sp>
      <p:cxnSp>
        <p:nvCxnSpPr>
          <p:cNvPr id="35" name="Straight Arrow Connector 34">
            <a:extLst>
              <a:ext uri="{FF2B5EF4-FFF2-40B4-BE49-F238E27FC236}">
                <a16:creationId xmlns:a16="http://schemas.microsoft.com/office/drawing/2014/main" id="{94A2D514-DDAB-D0B2-5C33-8975106A4849}"/>
              </a:ext>
            </a:extLst>
          </p:cNvPr>
          <p:cNvCxnSpPr>
            <a:cxnSpLocks/>
            <a:stCxn id="6" idx="2"/>
          </p:cNvCxnSpPr>
          <p:nvPr/>
        </p:nvCxnSpPr>
        <p:spPr>
          <a:xfrm flipH="1">
            <a:off x="7389200" y="4397633"/>
            <a:ext cx="1631099" cy="7180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DA2B419-4462-ABB0-80BD-0E80E90B6C9D}"/>
              </a:ext>
            </a:extLst>
          </p:cNvPr>
          <p:cNvSpPr txBox="1"/>
          <p:nvPr/>
        </p:nvSpPr>
        <p:spPr>
          <a:xfrm>
            <a:off x="6157782" y="4613192"/>
            <a:ext cx="926757" cy="369332"/>
          </a:xfrm>
          <a:prstGeom prst="rect">
            <a:avLst/>
          </a:prstGeom>
          <a:noFill/>
        </p:spPr>
        <p:txBody>
          <a:bodyPr wrap="square" rtlCol="0">
            <a:spAutoFit/>
          </a:bodyPr>
          <a:lstStyle/>
          <a:p>
            <a:r>
              <a:rPr lang="en-US" dirty="0">
                <a:solidFill>
                  <a:srgbClr val="FF0000"/>
                </a:solidFill>
              </a:rPr>
              <a:t>Next</a:t>
            </a:r>
          </a:p>
        </p:txBody>
      </p:sp>
      <p:sp>
        <p:nvSpPr>
          <p:cNvPr id="52" name="TextBox 51">
            <a:extLst>
              <a:ext uri="{FF2B5EF4-FFF2-40B4-BE49-F238E27FC236}">
                <a16:creationId xmlns:a16="http://schemas.microsoft.com/office/drawing/2014/main" id="{7AAE00F8-FFCA-4DFC-3097-B2C071C6645D}"/>
              </a:ext>
            </a:extLst>
          </p:cNvPr>
          <p:cNvSpPr txBox="1"/>
          <p:nvPr/>
        </p:nvSpPr>
        <p:spPr>
          <a:xfrm>
            <a:off x="4729655" y="5545345"/>
            <a:ext cx="1629104" cy="369332"/>
          </a:xfrm>
          <a:prstGeom prst="rect">
            <a:avLst/>
          </a:prstGeom>
          <a:noFill/>
        </p:spPr>
        <p:txBody>
          <a:bodyPr wrap="square" rtlCol="0">
            <a:spAutoFit/>
          </a:bodyPr>
          <a:lstStyle/>
          <a:p>
            <a:r>
              <a:rPr lang="en-US" dirty="0">
                <a:solidFill>
                  <a:srgbClr val="FF0000"/>
                </a:solidFill>
              </a:rPr>
              <a:t>Help Over</a:t>
            </a:r>
          </a:p>
        </p:txBody>
      </p:sp>
      <p:cxnSp>
        <p:nvCxnSpPr>
          <p:cNvPr id="53" name="Elbow Connector 52">
            <a:extLst>
              <a:ext uri="{FF2B5EF4-FFF2-40B4-BE49-F238E27FC236}">
                <a16:creationId xmlns:a16="http://schemas.microsoft.com/office/drawing/2014/main" id="{5F49B076-BEDF-E7CC-CD80-787F2B39E11B}"/>
              </a:ext>
            </a:extLst>
          </p:cNvPr>
          <p:cNvCxnSpPr>
            <a:cxnSpLocks/>
            <a:stCxn id="24" idx="3"/>
            <a:endCxn id="11" idx="3"/>
          </p:cNvCxnSpPr>
          <p:nvPr/>
        </p:nvCxnSpPr>
        <p:spPr>
          <a:xfrm flipH="1" flipV="1">
            <a:off x="6506472" y="1234987"/>
            <a:ext cx="1950259" cy="4201546"/>
          </a:xfrm>
          <a:prstGeom prst="bentConnector3">
            <a:avLst>
              <a:gd name="adj1" fmla="val -11309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C4661B4-EDAE-1330-1707-B0A04D8CCC67}"/>
              </a:ext>
            </a:extLst>
          </p:cNvPr>
          <p:cNvSpPr txBox="1"/>
          <p:nvPr/>
        </p:nvSpPr>
        <p:spPr>
          <a:xfrm>
            <a:off x="10630930" y="3093310"/>
            <a:ext cx="506628" cy="369332"/>
          </a:xfrm>
          <a:prstGeom prst="rect">
            <a:avLst/>
          </a:prstGeom>
          <a:noFill/>
        </p:spPr>
        <p:txBody>
          <a:bodyPr wrap="square" rtlCol="0">
            <a:spAutoFit/>
          </a:bodyPr>
          <a:lstStyle/>
          <a:p>
            <a:r>
              <a:rPr lang="en-US" dirty="0">
                <a:solidFill>
                  <a:srgbClr val="FF0000"/>
                </a:solidFill>
              </a:rPr>
              <a:t> &lt;</a:t>
            </a:r>
          </a:p>
        </p:txBody>
      </p:sp>
      <p:sp>
        <p:nvSpPr>
          <p:cNvPr id="59" name="TextBox 58">
            <a:extLst>
              <a:ext uri="{FF2B5EF4-FFF2-40B4-BE49-F238E27FC236}">
                <a16:creationId xmlns:a16="http://schemas.microsoft.com/office/drawing/2014/main" id="{EA7D5493-DB2B-B7D4-DE60-4B1402EA23A3}"/>
              </a:ext>
            </a:extLst>
          </p:cNvPr>
          <p:cNvSpPr txBox="1"/>
          <p:nvPr/>
        </p:nvSpPr>
        <p:spPr>
          <a:xfrm>
            <a:off x="7937155" y="4650262"/>
            <a:ext cx="926757" cy="369332"/>
          </a:xfrm>
          <a:prstGeom prst="rect">
            <a:avLst/>
          </a:prstGeom>
          <a:noFill/>
        </p:spPr>
        <p:txBody>
          <a:bodyPr wrap="square" rtlCol="0">
            <a:spAutoFit/>
          </a:bodyPr>
          <a:lstStyle/>
          <a:p>
            <a:r>
              <a:rPr lang="en-US" dirty="0">
                <a:solidFill>
                  <a:srgbClr val="FF0000"/>
                </a:solidFill>
              </a:rPr>
              <a:t>Next</a:t>
            </a:r>
          </a:p>
        </p:txBody>
      </p:sp>
      <p:sp>
        <p:nvSpPr>
          <p:cNvPr id="60" name="TextBox 59">
            <a:extLst>
              <a:ext uri="{FF2B5EF4-FFF2-40B4-BE49-F238E27FC236}">
                <a16:creationId xmlns:a16="http://schemas.microsoft.com/office/drawing/2014/main" id="{499CDFCC-8300-6F9C-9783-73AF64297EDD}"/>
              </a:ext>
            </a:extLst>
          </p:cNvPr>
          <p:cNvSpPr txBox="1"/>
          <p:nvPr/>
        </p:nvSpPr>
        <p:spPr>
          <a:xfrm>
            <a:off x="4223029" y="6219565"/>
            <a:ext cx="2312276" cy="369332"/>
          </a:xfrm>
          <a:prstGeom prst="rect">
            <a:avLst/>
          </a:prstGeom>
          <a:noFill/>
          <a:ln>
            <a:solidFill>
              <a:schemeClr val="tx1"/>
            </a:solidFill>
          </a:ln>
        </p:spPr>
        <p:txBody>
          <a:bodyPr wrap="square" rtlCol="0">
            <a:spAutoFit/>
          </a:bodyPr>
          <a:lstStyle/>
          <a:p>
            <a:r>
              <a:rPr lang="en-US" dirty="0"/>
              <a:t>GAME_START</a:t>
            </a:r>
          </a:p>
        </p:txBody>
      </p:sp>
      <p:cxnSp>
        <p:nvCxnSpPr>
          <p:cNvPr id="61" name="Straight Arrow Connector 60">
            <a:extLst>
              <a:ext uri="{FF2B5EF4-FFF2-40B4-BE49-F238E27FC236}">
                <a16:creationId xmlns:a16="http://schemas.microsoft.com/office/drawing/2014/main" id="{64A9224E-961F-C55D-B9D6-17000C91EAA2}"/>
              </a:ext>
            </a:extLst>
          </p:cNvPr>
          <p:cNvCxnSpPr>
            <a:cxnSpLocks/>
            <a:stCxn id="24" idx="1"/>
            <a:endCxn id="60" idx="0"/>
          </p:cNvCxnSpPr>
          <p:nvPr/>
        </p:nvCxnSpPr>
        <p:spPr>
          <a:xfrm flipH="1">
            <a:off x="5379167" y="5436533"/>
            <a:ext cx="933077" cy="7830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CB84FC5-7340-6925-1B01-E9503C098CA8}"/>
              </a:ext>
            </a:extLst>
          </p:cNvPr>
          <p:cNvCxnSpPr>
            <a:cxnSpLocks/>
            <a:stCxn id="11" idx="2"/>
            <a:endCxn id="4" idx="0"/>
          </p:cNvCxnSpPr>
          <p:nvPr/>
        </p:nvCxnSpPr>
        <p:spPr>
          <a:xfrm flipH="1">
            <a:off x="5339256" y="1419653"/>
            <a:ext cx="11078" cy="5379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81FF15D-52EF-035A-9F2A-35CEE1AE1781}"/>
              </a:ext>
            </a:extLst>
          </p:cNvPr>
          <p:cNvSpPr txBox="1"/>
          <p:nvPr/>
        </p:nvSpPr>
        <p:spPr>
          <a:xfrm>
            <a:off x="4202433" y="168872"/>
            <a:ext cx="2312276" cy="369332"/>
          </a:xfrm>
          <a:prstGeom prst="rect">
            <a:avLst/>
          </a:prstGeom>
          <a:noFill/>
          <a:ln>
            <a:solidFill>
              <a:schemeClr val="tx1"/>
            </a:solidFill>
          </a:ln>
        </p:spPr>
        <p:txBody>
          <a:bodyPr wrap="square" rtlCol="0">
            <a:spAutoFit/>
          </a:bodyPr>
          <a:lstStyle/>
          <a:p>
            <a:r>
              <a:rPr lang="en-US" dirty="0"/>
              <a:t>HELP_START</a:t>
            </a:r>
          </a:p>
        </p:txBody>
      </p:sp>
      <p:cxnSp>
        <p:nvCxnSpPr>
          <p:cNvPr id="69" name="Straight Arrow Connector 68">
            <a:extLst>
              <a:ext uri="{FF2B5EF4-FFF2-40B4-BE49-F238E27FC236}">
                <a16:creationId xmlns:a16="http://schemas.microsoft.com/office/drawing/2014/main" id="{B9C2F5D8-ACC0-30BA-9531-86E71E355E5D}"/>
              </a:ext>
            </a:extLst>
          </p:cNvPr>
          <p:cNvCxnSpPr>
            <a:cxnSpLocks/>
            <a:stCxn id="68" idx="2"/>
            <a:endCxn id="11" idx="0"/>
          </p:cNvCxnSpPr>
          <p:nvPr/>
        </p:nvCxnSpPr>
        <p:spPr>
          <a:xfrm flipH="1">
            <a:off x="5350334" y="538204"/>
            <a:ext cx="8237" cy="5121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Decision 23">
            <a:extLst>
              <a:ext uri="{FF2B5EF4-FFF2-40B4-BE49-F238E27FC236}">
                <a16:creationId xmlns:a16="http://schemas.microsoft.com/office/drawing/2014/main" id="{8851A8D9-9056-8C0F-6C4E-8FB03868945E}"/>
              </a:ext>
            </a:extLst>
          </p:cNvPr>
          <p:cNvSpPr/>
          <p:nvPr/>
        </p:nvSpPr>
        <p:spPr>
          <a:xfrm>
            <a:off x="6312244" y="5126290"/>
            <a:ext cx="2144487" cy="620485"/>
          </a:xfrm>
          <a:prstGeom prst="flowChartDecision">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EXAMPLE_</a:t>
            </a:r>
            <a:br>
              <a:rPr lang="en-US" sz="1200" dirty="0">
                <a:solidFill>
                  <a:schemeClr val="tx1"/>
                </a:solidFill>
              </a:rPr>
            </a:br>
            <a:r>
              <a:rPr lang="en-US" sz="1200" dirty="0">
                <a:solidFill>
                  <a:schemeClr val="tx1"/>
                </a:solidFill>
              </a:rPr>
              <a:t>COUNT_TEST</a:t>
            </a:r>
          </a:p>
        </p:txBody>
      </p:sp>
      <p:sp>
        <p:nvSpPr>
          <p:cNvPr id="12" name="Title 1">
            <a:extLst>
              <a:ext uri="{FF2B5EF4-FFF2-40B4-BE49-F238E27FC236}">
                <a16:creationId xmlns:a16="http://schemas.microsoft.com/office/drawing/2014/main" id="{2BEFCAEC-9AC6-D84B-119C-B018954E6FA0}"/>
              </a:ext>
            </a:extLst>
          </p:cNvPr>
          <p:cNvSpPr>
            <a:spLocks noGrp="1"/>
          </p:cNvSpPr>
          <p:nvPr>
            <p:ph type="title"/>
          </p:nvPr>
        </p:nvSpPr>
        <p:spPr>
          <a:xfrm>
            <a:off x="838200" y="365126"/>
            <a:ext cx="2672255" cy="1978024"/>
          </a:xfrm>
        </p:spPr>
        <p:txBody>
          <a:bodyPr anchor="t">
            <a:normAutofit fontScale="90000"/>
          </a:bodyPr>
          <a:lstStyle/>
          <a:p>
            <a:r>
              <a:rPr lang="en-US" sz="2200" dirty="0"/>
              <a:t>Game Help</a:t>
            </a:r>
            <a:br>
              <a:rPr lang="en-US" sz="2200" dirty="0"/>
            </a:br>
            <a:r>
              <a:rPr lang="en-US" sz="2200" dirty="0"/>
              <a:t>State Transitions</a:t>
            </a:r>
            <a:br>
              <a:rPr lang="en-US" sz="2200" dirty="0"/>
            </a:br>
            <a:br>
              <a:rPr lang="en-US" sz="2200" dirty="0"/>
            </a:br>
            <a:r>
              <a:rPr lang="en-US" sz="2200" dirty="0">
                <a:solidFill>
                  <a:schemeClr val="accent6">
                    <a:lumMod val="75000"/>
                  </a:schemeClr>
                </a:solidFill>
              </a:rPr>
              <a:t>Green -&gt; Animation</a:t>
            </a:r>
            <a:br>
              <a:rPr lang="en-US" sz="2200" dirty="0"/>
            </a:br>
            <a:r>
              <a:rPr lang="en-US" sz="2200" dirty="0">
                <a:solidFill>
                  <a:srgbClr val="FF0000"/>
                </a:solidFill>
              </a:rPr>
              <a:t>Red -&gt; User</a:t>
            </a:r>
            <a:br>
              <a:rPr lang="en-US" sz="1600" dirty="0"/>
            </a:br>
            <a:br>
              <a:rPr lang="en-US" sz="1600" dirty="0"/>
            </a:br>
            <a:endParaRPr lang="en-US" sz="1600" dirty="0"/>
          </a:p>
        </p:txBody>
      </p:sp>
      <p:sp>
        <p:nvSpPr>
          <p:cNvPr id="13" name="TextBox 12">
            <a:extLst>
              <a:ext uri="{FF2B5EF4-FFF2-40B4-BE49-F238E27FC236}">
                <a16:creationId xmlns:a16="http://schemas.microsoft.com/office/drawing/2014/main" id="{FB447D84-79CB-9E5F-9F22-6BC1FA5CC043}"/>
              </a:ext>
            </a:extLst>
          </p:cNvPr>
          <p:cNvSpPr txBox="1"/>
          <p:nvPr/>
        </p:nvSpPr>
        <p:spPr>
          <a:xfrm>
            <a:off x="5375757" y="1495596"/>
            <a:ext cx="2265264" cy="369332"/>
          </a:xfrm>
          <a:prstGeom prst="rect">
            <a:avLst/>
          </a:prstGeom>
          <a:noFill/>
        </p:spPr>
        <p:txBody>
          <a:bodyPr wrap="square" rtlCol="0">
            <a:spAutoFit/>
          </a:bodyPr>
          <a:lstStyle/>
          <a:p>
            <a:r>
              <a:rPr lang="en-US" dirty="0">
                <a:solidFill>
                  <a:schemeClr val="accent6">
                    <a:lumMod val="75000"/>
                  </a:schemeClr>
                </a:solidFill>
              </a:rPr>
              <a:t>Animations start here</a:t>
            </a:r>
          </a:p>
        </p:txBody>
      </p:sp>
      <p:sp>
        <p:nvSpPr>
          <p:cNvPr id="3" name="TextBox 2">
            <a:extLst>
              <a:ext uri="{FF2B5EF4-FFF2-40B4-BE49-F238E27FC236}">
                <a16:creationId xmlns:a16="http://schemas.microsoft.com/office/drawing/2014/main" id="{E944D1B3-AEF2-B749-7A2C-C0B3E6A36901}"/>
              </a:ext>
            </a:extLst>
          </p:cNvPr>
          <p:cNvSpPr txBox="1"/>
          <p:nvPr/>
        </p:nvSpPr>
        <p:spPr>
          <a:xfrm>
            <a:off x="5969592" y="5652579"/>
            <a:ext cx="506628" cy="369332"/>
          </a:xfrm>
          <a:prstGeom prst="rect">
            <a:avLst/>
          </a:prstGeom>
          <a:noFill/>
        </p:spPr>
        <p:txBody>
          <a:bodyPr wrap="square" rtlCol="0">
            <a:spAutoFit/>
          </a:bodyPr>
          <a:lstStyle/>
          <a:p>
            <a:r>
              <a:rPr lang="en-US" dirty="0">
                <a:solidFill>
                  <a:srgbClr val="FF0000"/>
                </a:solidFill>
              </a:rPr>
              <a:t> &gt;=</a:t>
            </a:r>
          </a:p>
        </p:txBody>
      </p:sp>
    </p:spTree>
    <p:extLst>
      <p:ext uri="{BB962C8B-B14F-4D97-AF65-F5344CB8AC3E}">
        <p14:creationId xmlns:p14="http://schemas.microsoft.com/office/powerpoint/2010/main" val="2370149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5893</TotalTime>
  <Words>495</Words>
  <Application>Microsoft Macintosh PowerPoint</Application>
  <PresentationFormat>Widescreen</PresentationFormat>
  <Paragraphs>154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Index Page State Transitions</vt:lpstr>
      <vt:lpstr>Game Play State Transitions  Red -&gt; User</vt:lpstr>
      <vt:lpstr>Game Play Interior / Exterior Transitions</vt:lpstr>
      <vt:lpstr>Game Help State Transitions  Green -&gt; Animation Red -&gt; User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Rodini</dc:creator>
  <cp:lastModifiedBy>Robert Rodini</cp:lastModifiedBy>
  <cp:revision>24</cp:revision>
  <cp:lastPrinted>2025-01-28T14:03:42Z</cp:lastPrinted>
  <dcterms:created xsi:type="dcterms:W3CDTF">2024-01-09T19:42:28Z</dcterms:created>
  <dcterms:modified xsi:type="dcterms:W3CDTF">2025-02-27T16:45:02Z</dcterms:modified>
</cp:coreProperties>
</file>