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6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1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3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0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6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Bob’s </a:t>
            </a:r>
            <a:r>
              <a:rPr lang="en-US" dirty="0" err="1" smtClean="0"/>
              <a:t>diagams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1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0257" y="1107818"/>
            <a:ext cx="1486280" cy="7025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0285" y="2557176"/>
            <a:ext cx="1486280" cy="7025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109461" y="1864395"/>
            <a:ext cx="1897760" cy="1735457"/>
            <a:chOff x="4287504" y="1669055"/>
            <a:chExt cx="1897760" cy="1735457"/>
          </a:xfrm>
        </p:grpSpPr>
        <p:sp>
          <p:nvSpPr>
            <p:cNvPr id="9" name="Sun 8"/>
            <p:cNvSpPr/>
            <p:nvPr/>
          </p:nvSpPr>
          <p:spPr>
            <a:xfrm>
              <a:off x="4287504" y="1669055"/>
              <a:ext cx="1897760" cy="1735457"/>
            </a:xfrm>
            <a:prstGeom prst="sun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3063" y="1864395"/>
              <a:ext cx="1331522" cy="13315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51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Bob’s diagams</vt:lpstr>
      <vt:lpstr>PowerPoint Presentation</vt:lpstr>
    </vt:vector>
  </TitlesOfParts>
  <Company>Delaware County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Bob’s diagams</dc:title>
  <dc:creator>Robert Rodini</dc:creator>
  <cp:lastModifiedBy>Robert Rodini</cp:lastModifiedBy>
  <cp:revision>2</cp:revision>
  <dcterms:created xsi:type="dcterms:W3CDTF">2012-02-20T12:57:34Z</dcterms:created>
  <dcterms:modified xsi:type="dcterms:W3CDTF">2012-02-20T13:09:06Z</dcterms:modified>
</cp:coreProperties>
</file>