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52" y="2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1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6F10-B9B1-A945-BB12-DA086A03AD96}" type="datetimeFigureOut">
              <a:rPr lang="en-US" smtClean="0"/>
              <a:t>2/20/12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A146-3569-0F46-997F-E5E56D41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Bob’s </a:t>
            </a:r>
            <a:r>
              <a:rPr lang="en-US" dirty="0" err="1" smtClean="0"/>
              <a:t>diagams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5617" y="1107818"/>
            <a:ext cx="1486280" cy="7025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5645" y="2043796"/>
            <a:ext cx="1486280" cy="7025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27668" y="1864395"/>
            <a:ext cx="1897760" cy="1735457"/>
            <a:chOff x="4287504" y="1669055"/>
            <a:chExt cx="1897760" cy="1735457"/>
          </a:xfrm>
        </p:grpSpPr>
        <p:sp>
          <p:nvSpPr>
            <p:cNvPr id="9" name="Sun 8"/>
            <p:cNvSpPr/>
            <p:nvPr/>
          </p:nvSpPr>
          <p:spPr>
            <a:xfrm>
              <a:off x="4287504" y="1669055"/>
              <a:ext cx="1897760" cy="1735457"/>
            </a:xfrm>
            <a:prstGeom prst="su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3063" y="1864395"/>
              <a:ext cx="1331522" cy="133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6261185" y="3276381"/>
            <a:ext cx="849853" cy="387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1231" y="3958309"/>
            <a:ext cx="849853" cy="387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18053" y="3950428"/>
            <a:ext cx="849853" cy="387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  <a:endParaRPr lang="en-US" dirty="0"/>
          </a:p>
        </p:txBody>
      </p:sp>
      <p:cxnSp>
        <p:nvCxnSpPr>
          <p:cNvPr id="3" name="Elbow Connector 2"/>
          <p:cNvCxnSpPr>
            <a:stCxn id="7" idx="2"/>
            <a:endCxn id="10" idx="0"/>
          </p:cNvCxnSpPr>
          <p:nvPr/>
        </p:nvCxnSpPr>
        <p:spPr>
          <a:xfrm rot="5400000">
            <a:off x="6321522" y="3585838"/>
            <a:ext cx="286048" cy="443132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2"/>
            <a:endCxn id="8" idx="0"/>
          </p:cNvCxnSpPr>
          <p:nvPr/>
        </p:nvCxnSpPr>
        <p:spPr>
          <a:xfrm rot="16200000" flipH="1">
            <a:off x="6819171" y="3531321"/>
            <a:ext cx="293929" cy="560046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14510" y="4715255"/>
            <a:ext cx="849853" cy="387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332" y="4707374"/>
            <a:ext cx="849853" cy="387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r>
              <a:rPr lang="en-US" dirty="0"/>
              <a:t/>
            </a:r>
            <a:endParaRPr lang="en-US" dirty="0"/>
          </a:p>
        </p:txBody>
      </p:sp>
      <p:cxnSp>
        <p:nvCxnSpPr>
          <p:cNvPr id="16" name="Elbow Connector 15"/>
          <p:cNvCxnSpPr>
            <a:stCxn id="10" idx="2"/>
            <a:endCxn id="15" idx="0"/>
          </p:cNvCxnSpPr>
          <p:nvPr/>
        </p:nvCxnSpPr>
        <p:spPr>
          <a:xfrm rot="5400000">
            <a:off x="5855147" y="4319540"/>
            <a:ext cx="368947" cy="406721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4" idx="0"/>
          </p:cNvCxnSpPr>
          <p:nvPr/>
        </p:nvCxnSpPr>
        <p:spPr>
          <a:xfrm rot="16200000" flipH="1">
            <a:off x="6352794" y="4228612"/>
            <a:ext cx="376828" cy="596457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7319" y="5133788"/>
            <a:ext cx="14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Tree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673723" y="2313995"/>
            <a:ext cx="798493" cy="820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47128" y="2194150"/>
            <a:ext cx="120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53713" y="1265753"/>
            <a:ext cx="120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Text</a:t>
            </a:r>
            <a:endParaRPr lang="en-US" dirty="0"/>
          </a:p>
        </p:txBody>
      </p:sp>
      <p:sp>
        <p:nvSpPr>
          <p:cNvPr id="28" name="Bent Arrow 27"/>
          <p:cNvSpPr/>
          <p:nvPr/>
        </p:nvSpPr>
        <p:spPr>
          <a:xfrm rot="5400000">
            <a:off x="6229350" y="2504387"/>
            <a:ext cx="516492" cy="67960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4166539" y="1184199"/>
            <a:ext cx="516492" cy="679601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705973" y="2215634"/>
            <a:ext cx="653206" cy="3478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59179" y="3668169"/>
            <a:ext cx="97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0949" y="1269941"/>
            <a:ext cx="61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list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563608" y="1951180"/>
            <a:ext cx="268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i="1" dirty="0" smtClean="0"/>
              <a:t>    elements       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929" y="2834633"/>
            <a:ext cx="34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element   </a:t>
            </a:r>
            <a:r>
              <a:rPr lang="en-US" dirty="0" smtClean="0"/>
              <a:t> ,    </a:t>
            </a:r>
            <a:r>
              <a:rPr lang="en-US" i="1" dirty="0" smtClean="0"/>
              <a:t>element   </a:t>
            </a:r>
            <a:r>
              <a:rPr lang="en-US" dirty="0" smtClean="0"/>
              <a:t>,</a:t>
            </a:r>
            <a:r>
              <a:rPr lang="en-US" i="1" dirty="0" smtClean="0"/>
              <a:t>    element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68210" y="3538637"/>
            <a:ext cx="34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 a                     b                      c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757600" y="1639273"/>
            <a:ext cx="731256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488856" y="1639273"/>
            <a:ext cx="0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2488856" y="1639273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87097" y="3174000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2431128" y="2316958"/>
            <a:ext cx="64156" cy="51767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32194" y="2320512"/>
            <a:ext cx="557006" cy="60604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32194" y="2320513"/>
            <a:ext cx="1108660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57601" y="2320513"/>
            <a:ext cx="673527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167456" y="2320513"/>
            <a:ext cx="1263672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5344" y="4221139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7744" y="4373539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50144" y="4525939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02544" y="4678339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54944" y="4830739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07344" y="4983139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77385" y="3155158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53269" y="3174000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33283" y="1269941"/>
            <a:ext cx="61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list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15942" y="1951180"/>
            <a:ext cx="268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i="1" dirty="0" smtClean="0"/>
              <a:t>    elements       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09263" y="2834633"/>
            <a:ext cx="34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element   </a:t>
            </a:r>
            <a:r>
              <a:rPr lang="en-US" dirty="0" smtClean="0"/>
              <a:t> ,    </a:t>
            </a:r>
            <a:r>
              <a:rPr lang="en-US" i="1" dirty="0" smtClean="0"/>
              <a:t>element   </a:t>
            </a:r>
            <a:r>
              <a:rPr lang="en-US" dirty="0" smtClean="0"/>
              <a:t>,</a:t>
            </a:r>
            <a:r>
              <a:rPr lang="en-US" i="1" dirty="0" smtClean="0"/>
              <a:t>    element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520544" y="3538637"/>
            <a:ext cx="34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 a                   </a:t>
            </a:r>
            <a:r>
              <a:rPr lang="en-US" i="1" dirty="0" smtClean="0"/>
              <a:t>list</a:t>
            </a:r>
            <a:r>
              <a:rPr lang="en-US" dirty="0" smtClean="0"/>
              <a:t>                    d</a:t>
            </a:r>
            <a:endParaRPr lang="en-US" i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5509934" y="1639273"/>
            <a:ext cx="731256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2"/>
          </p:cNvCxnSpPr>
          <p:nvPr/>
        </p:nvCxnSpPr>
        <p:spPr>
          <a:xfrm>
            <a:off x="6241190" y="1639273"/>
            <a:ext cx="0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</p:cNvCxnSpPr>
          <p:nvPr/>
        </p:nvCxnSpPr>
        <p:spPr>
          <a:xfrm>
            <a:off x="6241190" y="1639273"/>
            <a:ext cx="731269" cy="31190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39431" y="3174000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6" idx="0"/>
          </p:cNvCxnSpPr>
          <p:nvPr/>
        </p:nvCxnSpPr>
        <p:spPr>
          <a:xfrm>
            <a:off x="6183462" y="2316958"/>
            <a:ext cx="64156" cy="51767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84528" y="2320512"/>
            <a:ext cx="557006" cy="60604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184528" y="2320513"/>
            <a:ext cx="1108660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509935" y="2320513"/>
            <a:ext cx="673527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919790" y="2320513"/>
            <a:ext cx="1263672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229719" y="3155158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05603" y="3174000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04661" y="4163714"/>
            <a:ext cx="268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i="1" dirty="0" smtClean="0"/>
              <a:t>    elements        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7982" y="5047167"/>
            <a:ext cx="34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element   </a:t>
            </a:r>
            <a:r>
              <a:rPr lang="en-US" dirty="0" smtClean="0"/>
              <a:t> ,  </a:t>
            </a:r>
            <a:r>
              <a:rPr lang="en-US" i="1" dirty="0" smtClean="0"/>
              <a:t>    element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509263" y="5751171"/>
            <a:ext cx="34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b                      c</a:t>
            </a:r>
            <a:endParaRPr lang="en-US" i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428150" y="5386534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3247" y="4533047"/>
            <a:ext cx="1108660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908509" y="4533047"/>
            <a:ext cx="1263672" cy="60604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218438" y="5367692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994322" y="5386534"/>
            <a:ext cx="0" cy="457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Bob’s diagams</vt:lpstr>
      <vt:lpstr>PowerPoint Presentation</vt:lpstr>
      <vt:lpstr>PowerPoint Presentation</vt:lpstr>
    </vt:vector>
  </TitlesOfParts>
  <Company>Delaware County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Bob’s diagams</dc:title>
  <dc:creator>Robert Rodini</dc:creator>
  <cp:lastModifiedBy>Robert Rodini</cp:lastModifiedBy>
  <cp:revision>6</cp:revision>
  <dcterms:created xsi:type="dcterms:W3CDTF">2012-02-20T12:57:34Z</dcterms:created>
  <dcterms:modified xsi:type="dcterms:W3CDTF">2012-02-20T19:58:57Z</dcterms:modified>
</cp:coreProperties>
</file>