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192A37-43EC-9548-BF1C-4A068B3B15D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D7E29D-7252-B342-87CA-34F27F92F5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Pokemon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Katie Ochoa 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Rachel Roegiers</a:t>
            </a:r>
          </a:p>
        </p:txBody>
      </p:sp>
    </p:spTree>
    <p:extLst>
      <p:ext uri="{BB962C8B-B14F-4D97-AF65-F5344CB8AC3E}">
        <p14:creationId xmlns:p14="http://schemas.microsoft.com/office/powerpoint/2010/main" val="350697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Pokémon Battle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choses a Pokémon to battle the boss</a:t>
            </a:r>
          </a:p>
          <a:p>
            <a:r>
              <a:rPr lang="en-US" dirty="0" smtClean="0"/>
              <a:t>They attack back and forth until there is a victor</a:t>
            </a:r>
          </a:p>
          <a:p>
            <a:r>
              <a:rPr lang="en-US" dirty="0" smtClean="0"/>
              <a:t>A opponent wins when the other has ran out of health or hp.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38" y="3760932"/>
            <a:ext cx="6515816" cy="239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7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Pokémon</a:t>
            </a:r>
          </a:p>
          <a:p>
            <a:pPr lvl="1"/>
            <a:r>
              <a:rPr lang="en-US" dirty="0" err="1" smtClean="0"/>
              <a:t>Mewtow</a:t>
            </a:r>
            <a:endParaRPr lang="en-US" dirty="0" smtClean="0"/>
          </a:p>
          <a:p>
            <a:pPr lvl="1"/>
            <a:r>
              <a:rPr lang="en-US" dirty="0" err="1" smtClean="0"/>
              <a:t>Gastly</a:t>
            </a:r>
            <a:endParaRPr lang="en-US" dirty="0" smtClean="0"/>
          </a:p>
          <a:p>
            <a:pPr lvl="1"/>
            <a:r>
              <a:rPr lang="en-US" dirty="0" err="1" smtClean="0"/>
              <a:t>Rhyhorn</a:t>
            </a:r>
            <a:endParaRPr lang="en-US" dirty="0" smtClean="0"/>
          </a:p>
          <a:p>
            <a:pPr lvl="1"/>
            <a:r>
              <a:rPr lang="en-US" dirty="0" smtClean="0"/>
              <a:t>Pikachu</a:t>
            </a:r>
          </a:p>
          <a:p>
            <a:pPr lvl="1"/>
            <a:r>
              <a:rPr lang="en-US" dirty="0" err="1" smtClean="0"/>
              <a:t>Venomoth</a:t>
            </a:r>
            <a:endParaRPr lang="en-US" dirty="0" smtClean="0"/>
          </a:p>
          <a:p>
            <a:r>
              <a:rPr lang="en-US" dirty="0" smtClean="0"/>
              <a:t>Boss</a:t>
            </a:r>
          </a:p>
          <a:p>
            <a:pPr lvl="1"/>
            <a:r>
              <a:rPr lang="en-US" dirty="0" err="1" smtClean="0"/>
              <a:t>Tauros</a:t>
            </a:r>
            <a:endParaRPr lang="en-US" dirty="0" smtClean="0"/>
          </a:p>
          <a:p>
            <a:pPr lvl="1"/>
            <a:r>
              <a:rPr lang="en-US" dirty="0" smtClean="0"/>
              <a:t>Persian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40" y="1797388"/>
            <a:ext cx="4769114" cy="47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Input / Output</a:t>
            </a:r>
          </a:p>
          <a:p>
            <a:r>
              <a:rPr lang="en-US" dirty="0" smtClean="0"/>
              <a:t>Random numbers</a:t>
            </a:r>
          </a:p>
          <a:p>
            <a:r>
              <a:rPr lang="en-US" dirty="0" smtClean="0"/>
              <a:t>Three to one players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85" y="3268936"/>
            <a:ext cx="4496532" cy="338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0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271774"/>
          </a:xfrm>
        </p:spPr>
        <p:txBody>
          <a:bodyPr/>
          <a:lstStyle/>
          <a:p>
            <a:r>
              <a:rPr lang="en-US" dirty="0" smtClean="0"/>
              <a:t>Demonstration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873913"/>
            <a:ext cx="7691719" cy="4284839"/>
          </a:xfrm>
        </p:spPr>
        <p:txBody>
          <a:bodyPr/>
          <a:lstStyle/>
          <a:p>
            <a:r>
              <a:rPr lang="en-US" dirty="0" smtClean="0"/>
              <a:t>Classes and header files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9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11</TotalTime>
  <Words>75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</vt:lpstr>
      <vt:lpstr>Venture</vt:lpstr>
      <vt:lpstr>Pokemon Final</vt:lpstr>
      <vt:lpstr>Pokémon Battle</vt:lpstr>
      <vt:lpstr>The Players</vt:lpstr>
      <vt:lpstr>Problems</vt:lpstr>
      <vt:lpstr>Demonstration and 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Final</dc:title>
  <dc:creator>Rachel Roegiers</dc:creator>
  <cp:lastModifiedBy>NT2</cp:lastModifiedBy>
  <cp:revision>2</cp:revision>
  <dcterms:created xsi:type="dcterms:W3CDTF">2016-05-18T22:24:17Z</dcterms:created>
  <dcterms:modified xsi:type="dcterms:W3CDTF">2016-05-19T14:58:08Z</dcterms:modified>
</cp:coreProperties>
</file>