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56ea25b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56ea25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56ea25b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56ea25b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56ea25b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56ea25b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colab.research.google.com/drive/1f0wbLlFELe82OMu1td202t1MBQpKnrkK#scrollTo=Train_Test_Split" TargetMode="External"/><Relationship Id="rId10" Type="http://schemas.openxmlformats.org/officeDocument/2006/relationships/hyperlink" Target="https://colab.research.google.com/drive/1f0wbLlFELe82OMu1td202t1MBQpKnrkK#scrollTo=Train_Test_Split" TargetMode="External"/><Relationship Id="rId13" Type="http://schemas.openxmlformats.org/officeDocument/2006/relationships/hyperlink" Target="https://colab.research.google.com/drive/1f0wbLlFELe82OMu1td202t1MBQpKnrkK#scrollTo=RANDOM_FOREST" TargetMode="External"/><Relationship Id="rId12" Type="http://schemas.openxmlformats.org/officeDocument/2006/relationships/hyperlink" Target="https://colab.research.google.com/drive/1f0wbLlFELe82OMu1td202t1MBQpKnrkK#scrollTo=RANDOM_FOREST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f0wbLlFELe82OMu1td202t1MBQpKnrkK#scrollTo=NLP_Pre_Processsing" TargetMode="External"/><Relationship Id="rId4" Type="http://schemas.openxmlformats.org/officeDocument/2006/relationships/hyperlink" Target="https://colab.research.google.com/drive/1f0wbLlFELe82OMu1td202t1MBQpKnrkK#scrollTo=NLP_Pre_Processsing" TargetMode="External"/><Relationship Id="rId9" Type="http://schemas.openxmlformats.org/officeDocument/2006/relationships/hyperlink" Target="https://colab.research.google.com/drive/1f0wbLlFELe82OMu1td202t1MBQpKnrkK#scrollTo=feature_scaling_and_joining_vectorize_data_with_other_feature_columns" TargetMode="External"/><Relationship Id="rId14" Type="http://schemas.openxmlformats.org/officeDocument/2006/relationships/image" Target="../media/image2.png"/><Relationship Id="rId5" Type="http://schemas.openxmlformats.org/officeDocument/2006/relationships/hyperlink" Target="https://colab.research.google.com/drive/1f0wbLlFELe82OMu1td202t1MBQpKnrkK#scrollTo=NLP_Pre_Processsing" TargetMode="External"/><Relationship Id="rId6" Type="http://schemas.openxmlformats.org/officeDocument/2006/relationships/hyperlink" Target="https://colab.research.google.com/drive/1f0wbLlFELe82OMu1td202t1MBQpKnrkK#scrollTo=TF_IDF_vectorization" TargetMode="External"/><Relationship Id="rId7" Type="http://schemas.openxmlformats.org/officeDocument/2006/relationships/hyperlink" Target="https://colab.research.google.com/drive/1f0wbLlFELe82OMu1td202t1MBQpKnrkK#scrollTo=TF_IDF_vectorization" TargetMode="External"/><Relationship Id="rId8" Type="http://schemas.openxmlformats.org/officeDocument/2006/relationships/hyperlink" Target="https://colab.research.google.com/drive/1f0wbLlFELe82OMu1td202t1MBQpKnrkK#scrollTo=feature_scaling_and_joining_vectorize_data_with_other_feature_colum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f0wbLlFELe82OMu1td202t1MBQpKnrkK#scrollTo=RANDOM_FOREST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f0wbLlFELe82OMu1td202t1MBQpKnrkK#scrollTo=RANDOM_FORES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AID ESCALATING INTERNET COVERAGE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EVALUATION-2</a:t>
            </a:r>
            <a:endParaRPr sz="4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through by Sanjeev &amp; Rohan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marR="152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999999"/>
              </a:buClr>
              <a:buSzPts val="2250"/>
              <a:buFont typeface="Roboto"/>
              <a:buAutoNum type="arabicPeriod"/>
            </a:pPr>
            <a:r>
              <a:rPr b="0" lang="en" sz="225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NLP </a:t>
            </a:r>
            <a:r>
              <a:rPr b="0" lang="en" sz="225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Preprocessing</a:t>
            </a:r>
            <a:endParaRPr b="0" sz="2250">
              <a:solidFill>
                <a:srgbClr val="999999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71475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50"/>
              <a:buFont typeface="Roboto"/>
              <a:buAutoNum type="arabicPeriod"/>
            </a:pPr>
            <a:r>
              <a:rPr b="0" lang="en" sz="225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TF-IDF vectorization</a:t>
            </a:r>
            <a:endParaRPr b="0" sz="2250">
              <a:solidFill>
                <a:srgbClr val="999999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71475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50"/>
              <a:buFont typeface="Roboto"/>
              <a:buAutoNum type="arabicPeriod"/>
            </a:pPr>
            <a:r>
              <a:rPr b="0" lang="en" sz="225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feature scaling and joining vectorize data with other feature columns</a:t>
            </a:r>
            <a:endParaRPr b="0" sz="2250">
              <a:solidFill>
                <a:srgbClr val="999999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71475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50"/>
              <a:buFont typeface="Roboto"/>
              <a:buAutoNum type="arabicPeriod"/>
            </a:pPr>
            <a:r>
              <a:rPr b="0" lang="en" sz="225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Train-Test Split</a:t>
            </a:r>
            <a:endParaRPr b="0" sz="2250">
              <a:solidFill>
                <a:srgbClr val="999999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71475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50"/>
              <a:buFont typeface="Roboto"/>
              <a:buAutoNum type="arabicPeriod"/>
            </a:pPr>
            <a:r>
              <a:rPr b="0" lang="en" sz="2250">
                <a:solidFill>
                  <a:srgbClr val="99999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FOREST</a:t>
            </a:r>
            <a:endParaRPr b="0" sz="2250">
              <a:solidFill>
                <a:srgbClr val="999999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NLP PREPROCESSING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0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isalpha()</a:t>
            </a:r>
            <a:r>
              <a:rPr b="0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method returns True if all the characters are alphabet letters (a-z).Example of characters that are not alphabet letters: (space)!#%&amp;? etc.</a:t>
            </a:r>
            <a:endParaRPr b="0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Stop Words:</a:t>
            </a:r>
            <a:r>
              <a:rPr b="0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stop word is a commonly used word (such as “the”, “a”, “an”, “in”) that a search engine has been programmed to ignore, both when indexing entries for searching and when retrieving them as the result of a search query. We would not want these words to take up space in our database, or taking up valuable processing time. For this, we can remove them easily, by storing a list of words that you consider to stop words.</a:t>
            </a:r>
            <a:endParaRPr b="0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word_tokenize:</a:t>
            </a:r>
            <a:r>
              <a:rPr b="0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Natural Language Processing, tokenization divides a string into a list of tokens. Tokens come in handy when finding valuable patterns and helping to replace sensitive data components with non-sensitive ones. word_tokenize is a function in Python that splits a given sentence into words using the NLTK library.</a:t>
            </a:r>
            <a:endParaRPr b="0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2250"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0" y="162725"/>
            <a:ext cx="80217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5569900" y="1377475"/>
            <a:ext cx="2798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250" y="1065975"/>
            <a:ext cx="4763250" cy="2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9738" y="3929538"/>
            <a:ext cx="61626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TFIDF VECTORIZATION</a:t>
            </a:r>
            <a:endParaRPr sz="2400"/>
          </a:p>
        </p:txBody>
      </p:sp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535775" y="1753925"/>
            <a:ext cx="64911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TF-IDF over BoW?</a:t>
            </a:r>
            <a:endParaRPr b="0" sz="26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initial step of bag-of-words acts as a downside because it emphasizes words only based on counts. To overcome this, a simple twist to bag-of-words introduces the tf-idf approach.</a:t>
            </a:r>
            <a:endParaRPr b="0" sz="13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Unlike, bag-of-words, tf-idf creates a normalized count where each word count is divided by the number of documents this word appears in.</a:t>
            </a:r>
            <a:endParaRPr b="0" sz="13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6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bow(w, d) = # times word w appears in document d.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6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tf-idf(w, d) = bow(w, d) x N / (# documents in which word w appears)</a:t>
            </a:r>
            <a:endParaRPr i="1" sz="13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2250"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872025" y="3352863"/>
            <a:ext cx="2212050" cy="1702378"/>
            <a:chOff x="6803275" y="395363"/>
            <a:chExt cx="2212050" cy="2537076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6" name="Google Shape;106;p17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666666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min_df = 1 means "ignore terms that appear in less than 1 documents".</a:t>
              </a:r>
              <a:endParaRPr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0" y="162725"/>
            <a:ext cx="80217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3" name="Google Shape;113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5569900" y="1377475"/>
            <a:ext cx="2798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6150" y="929625"/>
            <a:ext cx="4350500" cy="18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4375" y="2069950"/>
            <a:ext cx="4029326" cy="26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83100" y="479700"/>
            <a:ext cx="85914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data contains outliers, StandardScaler can often be mislead. </a:t>
            </a:r>
            <a:r>
              <a:rPr lang="en">
                <a:solidFill>
                  <a:schemeClr val="dk1"/>
                </a:solidFill>
              </a:rPr>
              <a:t>In such cases,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better to use 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scaler that is robust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against outliers.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6728125" y="3033691"/>
            <a:ext cx="2212050" cy="1905598"/>
            <a:chOff x="6803275" y="395363"/>
            <a:chExt cx="2212050" cy="2537076"/>
          </a:xfrm>
        </p:grpSpPr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5" name="Google Shape;125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scaler = RobustScaler()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X = pd.DataFrame(scaler.fit_transform(X), columns=X.columns)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Accuracy of 85.5%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63" y="1506763"/>
            <a:ext cx="61626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THANK</a:t>
            </a:r>
            <a:r>
              <a:rPr lang="en"/>
              <a:t>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r>
              <a:rPr lang="en"/>
              <a:t> Arora(MT2022091)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Sanjeev </a:t>
            </a:r>
            <a:r>
              <a:rPr lang="en">
                <a:solidFill>
                  <a:schemeClr val="dk1"/>
                </a:solidFill>
              </a:rPr>
              <a:t>Kumar</a:t>
            </a:r>
            <a:r>
              <a:rPr lang="en"/>
              <a:t>(MT2022101)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