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4"/>
  </p:sldMasterIdLst>
  <p:notesMasterIdLst>
    <p:notesMasterId r:id="rId22"/>
  </p:notesMasterIdLst>
  <p:sldIdLst>
    <p:sldId id="256" r:id="rId5"/>
    <p:sldId id="312" r:id="rId6"/>
    <p:sldId id="257" r:id="rId7"/>
    <p:sldId id="263" r:id="rId8"/>
    <p:sldId id="259" r:id="rId9"/>
    <p:sldId id="317" r:id="rId10"/>
    <p:sldId id="316" r:id="rId11"/>
    <p:sldId id="319" r:id="rId12"/>
    <p:sldId id="320" r:id="rId13"/>
    <p:sldId id="309" r:id="rId14"/>
    <p:sldId id="314" r:id="rId15"/>
    <p:sldId id="310" r:id="rId16"/>
    <p:sldId id="315" r:id="rId17"/>
    <p:sldId id="321" r:id="rId18"/>
    <p:sldId id="313" r:id="rId19"/>
    <p:sldId id="261" r:id="rId20"/>
    <p:sldId id="318" r:id="rId2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Merriweather" panose="00000500000000000000" pitchFamily="2" charset="0"/>
      <p:regular r:id="rId27"/>
      <p:bold r:id="rId28"/>
      <p:italic r:id="rId29"/>
      <p:boldItalic r:id="rId30"/>
    </p:embeddedFont>
    <p:embeddedFont>
      <p:font typeface="Nunito Sans" pitchFamily="2" charset="0"/>
      <p:regular r:id="rId31"/>
      <p:bold r:id="rId32"/>
      <p:italic r:id="rId33"/>
      <p:boldItalic r:id="rId34"/>
    </p:embeddedFont>
    <p:embeddedFont>
      <p:font typeface="Nunito Sans Black" pitchFamily="2" charset="0"/>
      <p:bold r:id="rId35"/>
      <p:boldItalic r:id="rId36"/>
    </p:embeddedFont>
    <p:embeddedFont>
      <p:font typeface="Permanent Marker" panose="020B0604020202020204" charset="0"/>
      <p:regular r:id="rId37"/>
    </p:embeddedFont>
    <p:embeddedFont>
      <p:font typeface="Prata" panose="020B0604020202020204" charset="0"/>
      <p:regular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A4A3A4"/>
          </p15:clr>
        </p15:guide>
        <p15:guide id="2" pos="451">
          <p15:clr>
            <a:srgbClr val="9AA0A6"/>
          </p15:clr>
        </p15:guide>
        <p15:guide id="3" orient="horz" pos="338">
          <p15:clr>
            <a:srgbClr val="9AA0A6"/>
          </p15:clr>
        </p15:guide>
        <p15:guide id="4" pos="5309">
          <p15:clr>
            <a:srgbClr val="9AA0A6"/>
          </p15:clr>
        </p15:guide>
        <p15:guide id="5" orient="horz" pos="2876">
          <p15:clr>
            <a:srgbClr val="9AA0A6"/>
          </p15:clr>
        </p15:guide>
        <p15:guide id="6" orient="horz" pos="162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5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ECEC153-BE47-4192-B9AD-2B6420B8A333}">
  <a:tblStyle styleId="{4ECEC153-BE47-4192-B9AD-2B6420B8A33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9A9B0C3-C7CD-4CD4-A1F1-17E2A922B35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40" d="100"/>
          <a:sy n="140" d="100"/>
        </p:scale>
        <p:origin x="2072" y="1160"/>
      </p:cViewPr>
      <p:guideLst>
        <p:guide pos="2880"/>
        <p:guide pos="451"/>
        <p:guide orient="horz" pos="338"/>
        <p:guide pos="5309"/>
        <p:guide orient="horz" pos="2876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4.fntdata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font" Target="fonts/font12.fntdata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7.fntdata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9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a3a8c4b528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a3a8c4b52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a3a8c4b528_0_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ga3a8c4b528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14027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a3a8c4b528_0_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a3a8c4b528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87771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a3a8c4b528_0_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ga3a8c4b528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16903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a3a8c4b528_0_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a3a8c4b528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06377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a3a8c4b528_0_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a3a8c4b528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18749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a3a8c4b528_0_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ga3a8c4b528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77931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a3a8c4b528_0_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a3a8c4b528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a3a8c4b528_0_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a3a8c4b528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1257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a3a8c4b528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a3a8c4b52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1207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a4b51f1f9c_0_6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a4b51f1f9c_0_6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a3a8c4b528_0_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ga3a8c4b528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a3a8c4b528_0_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a3a8c4b528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a3a8c4b528_0_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a3a8c4b528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6277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a3a8c4b528_0_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a3a8c4b528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5888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a3a8c4b528_0_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a3a8c4b528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6062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a3a8c4b528_0_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a3a8c4b528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8907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31650" y="536525"/>
            <a:ext cx="7680600" cy="4014300"/>
          </a:xfrm>
          <a:prstGeom prst="round2DiagRect">
            <a:avLst>
              <a:gd name="adj1" fmla="val 16667"/>
              <a:gd name="adj2" fmla="val 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210563" y="1824650"/>
            <a:ext cx="6723000" cy="12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900" b="0">
                <a:solidFill>
                  <a:srgbClr val="FFE599"/>
                </a:solidFill>
                <a:latin typeface="Prata"/>
                <a:ea typeface="Prata"/>
                <a:cs typeface="Prata"/>
                <a:sym typeface="Prat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210438" y="3059150"/>
            <a:ext cx="6723000" cy="4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7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733000" y="554775"/>
            <a:ext cx="10675200" cy="4656600"/>
          </a:xfrm>
          <a:prstGeom prst="round2DiagRect">
            <a:avLst>
              <a:gd name="adj1" fmla="val 16667"/>
              <a:gd name="adj2" fmla="val 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097104" y="2374465"/>
            <a:ext cx="3508200" cy="4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097100" y="2838877"/>
            <a:ext cx="2823000" cy="89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5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1097104" y="1517138"/>
            <a:ext cx="1025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400"/>
              <a:buFont typeface="Nunito Sans"/>
              <a:buNone/>
              <a:defRPr sz="3400" b="1"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400"/>
              <a:buFont typeface="Nunito Sans"/>
              <a:buNone/>
              <a:defRPr sz="3400" b="1"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400"/>
              <a:buFont typeface="Nunito Sans"/>
              <a:buNone/>
              <a:defRPr sz="3400" b="1"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400"/>
              <a:buFont typeface="Nunito Sans"/>
              <a:buNone/>
              <a:defRPr sz="3400" b="1"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400"/>
              <a:buFont typeface="Nunito Sans"/>
              <a:buNone/>
              <a:defRPr sz="3400" b="1"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400"/>
              <a:buFont typeface="Nunito Sans"/>
              <a:buNone/>
              <a:defRPr sz="3400" b="1"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400"/>
              <a:buFont typeface="Nunito Sans"/>
              <a:buNone/>
              <a:defRPr sz="3400" b="1"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400"/>
              <a:buFont typeface="Nunito Sans"/>
              <a:buNone/>
              <a:defRPr sz="3400" b="1"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 flipH="1">
            <a:off x="-6891150" y="536525"/>
            <a:ext cx="7590000" cy="5113800"/>
          </a:xfrm>
          <a:prstGeom prst="round2DiagRect">
            <a:avLst>
              <a:gd name="adj1" fmla="val 16667"/>
              <a:gd name="adj2" fmla="val 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/>
          <p:nvPr/>
        </p:nvSpPr>
        <p:spPr>
          <a:xfrm flipH="1">
            <a:off x="8445200" y="-90150"/>
            <a:ext cx="7590000" cy="4643100"/>
          </a:xfrm>
          <a:prstGeom prst="round2DiagRect">
            <a:avLst>
              <a:gd name="adj1" fmla="val 16667"/>
              <a:gd name="adj2" fmla="val 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1043700" y="1026150"/>
            <a:ext cx="7056600" cy="354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1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ctrTitle"/>
          </p:nvPr>
        </p:nvSpPr>
        <p:spPr>
          <a:xfrm flipH="1">
            <a:off x="711775" y="536525"/>
            <a:ext cx="7720500" cy="3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400"/>
              <a:buNone/>
              <a:defRPr sz="2600" b="0">
                <a:solidFill>
                  <a:srgbClr val="FFE599"/>
                </a:solidFill>
                <a:latin typeface="Prata"/>
                <a:ea typeface="Prata"/>
                <a:cs typeface="Prata"/>
                <a:sym typeface="Pr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>
                <a:solidFill>
                  <a:srgbClr val="F1C23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>
                <a:solidFill>
                  <a:srgbClr val="F1C23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>
                <a:solidFill>
                  <a:srgbClr val="F1C23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>
                <a:solidFill>
                  <a:srgbClr val="F1C23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>
                <a:solidFill>
                  <a:srgbClr val="F1C23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>
                <a:solidFill>
                  <a:srgbClr val="F1C23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>
                <a:solidFill>
                  <a:srgbClr val="F1C23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>
                <a:solidFill>
                  <a:srgbClr val="F1C23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-2263700" y="-108900"/>
            <a:ext cx="10675200" cy="4660200"/>
          </a:xfrm>
          <a:prstGeom prst="round2DiagRect">
            <a:avLst>
              <a:gd name="adj1" fmla="val 16667"/>
              <a:gd name="adj2" fmla="val 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1954050" y="1382525"/>
            <a:ext cx="5235900" cy="27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200"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200"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200"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200"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200"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200"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ctrTitle"/>
          </p:nvPr>
        </p:nvSpPr>
        <p:spPr>
          <a:xfrm flipH="1">
            <a:off x="711775" y="536525"/>
            <a:ext cx="7720500" cy="3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400"/>
              <a:buNone/>
              <a:defRPr sz="2600" b="0">
                <a:solidFill>
                  <a:srgbClr val="FFE599"/>
                </a:solidFill>
                <a:latin typeface="Prata"/>
                <a:ea typeface="Prata"/>
                <a:cs typeface="Prata"/>
                <a:sym typeface="Pr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>
                <a:solidFill>
                  <a:srgbClr val="F1C23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>
                <a:solidFill>
                  <a:srgbClr val="F1C23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>
                <a:solidFill>
                  <a:srgbClr val="F1C23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>
                <a:solidFill>
                  <a:srgbClr val="F1C23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>
                <a:solidFill>
                  <a:srgbClr val="F1C23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>
                <a:solidFill>
                  <a:srgbClr val="F1C23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>
                <a:solidFill>
                  <a:srgbClr val="F1C23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>
                <a:solidFill>
                  <a:srgbClr val="F1C23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ítulo y objetos">
    <p:bg>
      <p:bgPr>
        <a:solidFill>
          <a:schemeClr val="dk2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/>
          <p:nvPr/>
        </p:nvSpPr>
        <p:spPr>
          <a:xfrm>
            <a:off x="8442175" y="536525"/>
            <a:ext cx="7590000" cy="5113800"/>
          </a:xfrm>
          <a:prstGeom prst="round2DiagRect">
            <a:avLst>
              <a:gd name="adj1" fmla="val 16667"/>
              <a:gd name="adj2" fmla="val 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/>
          <p:nvPr/>
        </p:nvSpPr>
        <p:spPr>
          <a:xfrm>
            <a:off x="-6894100" y="-97550"/>
            <a:ext cx="7590000" cy="4643100"/>
          </a:xfrm>
          <a:prstGeom prst="round2DiagRect">
            <a:avLst>
              <a:gd name="adj1" fmla="val 16667"/>
              <a:gd name="adj2" fmla="val 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 flipH="1">
            <a:off x="2002605" y="1737000"/>
            <a:ext cx="2225100" cy="3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Permanent Marker"/>
              <a:buNone/>
              <a:defRPr sz="2000">
                <a:solidFill>
                  <a:srgbClr val="FFE599"/>
                </a:solidFill>
                <a:latin typeface="Prata"/>
                <a:ea typeface="Prata"/>
                <a:cs typeface="Prata"/>
                <a:sym typeface="Pr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Permanent Marker"/>
              <a:buNone/>
              <a:defRPr sz="1800">
                <a:solidFill>
                  <a:srgbClr val="F1C23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Permanent Marker"/>
              <a:buNone/>
              <a:defRPr sz="1800">
                <a:solidFill>
                  <a:srgbClr val="F1C23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Permanent Marker"/>
              <a:buNone/>
              <a:defRPr sz="1800">
                <a:solidFill>
                  <a:srgbClr val="F1C23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Permanent Marker"/>
              <a:buNone/>
              <a:defRPr sz="1800">
                <a:solidFill>
                  <a:srgbClr val="F1C23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Permanent Marker"/>
              <a:buNone/>
              <a:defRPr sz="1800">
                <a:solidFill>
                  <a:srgbClr val="F1C23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Permanent Marker"/>
              <a:buNone/>
              <a:defRPr sz="1800">
                <a:solidFill>
                  <a:srgbClr val="F1C23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Permanent Marker"/>
              <a:buNone/>
              <a:defRPr sz="1800">
                <a:solidFill>
                  <a:srgbClr val="F1C23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Permanent Marker"/>
              <a:buNone/>
              <a:defRPr sz="1800">
                <a:solidFill>
                  <a:srgbClr val="F1C23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2"/>
          </p:nvPr>
        </p:nvSpPr>
        <p:spPr>
          <a:xfrm flipH="1">
            <a:off x="4916300" y="1737000"/>
            <a:ext cx="2225100" cy="3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Permanent Marker"/>
              <a:buNone/>
              <a:defRPr sz="2000">
                <a:solidFill>
                  <a:srgbClr val="FFE599"/>
                </a:solidFill>
                <a:latin typeface="Prata"/>
                <a:ea typeface="Prata"/>
                <a:cs typeface="Prata"/>
                <a:sym typeface="Pr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Permanent Marker"/>
              <a:buNone/>
              <a:defRPr sz="1800">
                <a:solidFill>
                  <a:srgbClr val="F1C23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Permanent Marker"/>
              <a:buNone/>
              <a:defRPr sz="1800">
                <a:solidFill>
                  <a:srgbClr val="F1C23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Permanent Marker"/>
              <a:buNone/>
              <a:defRPr sz="1800">
                <a:solidFill>
                  <a:srgbClr val="F1C23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Permanent Marker"/>
              <a:buNone/>
              <a:defRPr sz="1800">
                <a:solidFill>
                  <a:srgbClr val="F1C23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Permanent Marker"/>
              <a:buNone/>
              <a:defRPr sz="1800">
                <a:solidFill>
                  <a:srgbClr val="F1C23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Permanent Marker"/>
              <a:buNone/>
              <a:defRPr sz="1800">
                <a:solidFill>
                  <a:srgbClr val="F1C23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Permanent Marker"/>
              <a:buNone/>
              <a:defRPr sz="1800">
                <a:solidFill>
                  <a:srgbClr val="F1C23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Permanent Marker"/>
              <a:buNone/>
              <a:defRPr sz="1800">
                <a:solidFill>
                  <a:srgbClr val="F1C23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3"/>
          </p:nvPr>
        </p:nvSpPr>
        <p:spPr>
          <a:xfrm flipH="1">
            <a:off x="2002605" y="3496302"/>
            <a:ext cx="2225100" cy="3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Permanent Marker"/>
              <a:buNone/>
              <a:defRPr sz="2000">
                <a:solidFill>
                  <a:srgbClr val="FFE599"/>
                </a:solidFill>
                <a:latin typeface="Prata"/>
                <a:ea typeface="Prata"/>
                <a:cs typeface="Prata"/>
                <a:sym typeface="Pr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Permanent Marker"/>
              <a:buNone/>
              <a:defRPr sz="1800">
                <a:solidFill>
                  <a:srgbClr val="F1C23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Permanent Marker"/>
              <a:buNone/>
              <a:defRPr sz="1800">
                <a:solidFill>
                  <a:srgbClr val="F1C23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Permanent Marker"/>
              <a:buNone/>
              <a:defRPr sz="1800">
                <a:solidFill>
                  <a:srgbClr val="F1C23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Permanent Marker"/>
              <a:buNone/>
              <a:defRPr sz="1800">
                <a:solidFill>
                  <a:srgbClr val="F1C23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Permanent Marker"/>
              <a:buNone/>
              <a:defRPr sz="1800">
                <a:solidFill>
                  <a:srgbClr val="F1C23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Permanent Marker"/>
              <a:buNone/>
              <a:defRPr sz="1800">
                <a:solidFill>
                  <a:srgbClr val="F1C23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Permanent Marker"/>
              <a:buNone/>
              <a:defRPr sz="1800">
                <a:solidFill>
                  <a:srgbClr val="F1C23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Permanent Marker"/>
              <a:buNone/>
              <a:defRPr sz="1800">
                <a:solidFill>
                  <a:srgbClr val="F1C23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4"/>
          </p:nvPr>
        </p:nvSpPr>
        <p:spPr>
          <a:xfrm>
            <a:off x="2150955" y="2091300"/>
            <a:ext cx="1928400" cy="8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5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5"/>
          </p:nvPr>
        </p:nvSpPr>
        <p:spPr>
          <a:xfrm>
            <a:off x="5064650" y="2091300"/>
            <a:ext cx="1928400" cy="8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5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6"/>
          </p:nvPr>
        </p:nvSpPr>
        <p:spPr>
          <a:xfrm>
            <a:off x="2150955" y="3850750"/>
            <a:ext cx="1928400" cy="8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5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hasCustomPrompt="1"/>
          </p:nvPr>
        </p:nvSpPr>
        <p:spPr>
          <a:xfrm>
            <a:off x="2837505" y="1311175"/>
            <a:ext cx="555300" cy="4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None/>
              <a:defRPr sz="2000" b="0">
                <a:solidFill>
                  <a:srgbClr val="FFE599"/>
                </a:solidFill>
                <a:latin typeface="Prata"/>
                <a:ea typeface="Prata"/>
                <a:cs typeface="Prata"/>
                <a:sym typeface="Prata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None/>
              <a:defRPr sz="1800">
                <a:solidFill>
                  <a:srgbClr val="F1C23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None/>
              <a:defRPr sz="1800">
                <a:solidFill>
                  <a:srgbClr val="F1C23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None/>
              <a:defRPr sz="1800">
                <a:solidFill>
                  <a:srgbClr val="F1C23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None/>
              <a:defRPr sz="1800">
                <a:solidFill>
                  <a:srgbClr val="F1C23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None/>
              <a:defRPr sz="1800">
                <a:solidFill>
                  <a:srgbClr val="F1C23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None/>
              <a:defRPr sz="1800">
                <a:solidFill>
                  <a:srgbClr val="F1C23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None/>
              <a:defRPr sz="1800">
                <a:solidFill>
                  <a:srgbClr val="F1C23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None/>
              <a:defRPr sz="1800">
                <a:solidFill>
                  <a:srgbClr val="F1C23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7" hasCustomPrompt="1"/>
          </p:nvPr>
        </p:nvSpPr>
        <p:spPr>
          <a:xfrm>
            <a:off x="5751200" y="1311300"/>
            <a:ext cx="555300" cy="4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None/>
              <a:defRPr sz="2000" b="0">
                <a:solidFill>
                  <a:srgbClr val="FFE599"/>
                </a:solidFill>
                <a:latin typeface="Prata"/>
                <a:ea typeface="Prata"/>
                <a:cs typeface="Prata"/>
                <a:sym typeface="Prata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None/>
              <a:defRPr sz="1800">
                <a:solidFill>
                  <a:srgbClr val="F1C23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None/>
              <a:defRPr sz="1800">
                <a:solidFill>
                  <a:srgbClr val="F1C23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None/>
              <a:defRPr sz="1800">
                <a:solidFill>
                  <a:srgbClr val="F1C23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None/>
              <a:defRPr sz="1800">
                <a:solidFill>
                  <a:srgbClr val="F1C23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None/>
              <a:defRPr sz="1800">
                <a:solidFill>
                  <a:srgbClr val="F1C23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None/>
              <a:defRPr sz="1800">
                <a:solidFill>
                  <a:srgbClr val="F1C23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None/>
              <a:defRPr sz="1800">
                <a:solidFill>
                  <a:srgbClr val="F1C23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None/>
              <a:defRPr sz="1800">
                <a:solidFill>
                  <a:srgbClr val="F1C23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8" hasCustomPrompt="1"/>
          </p:nvPr>
        </p:nvSpPr>
        <p:spPr>
          <a:xfrm>
            <a:off x="2837505" y="3064175"/>
            <a:ext cx="555300" cy="4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None/>
              <a:defRPr sz="2000" b="0">
                <a:solidFill>
                  <a:srgbClr val="FFE599"/>
                </a:solidFill>
                <a:latin typeface="Prata"/>
                <a:ea typeface="Prata"/>
                <a:cs typeface="Prata"/>
                <a:sym typeface="Prata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None/>
              <a:defRPr sz="1800">
                <a:solidFill>
                  <a:srgbClr val="F1C23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None/>
              <a:defRPr sz="1800">
                <a:solidFill>
                  <a:srgbClr val="F1C23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None/>
              <a:defRPr sz="1800">
                <a:solidFill>
                  <a:srgbClr val="F1C23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None/>
              <a:defRPr sz="1800">
                <a:solidFill>
                  <a:srgbClr val="F1C23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None/>
              <a:defRPr sz="1800">
                <a:solidFill>
                  <a:srgbClr val="F1C23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None/>
              <a:defRPr sz="1800">
                <a:solidFill>
                  <a:srgbClr val="F1C23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None/>
              <a:defRPr sz="1800">
                <a:solidFill>
                  <a:srgbClr val="F1C23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None/>
              <a:defRPr sz="1800">
                <a:solidFill>
                  <a:srgbClr val="F1C23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9"/>
          </p:nvPr>
        </p:nvSpPr>
        <p:spPr>
          <a:xfrm flipH="1">
            <a:off x="4916300" y="3496302"/>
            <a:ext cx="2225100" cy="3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Permanent Marker"/>
              <a:buNone/>
              <a:defRPr sz="2000">
                <a:solidFill>
                  <a:srgbClr val="FFE599"/>
                </a:solidFill>
                <a:latin typeface="Prata"/>
                <a:ea typeface="Prata"/>
                <a:cs typeface="Prata"/>
                <a:sym typeface="Pr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Permanent Marker"/>
              <a:buNone/>
              <a:defRPr sz="1800">
                <a:solidFill>
                  <a:srgbClr val="F1C23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Permanent Marker"/>
              <a:buNone/>
              <a:defRPr sz="1800">
                <a:solidFill>
                  <a:srgbClr val="F1C23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Permanent Marker"/>
              <a:buNone/>
              <a:defRPr sz="1800">
                <a:solidFill>
                  <a:srgbClr val="F1C23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Permanent Marker"/>
              <a:buNone/>
              <a:defRPr sz="1800">
                <a:solidFill>
                  <a:srgbClr val="F1C23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Permanent Marker"/>
              <a:buNone/>
              <a:defRPr sz="1800">
                <a:solidFill>
                  <a:srgbClr val="F1C23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Permanent Marker"/>
              <a:buNone/>
              <a:defRPr sz="1800">
                <a:solidFill>
                  <a:srgbClr val="F1C23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Permanent Marker"/>
              <a:buNone/>
              <a:defRPr sz="1800">
                <a:solidFill>
                  <a:srgbClr val="F1C23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Permanent Marker"/>
              <a:buNone/>
              <a:defRPr sz="1800">
                <a:solidFill>
                  <a:srgbClr val="F1C23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3"/>
          </p:nvPr>
        </p:nvSpPr>
        <p:spPr>
          <a:xfrm>
            <a:off x="5064650" y="3850750"/>
            <a:ext cx="1928400" cy="8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5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14" hasCustomPrompt="1"/>
          </p:nvPr>
        </p:nvSpPr>
        <p:spPr>
          <a:xfrm>
            <a:off x="5751200" y="3064175"/>
            <a:ext cx="555300" cy="4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None/>
              <a:defRPr sz="2000" b="0">
                <a:solidFill>
                  <a:srgbClr val="FFE599"/>
                </a:solidFill>
                <a:latin typeface="Prata"/>
                <a:ea typeface="Prata"/>
                <a:cs typeface="Prata"/>
                <a:sym typeface="Prata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None/>
              <a:defRPr sz="1800">
                <a:solidFill>
                  <a:srgbClr val="F1C23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None/>
              <a:defRPr sz="1800">
                <a:solidFill>
                  <a:srgbClr val="F1C23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None/>
              <a:defRPr sz="1800">
                <a:solidFill>
                  <a:srgbClr val="F1C23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None/>
              <a:defRPr sz="1800">
                <a:solidFill>
                  <a:srgbClr val="F1C23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None/>
              <a:defRPr sz="1800">
                <a:solidFill>
                  <a:srgbClr val="F1C23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None/>
              <a:defRPr sz="1800">
                <a:solidFill>
                  <a:srgbClr val="F1C23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None/>
              <a:defRPr sz="1800">
                <a:solidFill>
                  <a:srgbClr val="F1C23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None/>
              <a:defRPr sz="1800">
                <a:solidFill>
                  <a:srgbClr val="F1C23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/>
          <p:nvPr/>
        </p:nvSpPr>
        <p:spPr>
          <a:xfrm>
            <a:off x="8554105" y="1019672"/>
            <a:ext cx="89" cy="8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lose/>
              </a:path>
            </a:pathLst>
          </a:custGeom>
          <a:gradFill>
            <a:gsLst>
              <a:gs pos="0">
                <a:srgbClr val="C2008B"/>
              </a:gs>
              <a:gs pos="100000">
                <a:srgbClr val="50009C"/>
              </a:gs>
            </a:gsLst>
            <a:lin ang="132009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ctrTitle" idx="15"/>
          </p:nvPr>
        </p:nvSpPr>
        <p:spPr>
          <a:xfrm flipH="1">
            <a:off x="711775" y="536525"/>
            <a:ext cx="7720500" cy="3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400"/>
              <a:buNone/>
              <a:defRPr sz="2600" b="0">
                <a:solidFill>
                  <a:srgbClr val="FFE599"/>
                </a:solidFill>
                <a:latin typeface="Prata"/>
                <a:ea typeface="Prata"/>
                <a:cs typeface="Prata"/>
                <a:sym typeface="Pr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>
                <a:solidFill>
                  <a:srgbClr val="F1C23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>
                <a:solidFill>
                  <a:srgbClr val="F1C23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>
                <a:solidFill>
                  <a:srgbClr val="F1C23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>
                <a:solidFill>
                  <a:srgbClr val="F1C23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>
                <a:solidFill>
                  <a:srgbClr val="F1C23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>
                <a:solidFill>
                  <a:srgbClr val="F1C23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>
                <a:solidFill>
                  <a:srgbClr val="F1C23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>
                <a:solidFill>
                  <a:srgbClr val="F1C23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1_Título y objetos">
    <p:bg>
      <p:bgPr>
        <a:solidFill>
          <a:schemeClr val="dk2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/>
          <p:nvPr/>
        </p:nvSpPr>
        <p:spPr>
          <a:xfrm>
            <a:off x="-2263700" y="-108900"/>
            <a:ext cx="10675200" cy="4660200"/>
          </a:xfrm>
          <a:prstGeom prst="round2DiagRect">
            <a:avLst>
              <a:gd name="adj1" fmla="val 16667"/>
              <a:gd name="adj2" fmla="val 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1"/>
          </p:nvPr>
        </p:nvSpPr>
        <p:spPr>
          <a:xfrm flipH="1">
            <a:off x="716675" y="3062675"/>
            <a:ext cx="4205100" cy="5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200"/>
              <a:buFont typeface="Permanent Marker"/>
              <a:buNone/>
              <a:defRPr>
                <a:solidFill>
                  <a:srgbClr val="FFE599"/>
                </a:solidFill>
                <a:latin typeface="Prata"/>
                <a:ea typeface="Prata"/>
                <a:cs typeface="Prata"/>
                <a:sym typeface="Pr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200"/>
              <a:buFont typeface="Permanent Marker"/>
              <a:buNone/>
              <a:defRPr sz="1200" b="1">
                <a:solidFill>
                  <a:srgbClr val="F1C23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200"/>
              <a:buFont typeface="Permanent Marker"/>
              <a:buNone/>
              <a:defRPr sz="1200" b="1">
                <a:solidFill>
                  <a:srgbClr val="F1C23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200"/>
              <a:buFont typeface="Permanent Marker"/>
              <a:buNone/>
              <a:defRPr sz="1200" b="1">
                <a:solidFill>
                  <a:srgbClr val="F1C23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200"/>
              <a:buFont typeface="Permanent Marker"/>
              <a:buNone/>
              <a:defRPr sz="1200" b="1">
                <a:solidFill>
                  <a:srgbClr val="F1C23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200"/>
              <a:buFont typeface="Permanent Marker"/>
              <a:buNone/>
              <a:defRPr sz="1200" b="1">
                <a:solidFill>
                  <a:srgbClr val="F1C23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200"/>
              <a:buFont typeface="Permanent Marker"/>
              <a:buNone/>
              <a:defRPr sz="1200" b="1">
                <a:solidFill>
                  <a:srgbClr val="F1C23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200"/>
              <a:buFont typeface="Permanent Marker"/>
              <a:buNone/>
              <a:defRPr sz="1200" b="1">
                <a:solidFill>
                  <a:srgbClr val="F1C23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200"/>
              <a:buFont typeface="Permanent Marker"/>
              <a:buNone/>
              <a:defRPr sz="1200" b="1">
                <a:solidFill>
                  <a:srgbClr val="F1C23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2"/>
          </p:nvPr>
        </p:nvSpPr>
        <p:spPr>
          <a:xfrm>
            <a:off x="716675" y="1861000"/>
            <a:ext cx="5624700" cy="120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2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6279" y="2606319"/>
            <a:ext cx="4521" cy="6329"/>
          </a:xfrm>
          <a:custGeom>
            <a:avLst/>
            <a:gdLst/>
            <a:ahLst/>
            <a:cxnLst/>
            <a:rect l="l" t="t" r="r" b="b"/>
            <a:pathLst>
              <a:path w="60" h="84" extrusionOk="0">
                <a:moveTo>
                  <a:pt x="1" y="0"/>
                </a:moveTo>
                <a:lnTo>
                  <a:pt x="20" y="39"/>
                </a:lnTo>
                <a:lnTo>
                  <a:pt x="59" y="83"/>
                </a:lnTo>
                <a:lnTo>
                  <a:pt x="1" y="0"/>
                </a:lnTo>
                <a:close/>
              </a:path>
            </a:pathLst>
          </a:custGeom>
          <a:solidFill>
            <a:srgbClr val="14141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4847" y="5142018"/>
            <a:ext cx="7384" cy="75"/>
          </a:xfrm>
          <a:custGeom>
            <a:avLst/>
            <a:gdLst/>
            <a:ahLst/>
            <a:cxnLst/>
            <a:rect l="l" t="t" r="r" b="b"/>
            <a:pathLst>
              <a:path w="98" h="1" extrusionOk="0">
                <a:moveTo>
                  <a:pt x="98" y="0"/>
                </a:moveTo>
                <a:lnTo>
                  <a:pt x="0" y="0"/>
                </a:lnTo>
                <a:lnTo>
                  <a:pt x="0" y="0"/>
                </a:lnTo>
                <a:lnTo>
                  <a:pt x="78" y="0"/>
                </a:lnTo>
                <a:close/>
              </a:path>
            </a:pathLst>
          </a:custGeom>
          <a:solidFill>
            <a:srgbClr val="B0B0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05">
  <p:cSld name="8_Título y objetos_3">
    <p:bg>
      <p:bgPr>
        <a:solidFill>
          <a:srgbClr val="081456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/>
          <p:nvPr/>
        </p:nvSpPr>
        <p:spPr>
          <a:xfrm flipH="1">
            <a:off x="730075" y="-110225"/>
            <a:ext cx="10675200" cy="4660200"/>
          </a:xfrm>
          <a:prstGeom prst="round2DiagRect">
            <a:avLst>
              <a:gd name="adj1" fmla="val 16667"/>
              <a:gd name="adj2" fmla="val 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ctrTitle"/>
          </p:nvPr>
        </p:nvSpPr>
        <p:spPr>
          <a:xfrm flipH="1">
            <a:off x="711775" y="536525"/>
            <a:ext cx="7720500" cy="3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400"/>
              <a:buNone/>
              <a:defRPr sz="2600" b="0">
                <a:solidFill>
                  <a:srgbClr val="FFE599"/>
                </a:solidFill>
                <a:latin typeface="Prata"/>
                <a:ea typeface="Prata"/>
                <a:cs typeface="Prata"/>
                <a:sym typeface="Pr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>
                <a:solidFill>
                  <a:srgbClr val="F1C23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>
                <a:solidFill>
                  <a:srgbClr val="F1C23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>
                <a:solidFill>
                  <a:srgbClr val="F1C23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>
                <a:solidFill>
                  <a:srgbClr val="F1C23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>
                <a:solidFill>
                  <a:srgbClr val="F1C23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>
                <a:solidFill>
                  <a:srgbClr val="F1C23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>
                <a:solidFill>
                  <a:srgbClr val="F1C23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>
                <a:solidFill>
                  <a:srgbClr val="F1C23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06">
  <p:cSld name="8_Título y objetos_4">
    <p:bg>
      <p:bgPr>
        <a:solidFill>
          <a:srgbClr val="081456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/>
          <p:nvPr/>
        </p:nvSpPr>
        <p:spPr>
          <a:xfrm flipH="1">
            <a:off x="-65550" y="3876925"/>
            <a:ext cx="8479500" cy="3616500"/>
          </a:xfrm>
          <a:prstGeom prst="round2DiagRect">
            <a:avLst>
              <a:gd name="adj1" fmla="val 16667"/>
              <a:gd name="adj2" fmla="val 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30"/>
          <p:cNvSpPr txBox="1">
            <a:spLocks noGrp="1"/>
          </p:cNvSpPr>
          <p:nvPr>
            <p:ph type="ctrTitle"/>
          </p:nvPr>
        </p:nvSpPr>
        <p:spPr>
          <a:xfrm flipH="1">
            <a:off x="711775" y="536525"/>
            <a:ext cx="7720500" cy="3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400"/>
              <a:buNone/>
              <a:defRPr sz="2600" b="0">
                <a:solidFill>
                  <a:srgbClr val="FFE599"/>
                </a:solidFill>
                <a:latin typeface="Prata"/>
                <a:ea typeface="Prata"/>
                <a:cs typeface="Prata"/>
                <a:sym typeface="Pr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>
                <a:solidFill>
                  <a:srgbClr val="F1C23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>
                <a:solidFill>
                  <a:srgbClr val="F1C23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>
                <a:solidFill>
                  <a:srgbClr val="F1C23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>
                <a:solidFill>
                  <a:srgbClr val="F1C23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>
                <a:solidFill>
                  <a:srgbClr val="F1C23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>
                <a:solidFill>
                  <a:srgbClr val="F1C23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>
                <a:solidFill>
                  <a:srgbClr val="F1C23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>
                <a:solidFill>
                  <a:srgbClr val="F1C23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8145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2800"/>
              <a:buFont typeface="Prata"/>
              <a:buNone/>
              <a:defRPr sz="2800">
                <a:solidFill>
                  <a:srgbClr val="FFE599"/>
                </a:solidFill>
                <a:latin typeface="Prata"/>
                <a:ea typeface="Prata"/>
                <a:cs typeface="Prata"/>
                <a:sym typeface="Pr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2800"/>
              <a:buFont typeface="Prata"/>
              <a:buNone/>
              <a:defRPr sz="2800">
                <a:solidFill>
                  <a:srgbClr val="FFE599"/>
                </a:solidFill>
                <a:latin typeface="Prata"/>
                <a:ea typeface="Prata"/>
                <a:cs typeface="Prata"/>
                <a:sym typeface="Prat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2800"/>
              <a:buFont typeface="Prata"/>
              <a:buNone/>
              <a:defRPr sz="2800">
                <a:solidFill>
                  <a:srgbClr val="FFE599"/>
                </a:solidFill>
                <a:latin typeface="Prata"/>
                <a:ea typeface="Prata"/>
                <a:cs typeface="Prata"/>
                <a:sym typeface="Prat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2800"/>
              <a:buFont typeface="Prata"/>
              <a:buNone/>
              <a:defRPr sz="2800">
                <a:solidFill>
                  <a:srgbClr val="FFE599"/>
                </a:solidFill>
                <a:latin typeface="Prata"/>
                <a:ea typeface="Prata"/>
                <a:cs typeface="Prata"/>
                <a:sym typeface="Prat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2800"/>
              <a:buFont typeface="Prata"/>
              <a:buNone/>
              <a:defRPr sz="2800">
                <a:solidFill>
                  <a:srgbClr val="FFE599"/>
                </a:solidFill>
                <a:latin typeface="Prata"/>
                <a:ea typeface="Prata"/>
                <a:cs typeface="Prata"/>
                <a:sym typeface="Prat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2800"/>
              <a:buFont typeface="Prata"/>
              <a:buNone/>
              <a:defRPr sz="2800">
                <a:solidFill>
                  <a:srgbClr val="FFE599"/>
                </a:solidFill>
                <a:latin typeface="Prata"/>
                <a:ea typeface="Prata"/>
                <a:cs typeface="Prata"/>
                <a:sym typeface="Prat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2800"/>
              <a:buFont typeface="Prata"/>
              <a:buNone/>
              <a:defRPr sz="2800">
                <a:solidFill>
                  <a:srgbClr val="FFE599"/>
                </a:solidFill>
                <a:latin typeface="Prata"/>
                <a:ea typeface="Prata"/>
                <a:cs typeface="Prata"/>
                <a:sym typeface="Prat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2800"/>
              <a:buFont typeface="Prata"/>
              <a:buNone/>
              <a:defRPr sz="2800">
                <a:solidFill>
                  <a:srgbClr val="FFE599"/>
                </a:solidFill>
                <a:latin typeface="Prata"/>
                <a:ea typeface="Prata"/>
                <a:cs typeface="Prata"/>
                <a:sym typeface="Prat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2800"/>
              <a:buFont typeface="Prata"/>
              <a:buNone/>
              <a:defRPr sz="2800">
                <a:solidFill>
                  <a:srgbClr val="FFE599"/>
                </a:solidFill>
                <a:latin typeface="Prata"/>
                <a:ea typeface="Prata"/>
                <a:cs typeface="Prata"/>
                <a:sym typeface="Prat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rriweather"/>
              <a:buChar char="●"/>
              <a:defRPr sz="18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erriweather"/>
              <a:buChar char="○"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erriweather"/>
              <a:buChar char="■"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erriweather"/>
              <a:buChar char="●"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erriweather"/>
              <a:buChar char="○"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erriweather"/>
              <a:buChar char="■"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erriweather"/>
              <a:buChar char="●"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erriweather"/>
              <a:buChar char="○"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erriweather"/>
              <a:buChar char="■"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8" r:id="rId5"/>
    <p:sldLayoutId id="2147483659" r:id="rId6"/>
    <p:sldLayoutId id="2147483660" r:id="rId7"/>
    <p:sldLayoutId id="2147483669" r:id="rId8"/>
    <p:sldLayoutId id="214748367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>
            <a:spLocks noGrp="1"/>
          </p:cNvSpPr>
          <p:nvPr>
            <p:ph type="ctrTitle"/>
          </p:nvPr>
        </p:nvSpPr>
        <p:spPr>
          <a:xfrm>
            <a:off x="1210563" y="1824650"/>
            <a:ext cx="6723000" cy="1234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Nunito Sans Black"/>
              <a:buNone/>
            </a:pPr>
            <a:r>
              <a:rPr lang="en"/>
              <a:t>Safe Lock</a:t>
            </a:r>
            <a:endParaRPr/>
          </a:p>
        </p:txBody>
      </p:sp>
      <p:sp>
        <p:nvSpPr>
          <p:cNvPr id="185" name="Google Shape;185;p34"/>
          <p:cNvSpPr txBox="1">
            <a:spLocks noGrp="1"/>
          </p:cNvSpPr>
          <p:nvPr>
            <p:ph type="subTitle" idx="1"/>
          </p:nvPr>
        </p:nvSpPr>
        <p:spPr>
          <a:xfrm>
            <a:off x="1210438" y="3059150"/>
            <a:ext cx="6723000" cy="4281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Proyek Akhir PSD Kelompok B11</a:t>
            </a:r>
            <a:endParaRPr/>
          </a:p>
        </p:txBody>
      </p:sp>
      <p:sp>
        <p:nvSpPr>
          <p:cNvPr id="186" name="Google Shape;186;p34"/>
          <p:cNvSpPr/>
          <p:nvPr/>
        </p:nvSpPr>
        <p:spPr>
          <a:xfrm>
            <a:off x="5874794" y="1168369"/>
            <a:ext cx="1789" cy="3579"/>
          </a:xfrm>
          <a:custGeom>
            <a:avLst/>
            <a:gdLst/>
            <a:ahLst/>
            <a:cxnLst/>
            <a:rect l="l" t="t" r="r" b="b"/>
            <a:pathLst>
              <a:path w="46" h="92" extrusionOk="0">
                <a:moveTo>
                  <a:pt x="31" y="0"/>
                </a:moveTo>
                <a:cubicBezTo>
                  <a:pt x="15" y="0"/>
                  <a:pt x="0" y="31"/>
                  <a:pt x="0" y="46"/>
                </a:cubicBezTo>
                <a:cubicBezTo>
                  <a:pt x="0" y="76"/>
                  <a:pt x="0" y="91"/>
                  <a:pt x="15" y="91"/>
                </a:cubicBezTo>
                <a:cubicBezTo>
                  <a:pt x="31" y="91"/>
                  <a:pt x="31" y="76"/>
                  <a:pt x="46" y="46"/>
                </a:cubicBezTo>
                <a:cubicBezTo>
                  <a:pt x="46" y="31"/>
                  <a:pt x="46" y="0"/>
                  <a:pt x="31" y="0"/>
                </a:cubicBez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34"/>
          <p:cNvSpPr/>
          <p:nvPr/>
        </p:nvSpPr>
        <p:spPr>
          <a:xfrm>
            <a:off x="5910739" y="1141255"/>
            <a:ext cx="1828" cy="2373"/>
          </a:xfrm>
          <a:custGeom>
            <a:avLst/>
            <a:gdLst/>
            <a:ahLst/>
            <a:cxnLst/>
            <a:rect l="l" t="t" r="r" b="b"/>
            <a:pathLst>
              <a:path w="47" h="61" extrusionOk="0">
                <a:moveTo>
                  <a:pt x="1" y="0"/>
                </a:moveTo>
                <a:cubicBezTo>
                  <a:pt x="1" y="0"/>
                  <a:pt x="1" y="15"/>
                  <a:pt x="1" y="30"/>
                </a:cubicBezTo>
                <a:cubicBezTo>
                  <a:pt x="1" y="46"/>
                  <a:pt x="16" y="61"/>
                  <a:pt x="31" y="61"/>
                </a:cubicBezTo>
                <a:cubicBezTo>
                  <a:pt x="46" y="61"/>
                  <a:pt x="46" y="46"/>
                  <a:pt x="46" y="30"/>
                </a:cubicBezTo>
                <a:cubicBezTo>
                  <a:pt x="31" y="15"/>
                  <a:pt x="16" y="0"/>
                  <a:pt x="1" y="0"/>
                </a:cubicBez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1"/>
          <p:cNvSpPr txBox="1">
            <a:spLocks noGrp="1"/>
          </p:cNvSpPr>
          <p:nvPr>
            <p:ph type="ctrTitle"/>
          </p:nvPr>
        </p:nvSpPr>
        <p:spPr>
          <a:xfrm>
            <a:off x="1097103" y="2374465"/>
            <a:ext cx="4921559" cy="4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Pengujian dan Analisis</a:t>
            </a:r>
            <a:endParaRPr/>
          </a:p>
        </p:txBody>
      </p:sp>
      <p:sp>
        <p:nvSpPr>
          <p:cNvPr id="250" name="Google Shape;250;p41"/>
          <p:cNvSpPr txBox="1">
            <a:spLocks noGrp="1"/>
          </p:cNvSpPr>
          <p:nvPr>
            <p:ph type="subTitle" idx="1"/>
          </p:nvPr>
        </p:nvSpPr>
        <p:spPr>
          <a:xfrm>
            <a:off x="1097100" y="2838877"/>
            <a:ext cx="2823000" cy="89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Testbench</a:t>
            </a:r>
            <a:endParaRPr/>
          </a:p>
        </p:txBody>
      </p:sp>
      <p:sp>
        <p:nvSpPr>
          <p:cNvPr id="251" name="Google Shape;251;p41"/>
          <p:cNvSpPr txBox="1">
            <a:spLocks noGrp="1"/>
          </p:cNvSpPr>
          <p:nvPr>
            <p:ph type="title" idx="2"/>
          </p:nvPr>
        </p:nvSpPr>
        <p:spPr>
          <a:xfrm>
            <a:off x="1097104" y="1517138"/>
            <a:ext cx="1025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63318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 txBox="1">
            <a:spLocks noGrp="1"/>
          </p:cNvSpPr>
          <p:nvPr>
            <p:ph type="ctrTitle"/>
          </p:nvPr>
        </p:nvSpPr>
        <p:spPr>
          <a:xfrm flipH="1">
            <a:off x="711775" y="536525"/>
            <a:ext cx="7720500" cy="313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Sans Black"/>
              <a:buNone/>
            </a:pPr>
            <a:r>
              <a:rPr lang="en"/>
              <a:t>Pengujian dan Analisis</a:t>
            </a:r>
            <a:endParaRPr/>
          </a:p>
        </p:txBody>
      </p:sp>
      <p:sp>
        <p:nvSpPr>
          <p:cNvPr id="205" name="Google Shape;205;p37"/>
          <p:cNvSpPr txBox="1">
            <a:spLocks noGrp="1"/>
          </p:cNvSpPr>
          <p:nvPr>
            <p:ph type="body" idx="1"/>
          </p:nvPr>
        </p:nvSpPr>
        <p:spPr>
          <a:xfrm>
            <a:off x="1954050" y="1382525"/>
            <a:ext cx="5235900" cy="27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lang="en"/>
              <a:t>Do you know what helps you make your point clear? Lists like this one:</a:t>
            </a:r>
            <a:endParaRPr/>
          </a:p>
          <a:p>
            <a:pPr marL="533400" lvl="1" indent="-279400" algn="l" rtl="0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They’re simple </a:t>
            </a:r>
            <a:endParaRPr/>
          </a:p>
          <a:p>
            <a:pPr marL="533400" lvl="1" indent="-279400" algn="l" rtl="0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can organize your ideas clearly</a:t>
            </a:r>
            <a:endParaRPr/>
          </a:p>
          <a:p>
            <a:pPr marL="533400" lvl="1" indent="-279400" algn="l" rtl="0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You’ll never forget to buy milk!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br>
              <a:rPr lang="en"/>
            </a:br>
            <a:r>
              <a:rPr lang="en"/>
              <a:t>And the most important thing: the audience won’t miss the point of your presentation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9607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1"/>
          <p:cNvSpPr txBox="1">
            <a:spLocks noGrp="1"/>
          </p:cNvSpPr>
          <p:nvPr>
            <p:ph type="ctrTitle"/>
          </p:nvPr>
        </p:nvSpPr>
        <p:spPr>
          <a:xfrm>
            <a:off x="1097103" y="2374465"/>
            <a:ext cx="4921559" cy="4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Hasil Pengujian</a:t>
            </a:r>
            <a:endParaRPr/>
          </a:p>
        </p:txBody>
      </p:sp>
      <p:sp>
        <p:nvSpPr>
          <p:cNvPr id="250" name="Google Shape;250;p41"/>
          <p:cNvSpPr txBox="1">
            <a:spLocks noGrp="1"/>
          </p:cNvSpPr>
          <p:nvPr>
            <p:ph type="subTitle" idx="1"/>
          </p:nvPr>
        </p:nvSpPr>
        <p:spPr>
          <a:xfrm>
            <a:off x="1097100" y="2838877"/>
            <a:ext cx="2823000" cy="89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Testbench</a:t>
            </a:r>
            <a:endParaRPr/>
          </a:p>
        </p:txBody>
      </p:sp>
      <p:sp>
        <p:nvSpPr>
          <p:cNvPr id="251" name="Google Shape;251;p41"/>
          <p:cNvSpPr txBox="1">
            <a:spLocks noGrp="1"/>
          </p:cNvSpPr>
          <p:nvPr>
            <p:ph type="title" idx="2"/>
          </p:nvPr>
        </p:nvSpPr>
        <p:spPr>
          <a:xfrm>
            <a:off x="1097104" y="1517138"/>
            <a:ext cx="1025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48706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 txBox="1">
            <a:spLocks noGrp="1"/>
          </p:cNvSpPr>
          <p:nvPr>
            <p:ph type="ctrTitle"/>
          </p:nvPr>
        </p:nvSpPr>
        <p:spPr>
          <a:xfrm flipH="1">
            <a:off x="711775" y="536525"/>
            <a:ext cx="7720500" cy="313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Sans Black"/>
              <a:buNone/>
            </a:pPr>
            <a:r>
              <a:rPr lang="en"/>
              <a:t>Testbench</a:t>
            </a:r>
            <a:endParaRPr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3A7A83B-6B85-7D86-CB24-DA4737DD1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70" y="1006013"/>
            <a:ext cx="8513573" cy="3827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085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 txBox="1">
            <a:spLocks noGrp="1"/>
          </p:cNvSpPr>
          <p:nvPr>
            <p:ph type="ctrTitle"/>
          </p:nvPr>
        </p:nvSpPr>
        <p:spPr>
          <a:xfrm flipH="1">
            <a:off x="711775" y="536525"/>
            <a:ext cx="7720500" cy="313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Sans Black"/>
              <a:buNone/>
            </a:pPr>
            <a:r>
              <a:rPr lang="en"/>
              <a:t>Analisis</a:t>
            </a:r>
            <a:endParaRPr/>
          </a:p>
        </p:txBody>
      </p:sp>
      <p:sp>
        <p:nvSpPr>
          <p:cNvPr id="205" name="Google Shape;205;p37"/>
          <p:cNvSpPr txBox="1">
            <a:spLocks noGrp="1"/>
          </p:cNvSpPr>
          <p:nvPr>
            <p:ph type="body" idx="1"/>
          </p:nvPr>
        </p:nvSpPr>
        <p:spPr>
          <a:xfrm>
            <a:off x="1115777" y="1264243"/>
            <a:ext cx="6912446" cy="27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lang="en-US"/>
              <a:t>Berdasarkan pengujian yang sudah dilakukan :</a:t>
            </a:r>
            <a:endParaRPr/>
          </a:p>
          <a:p>
            <a:pPr marL="533400" lvl="1" indent="-279400" algn="l" rtl="0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Seven segment display untuk menit dan detik sudah berhasil</a:t>
            </a:r>
          </a:p>
          <a:p>
            <a:pPr marL="533400" lvl="1" indent="-279400" algn="l" rtl="0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Seven segment display dan LED tiap digit sudah berhasil</a:t>
            </a:r>
          </a:p>
          <a:p>
            <a:pPr marL="533400" lvl="1" indent="-279400" algn="l" rtl="0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Enkripsi dan dekripsi sudah berhasil</a:t>
            </a:r>
          </a:p>
          <a:p>
            <a:pPr marL="533400" lvl="1" indent="-279400" algn="l" rtl="0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State sudah berhasil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br>
              <a:rPr lang="en"/>
            </a:br>
            <a:endParaRPr/>
          </a:p>
        </p:txBody>
      </p:sp>
    </p:spTree>
    <p:extLst>
      <p:ext uri="{BB962C8B-B14F-4D97-AF65-F5344CB8AC3E}">
        <p14:creationId xmlns:p14="http://schemas.microsoft.com/office/powerpoint/2010/main" val="1162127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1"/>
          <p:cNvSpPr txBox="1">
            <a:spLocks noGrp="1"/>
          </p:cNvSpPr>
          <p:nvPr>
            <p:ph type="ctrTitle"/>
          </p:nvPr>
        </p:nvSpPr>
        <p:spPr>
          <a:xfrm>
            <a:off x="1097103" y="2374465"/>
            <a:ext cx="4921559" cy="4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Kesimpulan</a:t>
            </a:r>
            <a:endParaRPr/>
          </a:p>
        </p:txBody>
      </p:sp>
      <p:sp>
        <p:nvSpPr>
          <p:cNvPr id="250" name="Google Shape;250;p41"/>
          <p:cNvSpPr txBox="1">
            <a:spLocks noGrp="1"/>
          </p:cNvSpPr>
          <p:nvPr>
            <p:ph type="subTitle" idx="1"/>
          </p:nvPr>
        </p:nvSpPr>
        <p:spPr>
          <a:xfrm>
            <a:off x="1097100" y="2838877"/>
            <a:ext cx="2823000" cy="89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Safe Lock</a:t>
            </a:r>
            <a:endParaRPr/>
          </a:p>
        </p:txBody>
      </p:sp>
      <p:sp>
        <p:nvSpPr>
          <p:cNvPr id="251" name="Google Shape;251;p41"/>
          <p:cNvSpPr txBox="1">
            <a:spLocks noGrp="1"/>
          </p:cNvSpPr>
          <p:nvPr>
            <p:ph type="title" idx="2"/>
          </p:nvPr>
        </p:nvSpPr>
        <p:spPr>
          <a:xfrm>
            <a:off x="1097104" y="1517138"/>
            <a:ext cx="1025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57237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9"/>
          <p:cNvSpPr txBox="1">
            <a:spLocks noGrp="1"/>
          </p:cNvSpPr>
          <p:nvPr>
            <p:ph type="subTitle" idx="2"/>
          </p:nvPr>
        </p:nvSpPr>
        <p:spPr>
          <a:xfrm>
            <a:off x="853152" y="1624438"/>
            <a:ext cx="5624700" cy="120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Kombinasi lock adalah mekanisme penguncian yang akan menerima input password satu persatu digitnya.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Berdasarkan hasil pengujian, kombinasi lock ini sudah dapat berjalan dengan baik.</a:t>
            </a:r>
            <a:endParaRPr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E5FCDBD9-38BE-32DB-6875-73A26C4946DE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2281619" y="3011961"/>
            <a:ext cx="5624700" cy="1201800"/>
          </a:xfrm>
        </p:spPr>
        <p:txBody>
          <a:bodyPr/>
          <a:lstStyle/>
          <a:p>
            <a:pPr algn="r"/>
            <a:r>
              <a:rPr lang="en-US" sz="3400">
                <a:solidFill>
                  <a:srgbClr val="FFE599"/>
                </a:solidFill>
                <a:latin typeface="Prata" panose="020B0604020202020204" charset="0"/>
              </a:rPr>
              <a:t>Terima Kasih</a:t>
            </a:r>
            <a:endParaRPr lang="en-ID" sz="3400">
              <a:solidFill>
                <a:srgbClr val="FFE599"/>
              </a:solidFill>
              <a:latin typeface="Prat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237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210;p38">
            <a:extLst>
              <a:ext uri="{FF2B5EF4-FFF2-40B4-BE49-F238E27FC236}">
                <a16:creationId xmlns:a16="http://schemas.microsoft.com/office/drawing/2014/main" id="{B4963DB9-F552-2CFB-BEFC-38917304F30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 flipH="1">
            <a:off x="1951934" y="1737000"/>
            <a:ext cx="2471693" cy="3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/>
              <a:t>Seno </a:t>
            </a:r>
            <a:r>
              <a:rPr lang="en" err="1"/>
              <a:t>Pamungkas</a:t>
            </a:r>
            <a:r>
              <a:rPr lang="en"/>
              <a:t> Rahman</a:t>
            </a:r>
            <a:endParaRPr/>
          </a:p>
        </p:txBody>
      </p:sp>
      <p:sp>
        <p:nvSpPr>
          <p:cNvPr id="16" name="Google Shape;211;p38">
            <a:extLst>
              <a:ext uri="{FF2B5EF4-FFF2-40B4-BE49-F238E27FC236}">
                <a16:creationId xmlns:a16="http://schemas.microsoft.com/office/drawing/2014/main" id="{8D9216CE-4C74-17E6-2444-7B779B4626DC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 flipH="1">
            <a:off x="4916275" y="1737000"/>
            <a:ext cx="2225100" cy="3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err="1"/>
              <a:t>Sulthan</a:t>
            </a:r>
            <a:r>
              <a:rPr lang="en"/>
              <a:t> S. Y. Darmawan</a:t>
            </a:r>
          </a:p>
        </p:txBody>
      </p:sp>
      <p:sp>
        <p:nvSpPr>
          <p:cNvPr id="17" name="Google Shape;212;p38">
            <a:extLst>
              <a:ext uri="{FF2B5EF4-FFF2-40B4-BE49-F238E27FC236}">
                <a16:creationId xmlns:a16="http://schemas.microsoft.com/office/drawing/2014/main" id="{BEBF2E7D-F997-27C6-F4C6-0D4F3FF816E4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 flipH="1">
            <a:off x="2002580" y="3496302"/>
            <a:ext cx="2225100" cy="3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Akmal Rabbani</a:t>
            </a:r>
            <a:endParaRPr/>
          </a:p>
        </p:txBody>
      </p:sp>
      <p:sp>
        <p:nvSpPr>
          <p:cNvPr id="18" name="Google Shape;213;p38">
            <a:extLst>
              <a:ext uri="{FF2B5EF4-FFF2-40B4-BE49-F238E27FC236}">
                <a16:creationId xmlns:a16="http://schemas.microsoft.com/office/drawing/2014/main" id="{93576911-197D-F177-C7E1-AB89F8FC5849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2150930" y="2091300"/>
            <a:ext cx="1928400" cy="8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2106731586</a:t>
            </a:r>
          </a:p>
        </p:txBody>
      </p:sp>
      <p:sp>
        <p:nvSpPr>
          <p:cNvPr id="19" name="Google Shape;214;p38">
            <a:extLst>
              <a:ext uri="{FF2B5EF4-FFF2-40B4-BE49-F238E27FC236}">
                <a16:creationId xmlns:a16="http://schemas.microsoft.com/office/drawing/2014/main" id="{874A8B46-16A3-7202-2F08-8ADB365E9F11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5064625" y="2091300"/>
            <a:ext cx="1928400" cy="8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2106731560</a:t>
            </a:r>
            <a:endParaRPr/>
          </a:p>
        </p:txBody>
      </p:sp>
      <p:sp>
        <p:nvSpPr>
          <p:cNvPr id="20" name="Google Shape;215;p38">
            <a:extLst>
              <a:ext uri="{FF2B5EF4-FFF2-40B4-BE49-F238E27FC236}">
                <a16:creationId xmlns:a16="http://schemas.microsoft.com/office/drawing/2014/main" id="{62D4FE1D-305B-2C92-62CC-54A1AB0ADA61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2150930" y="3850750"/>
            <a:ext cx="1928400" cy="8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2106731610</a:t>
            </a:r>
            <a:endParaRPr/>
          </a:p>
        </p:txBody>
      </p:sp>
      <p:sp>
        <p:nvSpPr>
          <p:cNvPr id="21" name="Google Shape;216;p38">
            <a:extLst>
              <a:ext uri="{FF2B5EF4-FFF2-40B4-BE49-F238E27FC236}">
                <a16:creationId xmlns:a16="http://schemas.microsoft.com/office/drawing/2014/main" id="{119C3423-4C79-5068-E7A6-26B5D743D0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37480" y="1311175"/>
            <a:ext cx="555300" cy="4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2" name="Google Shape;217;p38">
            <a:extLst>
              <a:ext uri="{FF2B5EF4-FFF2-40B4-BE49-F238E27FC236}">
                <a16:creationId xmlns:a16="http://schemas.microsoft.com/office/drawing/2014/main" id="{3A873564-7FB5-58F3-D2ED-12415A88A38D}"/>
              </a:ext>
            </a:extLst>
          </p:cNvPr>
          <p:cNvSpPr txBox="1">
            <a:spLocks noGrp="1"/>
          </p:cNvSpPr>
          <p:nvPr>
            <p:ph type="title" idx="7"/>
          </p:nvPr>
        </p:nvSpPr>
        <p:spPr>
          <a:xfrm>
            <a:off x="5751175" y="1311300"/>
            <a:ext cx="555300" cy="4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3" name="Google Shape;218;p38">
            <a:extLst>
              <a:ext uri="{FF2B5EF4-FFF2-40B4-BE49-F238E27FC236}">
                <a16:creationId xmlns:a16="http://schemas.microsoft.com/office/drawing/2014/main" id="{79476CE4-245E-FED7-6B2B-4B2EF49D5D48}"/>
              </a:ext>
            </a:extLst>
          </p:cNvPr>
          <p:cNvSpPr txBox="1">
            <a:spLocks noGrp="1"/>
          </p:cNvSpPr>
          <p:nvPr>
            <p:ph type="title" idx="8"/>
          </p:nvPr>
        </p:nvSpPr>
        <p:spPr>
          <a:xfrm>
            <a:off x="2837480" y="3064175"/>
            <a:ext cx="555300" cy="4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4" name="Google Shape;219;p38">
            <a:extLst>
              <a:ext uri="{FF2B5EF4-FFF2-40B4-BE49-F238E27FC236}">
                <a16:creationId xmlns:a16="http://schemas.microsoft.com/office/drawing/2014/main" id="{0262F462-E836-281A-9A69-BE5F01534819}"/>
              </a:ext>
            </a:extLst>
          </p:cNvPr>
          <p:cNvSpPr txBox="1">
            <a:spLocks/>
          </p:cNvSpPr>
          <p:nvPr/>
        </p:nvSpPr>
        <p:spPr>
          <a:xfrm>
            <a:off x="5064625" y="3850750"/>
            <a:ext cx="19284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erriweather"/>
              <a:buNone/>
              <a:defRPr sz="15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erriweather"/>
              <a:buNone/>
              <a:defRPr sz="1100" b="0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erriweather"/>
              <a:buNone/>
              <a:defRPr sz="1100" b="0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erriweather"/>
              <a:buNone/>
              <a:defRPr sz="1100" b="0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erriweather"/>
              <a:buNone/>
              <a:defRPr sz="1100" b="0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erriweather"/>
              <a:buNone/>
              <a:defRPr sz="1100" b="0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erriweather"/>
              <a:buNone/>
              <a:defRPr sz="1100" b="0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erriweather"/>
              <a:buNone/>
              <a:defRPr sz="1100" b="0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erriweather"/>
              <a:buNone/>
              <a:defRPr sz="1100" b="0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indent="0"/>
            <a:r>
              <a:rPr lang="en"/>
              <a:t>2106731592</a:t>
            </a:r>
          </a:p>
        </p:txBody>
      </p:sp>
      <p:sp>
        <p:nvSpPr>
          <p:cNvPr id="25" name="Google Shape;220;p38">
            <a:extLst>
              <a:ext uri="{FF2B5EF4-FFF2-40B4-BE49-F238E27FC236}">
                <a16:creationId xmlns:a16="http://schemas.microsoft.com/office/drawing/2014/main" id="{E249B2C3-8248-910B-8E6E-2F741FB2F4D1}"/>
              </a:ext>
            </a:extLst>
          </p:cNvPr>
          <p:cNvSpPr txBox="1">
            <a:spLocks noGrp="1"/>
          </p:cNvSpPr>
          <p:nvPr>
            <p:ph type="title" idx="14"/>
          </p:nvPr>
        </p:nvSpPr>
        <p:spPr>
          <a:xfrm>
            <a:off x="5751175" y="3064175"/>
            <a:ext cx="555300" cy="4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6" name="Google Shape;221;p38">
            <a:extLst>
              <a:ext uri="{FF2B5EF4-FFF2-40B4-BE49-F238E27FC236}">
                <a16:creationId xmlns:a16="http://schemas.microsoft.com/office/drawing/2014/main" id="{F3558EA4-AAEC-1169-2E94-AF385DA27539}"/>
              </a:ext>
            </a:extLst>
          </p:cNvPr>
          <p:cNvSpPr txBox="1">
            <a:spLocks noGrp="1"/>
          </p:cNvSpPr>
          <p:nvPr>
            <p:ph type="subTitle" idx="9"/>
          </p:nvPr>
        </p:nvSpPr>
        <p:spPr>
          <a:xfrm flipH="1">
            <a:off x="4916275" y="3496302"/>
            <a:ext cx="2225100" cy="3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Roy Oswaldha</a:t>
            </a:r>
            <a:endParaRPr/>
          </a:p>
        </p:txBody>
      </p:sp>
      <p:sp>
        <p:nvSpPr>
          <p:cNvPr id="27" name="Google Shape;222;p38">
            <a:extLst>
              <a:ext uri="{FF2B5EF4-FFF2-40B4-BE49-F238E27FC236}">
                <a16:creationId xmlns:a16="http://schemas.microsoft.com/office/drawing/2014/main" id="{7D9E8FC0-1414-7FC2-5B98-2F2603C4CBA6}"/>
              </a:ext>
            </a:extLst>
          </p:cNvPr>
          <p:cNvSpPr txBox="1">
            <a:spLocks noGrp="1"/>
          </p:cNvSpPr>
          <p:nvPr>
            <p:ph type="ctrTitle" idx="15"/>
          </p:nvPr>
        </p:nvSpPr>
        <p:spPr>
          <a:xfrm flipH="1">
            <a:off x="711750" y="536525"/>
            <a:ext cx="7720500" cy="313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Anggota Kelompok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42161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>
            <a:spLocks noGrp="1"/>
          </p:cNvSpPr>
          <p:nvPr>
            <p:ph type="body" idx="1"/>
          </p:nvPr>
        </p:nvSpPr>
        <p:spPr>
          <a:xfrm>
            <a:off x="1024650" y="1026150"/>
            <a:ext cx="7056600" cy="354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342900" algn="just">
              <a:buNone/>
            </a:pPr>
            <a:r>
              <a:rPr lang="en" err="1"/>
              <a:t>Kunci</a:t>
            </a:r>
            <a:r>
              <a:rPr lang="en"/>
              <a:t> </a:t>
            </a:r>
            <a:r>
              <a:rPr lang="en" err="1"/>
              <a:t>kombinasi</a:t>
            </a:r>
            <a:r>
              <a:rPr lang="en"/>
              <a:t> </a:t>
            </a:r>
            <a:r>
              <a:rPr lang="en" err="1"/>
              <a:t>merupakan</a:t>
            </a:r>
            <a:r>
              <a:rPr lang="en"/>
              <a:t> </a:t>
            </a:r>
            <a:r>
              <a:rPr lang="en" err="1"/>
              <a:t>sebuah</a:t>
            </a:r>
            <a:r>
              <a:rPr lang="en"/>
              <a:t> </a:t>
            </a:r>
            <a:r>
              <a:rPr lang="en" err="1"/>
              <a:t>alat</a:t>
            </a:r>
            <a:r>
              <a:rPr lang="en"/>
              <a:t> yang digunakan</a:t>
            </a:r>
            <a:r>
              <a:rPr lang="en">
                <a:sym typeface="Merriweather Black"/>
              </a:rPr>
              <a:t> untuk </a:t>
            </a:r>
            <a:r>
              <a:rPr lang="en"/>
              <a:t>mengunci pada </a:t>
            </a:r>
            <a:r>
              <a:rPr lang="en" err="1"/>
              <a:t>suatu</a:t>
            </a:r>
            <a:r>
              <a:rPr lang="en"/>
              <a:t> </a:t>
            </a:r>
            <a:r>
              <a:rPr lang="en" err="1"/>
              <a:t>barang</a:t>
            </a:r>
            <a:r>
              <a:rPr lang="en"/>
              <a:t> </a:t>
            </a:r>
            <a:r>
              <a:rPr lang="en" err="1"/>
              <a:t>sehingga</a:t>
            </a:r>
            <a:r>
              <a:rPr lang="en"/>
              <a:t> </a:t>
            </a:r>
            <a:r>
              <a:rPr lang="en" err="1"/>
              <a:t>mendapatkan</a:t>
            </a:r>
            <a:r>
              <a:rPr lang="en"/>
              <a:t> </a:t>
            </a:r>
            <a:r>
              <a:rPr lang="en" err="1"/>
              <a:t>keamanan</a:t>
            </a:r>
            <a:r>
              <a:rPr lang="en"/>
              <a:t> </a:t>
            </a:r>
            <a:r>
              <a:rPr lang="en" err="1"/>
              <a:t>terhadap</a:t>
            </a:r>
            <a:r>
              <a:rPr lang="en"/>
              <a:t> barang tersebut. </a:t>
            </a:r>
            <a:r>
              <a:rPr lang="en" err="1"/>
              <a:t>Kunci</a:t>
            </a:r>
            <a:r>
              <a:rPr lang="en"/>
              <a:t> </a:t>
            </a:r>
            <a:r>
              <a:rPr lang="en" err="1"/>
              <a:t>kombinasi</a:t>
            </a:r>
            <a:r>
              <a:rPr lang="en">
                <a:sym typeface="Merriweather Black"/>
                <a:hlinkClick r:id="" action="ppaction://noaction"/>
              </a:rPr>
              <a:t> </a:t>
            </a:r>
            <a:r>
              <a:rPr lang="en" err="1"/>
              <a:t>bisa</a:t>
            </a:r>
            <a:r>
              <a:rPr lang="en"/>
              <a:t> </a:t>
            </a:r>
            <a:r>
              <a:rPr lang="en" err="1"/>
              <a:t>berupa</a:t>
            </a:r>
            <a:r>
              <a:rPr lang="en"/>
              <a:t> </a:t>
            </a:r>
            <a:r>
              <a:rPr lang="en" err="1"/>
              <a:t>bentuk</a:t>
            </a:r>
            <a:r>
              <a:rPr lang="en"/>
              <a:t> 4</a:t>
            </a:r>
            <a:r>
              <a:rPr lang="en"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>
                <a:sym typeface="Merriweather Black"/>
              </a:rPr>
              <a:t>digit kombinasi </a:t>
            </a:r>
            <a:r>
              <a:rPr lang="en">
                <a:sym typeface="Merriweather Black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</a:t>
            </a:r>
            <a:r>
              <a:rPr lang="en"/>
              <a:t>di mana </a:t>
            </a:r>
            <a:r>
              <a:rPr lang="en" err="1"/>
              <a:t>pengguna</a:t>
            </a:r>
            <a:r>
              <a:rPr lang="en"/>
              <a:t> </a:t>
            </a:r>
            <a:r>
              <a:rPr lang="en" err="1"/>
              <a:t>harus</a:t>
            </a:r>
            <a:r>
              <a:rPr lang="en"/>
              <a:t> </a:t>
            </a:r>
            <a:r>
              <a:rPr lang="en" err="1"/>
              <a:t>memasukan</a:t>
            </a:r>
            <a:r>
              <a:rPr lang="en"/>
              <a:t> 4 </a:t>
            </a:r>
            <a:r>
              <a:rPr lang="en">
                <a:sym typeface="Merriweather Black"/>
              </a:rPr>
              <a:t>digit kombinasi </a:t>
            </a:r>
            <a:r>
              <a:rPr lang="en"/>
              <a:t>yang </a:t>
            </a:r>
            <a:r>
              <a:rPr lang="en" err="1"/>
              <a:t>benar</a:t>
            </a:r>
            <a:r>
              <a:rPr lang="en"/>
              <a:t> </a:t>
            </a:r>
            <a:r>
              <a:rPr lang="en" err="1"/>
              <a:t>sehingga</a:t>
            </a:r>
            <a:r>
              <a:rPr lang="en"/>
              <a:t> </a:t>
            </a:r>
            <a:r>
              <a:rPr lang="en" err="1"/>
              <a:t>kunci</a:t>
            </a:r>
            <a:r>
              <a:rPr lang="en"/>
              <a:t> </a:t>
            </a:r>
            <a:r>
              <a:rPr lang="en" err="1"/>
              <a:t>tersebut</a:t>
            </a:r>
            <a:r>
              <a:rPr lang="en"/>
              <a:t> </a:t>
            </a:r>
            <a:r>
              <a:rPr lang="en" err="1"/>
              <a:t>dapat</a:t>
            </a:r>
            <a:r>
              <a:rPr lang="en"/>
              <a:t> </a:t>
            </a:r>
            <a:r>
              <a:rPr lang="en" err="1"/>
              <a:t>dibuka</a:t>
            </a:r>
            <a:r>
              <a:rPr lang="en"/>
              <a:t>. </a:t>
            </a:r>
            <a:r>
              <a:rPr lang="en" err="1"/>
              <a:t>Kunci</a:t>
            </a:r>
            <a:r>
              <a:rPr lang="en"/>
              <a:t> </a:t>
            </a:r>
            <a:r>
              <a:rPr lang="en" err="1"/>
              <a:t>kombinasi</a:t>
            </a:r>
            <a:r>
              <a:rPr lang="en"/>
              <a:t> </a:t>
            </a:r>
            <a:r>
              <a:rPr lang="en" err="1"/>
              <a:t>ini</a:t>
            </a:r>
            <a:r>
              <a:rPr lang="en"/>
              <a:t> sangat </a:t>
            </a:r>
            <a:r>
              <a:rPr lang="en" err="1"/>
              <a:t>bermanfaat</a:t>
            </a:r>
            <a:r>
              <a:rPr lang="en"/>
              <a:t>, </a:t>
            </a:r>
            <a:r>
              <a:rPr lang="en" err="1"/>
              <a:t>karena</a:t>
            </a:r>
            <a:r>
              <a:rPr lang="en"/>
              <a:t> </a:t>
            </a:r>
            <a:r>
              <a:rPr lang="en" err="1"/>
              <a:t>mekanisme</a:t>
            </a:r>
            <a:r>
              <a:rPr lang="en"/>
              <a:t> yang </a:t>
            </a:r>
            <a:r>
              <a:rPr lang="en" err="1"/>
              <a:t>simpel</a:t>
            </a:r>
            <a:r>
              <a:rPr lang="en"/>
              <a:t> </a:t>
            </a:r>
            <a:r>
              <a:rPr lang="en" err="1"/>
              <a:t>tetapi</a:t>
            </a:r>
            <a:r>
              <a:rPr lang="en"/>
              <a:t> </a:t>
            </a:r>
            <a:r>
              <a:rPr lang="en" err="1"/>
              <a:t>aman</a:t>
            </a:r>
            <a:r>
              <a:rPr lang="en"/>
              <a:t>. </a:t>
            </a:r>
            <a:endParaRPr lang="en-US"/>
          </a:p>
          <a:p>
            <a:pPr marL="0" indent="342900" algn="just">
              <a:buNone/>
            </a:pPr>
            <a:endParaRPr lang="en"/>
          </a:p>
          <a:p>
            <a:pPr marL="0" indent="342900" algn="just">
              <a:buNone/>
            </a:pPr>
            <a:r>
              <a:rPr lang="en" err="1"/>
              <a:t>Contoh</a:t>
            </a:r>
            <a:r>
              <a:rPr lang="en"/>
              <a:t> </a:t>
            </a:r>
            <a:r>
              <a:rPr lang="en" err="1"/>
              <a:t>penggunaan</a:t>
            </a:r>
            <a:r>
              <a:rPr lang="en"/>
              <a:t> </a:t>
            </a:r>
            <a:r>
              <a:rPr lang="en" err="1"/>
              <a:t>dari</a:t>
            </a:r>
            <a:r>
              <a:rPr lang="en"/>
              <a:t> </a:t>
            </a:r>
            <a:r>
              <a:rPr lang="en" err="1"/>
              <a:t>kunci</a:t>
            </a:r>
            <a:r>
              <a:rPr lang="en"/>
              <a:t> </a:t>
            </a:r>
            <a:r>
              <a:rPr lang="en" err="1"/>
              <a:t>kombinasi</a:t>
            </a:r>
            <a:r>
              <a:rPr lang="en"/>
              <a:t> </a:t>
            </a:r>
            <a:r>
              <a:rPr lang="en" err="1"/>
              <a:t>adalah</a:t>
            </a:r>
            <a:r>
              <a:rPr lang="en"/>
              <a:t> pada </a:t>
            </a:r>
            <a:r>
              <a:rPr lang="en" err="1"/>
              <a:t>sepeda</a:t>
            </a:r>
            <a:r>
              <a:rPr lang="en"/>
              <a:t>. Kita </a:t>
            </a:r>
            <a:r>
              <a:rPr lang="en" err="1"/>
              <a:t>dapat</a:t>
            </a:r>
            <a:r>
              <a:rPr lang="en"/>
              <a:t> </a:t>
            </a:r>
            <a:r>
              <a:rPr lang="en" err="1"/>
              <a:t>menempatkan</a:t>
            </a:r>
            <a:r>
              <a:rPr lang="en"/>
              <a:t> </a:t>
            </a:r>
            <a:r>
              <a:rPr lang="en" err="1"/>
              <a:t>kunci</a:t>
            </a:r>
            <a:r>
              <a:rPr lang="en"/>
              <a:t> </a:t>
            </a:r>
            <a:r>
              <a:rPr lang="en" err="1"/>
              <a:t>kombinasi</a:t>
            </a:r>
            <a:r>
              <a:rPr lang="en"/>
              <a:t> pada </a:t>
            </a:r>
            <a:r>
              <a:rPr lang="en" err="1"/>
              <a:t>tali</a:t>
            </a:r>
            <a:r>
              <a:rPr lang="en"/>
              <a:t> </a:t>
            </a:r>
            <a:r>
              <a:rPr lang="en" err="1"/>
              <a:t>terbuat</a:t>
            </a:r>
            <a:r>
              <a:rPr lang="en"/>
              <a:t> </a:t>
            </a:r>
            <a:r>
              <a:rPr lang="en" err="1"/>
              <a:t>dari</a:t>
            </a:r>
            <a:r>
              <a:rPr lang="en"/>
              <a:t> </a:t>
            </a:r>
            <a:r>
              <a:rPr lang="en" err="1"/>
              <a:t>besi</a:t>
            </a:r>
            <a:r>
              <a:rPr lang="en"/>
              <a:t> </a:t>
            </a:r>
            <a:r>
              <a:rPr lang="en" err="1"/>
              <a:t>sehingga</a:t>
            </a:r>
            <a:r>
              <a:rPr lang="en"/>
              <a:t> </a:t>
            </a:r>
            <a:r>
              <a:rPr lang="en" err="1"/>
              <a:t>pengguna</a:t>
            </a:r>
            <a:r>
              <a:rPr lang="en"/>
              <a:t> </a:t>
            </a:r>
            <a:r>
              <a:rPr lang="en" err="1"/>
              <a:t>sepeda</a:t>
            </a:r>
            <a:r>
              <a:rPr lang="en"/>
              <a:t> </a:t>
            </a:r>
            <a:r>
              <a:rPr lang="en" err="1"/>
              <a:t>dapat</a:t>
            </a:r>
            <a:r>
              <a:rPr lang="en"/>
              <a:t> </a:t>
            </a:r>
            <a:r>
              <a:rPr lang="en" err="1"/>
              <a:t>mengikat</a:t>
            </a:r>
            <a:r>
              <a:rPr lang="en"/>
              <a:t> </a:t>
            </a:r>
            <a:r>
              <a:rPr lang="en" err="1"/>
              <a:t>sepedanya</a:t>
            </a:r>
            <a:r>
              <a:rPr lang="en"/>
              <a:t> pada </a:t>
            </a:r>
            <a:r>
              <a:rPr lang="en" err="1"/>
              <a:t>suatu</a:t>
            </a:r>
            <a:r>
              <a:rPr lang="en"/>
              <a:t> </a:t>
            </a:r>
            <a:r>
              <a:rPr lang="en" err="1"/>
              <a:t>tiang</a:t>
            </a:r>
            <a:r>
              <a:rPr lang="en"/>
              <a:t> </a:t>
            </a:r>
            <a:r>
              <a:rPr lang="en" err="1"/>
              <a:t>dengan</a:t>
            </a:r>
            <a:r>
              <a:rPr lang="en"/>
              <a:t> </a:t>
            </a:r>
            <a:r>
              <a:rPr lang="en" err="1"/>
              <a:t>tali</a:t>
            </a:r>
            <a:r>
              <a:rPr lang="en"/>
              <a:t> </a:t>
            </a:r>
            <a:r>
              <a:rPr lang="en" err="1"/>
              <a:t>tersebut</a:t>
            </a:r>
            <a:r>
              <a:rPr lang="en"/>
              <a:t> dan </a:t>
            </a:r>
            <a:r>
              <a:rPr lang="en" err="1"/>
              <a:t>mengunci</a:t>
            </a:r>
            <a:r>
              <a:rPr lang="en"/>
              <a:t> </a:t>
            </a:r>
            <a:r>
              <a:rPr lang="en" err="1"/>
              <a:t>talinya</a:t>
            </a:r>
            <a:r>
              <a:rPr lang="en"/>
              <a:t> </a:t>
            </a:r>
            <a:r>
              <a:rPr lang="en" err="1"/>
              <a:t>dengan</a:t>
            </a:r>
            <a:r>
              <a:rPr lang="en"/>
              <a:t> </a:t>
            </a:r>
            <a:r>
              <a:rPr lang="en" err="1"/>
              <a:t>kunci</a:t>
            </a:r>
            <a:r>
              <a:rPr lang="en"/>
              <a:t> </a:t>
            </a:r>
            <a:r>
              <a:rPr lang="en" err="1"/>
              <a:t>kombinasi</a:t>
            </a:r>
            <a:r>
              <a:rPr lang="en"/>
              <a:t> </a:t>
            </a:r>
            <a:r>
              <a:rPr lang="en" err="1"/>
              <a:t>sehingga</a:t>
            </a:r>
            <a:r>
              <a:rPr lang="en"/>
              <a:t> orang lain </a:t>
            </a:r>
            <a:r>
              <a:rPr lang="en" err="1"/>
              <a:t>tidak</a:t>
            </a:r>
            <a:r>
              <a:rPr lang="en"/>
              <a:t> </a:t>
            </a:r>
            <a:r>
              <a:rPr lang="en" err="1"/>
              <a:t>dapat</a:t>
            </a:r>
            <a:r>
              <a:rPr lang="en"/>
              <a:t> </a:t>
            </a:r>
            <a:r>
              <a:rPr lang="en" err="1"/>
              <a:t>melepas</a:t>
            </a:r>
            <a:r>
              <a:rPr lang="en"/>
              <a:t> </a:t>
            </a:r>
            <a:r>
              <a:rPr lang="en" err="1"/>
              <a:t>tali</a:t>
            </a:r>
            <a:r>
              <a:rPr lang="en"/>
              <a:t> </a:t>
            </a:r>
            <a:r>
              <a:rPr lang="en" err="1"/>
              <a:t>tersebut</a:t>
            </a:r>
            <a:r>
              <a:rPr lang="en"/>
              <a:t>. </a:t>
            </a:r>
            <a:endParaRPr lang="en-US"/>
          </a:p>
          <a:p>
            <a:pPr marL="0" indent="342900" algn="just">
              <a:buNone/>
            </a:pPr>
            <a:endParaRPr lang="en"/>
          </a:p>
          <a:p>
            <a:pPr marL="0" indent="342900" algn="just">
              <a:buNone/>
            </a:pPr>
            <a:endParaRPr lang="en"/>
          </a:p>
        </p:txBody>
      </p:sp>
      <p:sp>
        <p:nvSpPr>
          <p:cNvPr id="193" name="Google Shape;193;p35"/>
          <p:cNvSpPr txBox="1">
            <a:spLocks noGrp="1"/>
          </p:cNvSpPr>
          <p:nvPr>
            <p:ph type="ctrTitle"/>
          </p:nvPr>
        </p:nvSpPr>
        <p:spPr>
          <a:xfrm flipH="1">
            <a:off x="711775" y="536525"/>
            <a:ext cx="7720500" cy="313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Latar Belakang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1"/>
          <p:cNvSpPr txBox="1">
            <a:spLocks noGrp="1"/>
          </p:cNvSpPr>
          <p:nvPr>
            <p:ph type="ctrTitle"/>
          </p:nvPr>
        </p:nvSpPr>
        <p:spPr>
          <a:xfrm>
            <a:off x="1097104" y="2374465"/>
            <a:ext cx="3508200" cy="4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Implementasi</a:t>
            </a:r>
            <a:endParaRPr/>
          </a:p>
        </p:txBody>
      </p:sp>
      <p:sp>
        <p:nvSpPr>
          <p:cNvPr id="250" name="Google Shape;250;p41"/>
          <p:cNvSpPr txBox="1">
            <a:spLocks noGrp="1"/>
          </p:cNvSpPr>
          <p:nvPr>
            <p:ph type="subTitle" idx="1"/>
          </p:nvPr>
        </p:nvSpPr>
        <p:spPr>
          <a:xfrm>
            <a:off x="1097100" y="2838877"/>
            <a:ext cx="2823000" cy="89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Pembuatan safe lock</a:t>
            </a:r>
            <a:endParaRPr/>
          </a:p>
        </p:txBody>
      </p:sp>
      <p:sp>
        <p:nvSpPr>
          <p:cNvPr id="251" name="Google Shape;251;p41"/>
          <p:cNvSpPr txBox="1">
            <a:spLocks noGrp="1"/>
          </p:cNvSpPr>
          <p:nvPr>
            <p:ph type="title" idx="2"/>
          </p:nvPr>
        </p:nvSpPr>
        <p:spPr>
          <a:xfrm>
            <a:off x="1097104" y="1517138"/>
            <a:ext cx="1025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 txBox="1">
            <a:spLocks noGrp="1"/>
          </p:cNvSpPr>
          <p:nvPr>
            <p:ph type="ctrTitle"/>
          </p:nvPr>
        </p:nvSpPr>
        <p:spPr>
          <a:xfrm flipH="1">
            <a:off x="711775" y="536525"/>
            <a:ext cx="7720500" cy="313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Sans Black"/>
              <a:buNone/>
            </a:pPr>
            <a:r>
              <a:rPr lang="en"/>
              <a:t>Implementasi</a:t>
            </a:r>
            <a:endParaRPr/>
          </a:p>
        </p:txBody>
      </p:sp>
      <p:sp>
        <p:nvSpPr>
          <p:cNvPr id="205" name="Google Shape;205;p37"/>
          <p:cNvSpPr txBox="1">
            <a:spLocks noGrp="1"/>
          </p:cNvSpPr>
          <p:nvPr>
            <p:ph type="body" idx="1"/>
          </p:nvPr>
        </p:nvSpPr>
        <p:spPr>
          <a:xfrm>
            <a:off x="1954050" y="1175250"/>
            <a:ext cx="5235900" cy="27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lang="en-US"/>
              <a:t>Fitur pada kunci kombinasi</a:t>
            </a:r>
            <a:endParaRPr/>
          </a:p>
          <a:p>
            <a:pPr marL="533400" lvl="1" indent="-279400" algn="l" rtl="0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4 digit Password terenkripsi</a:t>
            </a:r>
            <a:endParaRPr/>
          </a:p>
          <a:p>
            <a:pPr marL="533400" lvl="1" indent="-279400" algn="l" rtl="0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Dapat mengganti password</a:t>
            </a:r>
            <a:endParaRPr/>
          </a:p>
          <a:p>
            <a:pPr marL="533400" lvl="1" indent="-279400" algn="l" rtl="0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Bila salah password, tidak dapat masuk kembali selama waktu yang ditentukan</a:t>
            </a:r>
          </a:p>
          <a:p>
            <a:pPr marL="533400" lvl="1" indent="-279400" algn="l" rtl="0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Waktu tersebut ditampilkan pada seven segment display</a:t>
            </a:r>
          </a:p>
          <a:p>
            <a:pPr marL="533400" lvl="1" indent="-279400" algn="l" rtl="0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Masing-masing digit ditampilkan pada seven segment display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 txBox="1">
            <a:spLocks noGrp="1"/>
          </p:cNvSpPr>
          <p:nvPr>
            <p:ph type="ctrTitle"/>
          </p:nvPr>
        </p:nvSpPr>
        <p:spPr>
          <a:xfrm flipH="1">
            <a:off x="711775" y="536525"/>
            <a:ext cx="7720500" cy="313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Sans Black"/>
              <a:buNone/>
            </a:pPr>
            <a:r>
              <a:rPr lang="en"/>
              <a:t>Implementasi</a:t>
            </a:r>
            <a:endParaRPr/>
          </a:p>
        </p:txBody>
      </p:sp>
      <p:sp>
        <p:nvSpPr>
          <p:cNvPr id="205" name="Google Shape;205;p37"/>
          <p:cNvSpPr txBox="1">
            <a:spLocks noGrp="1"/>
          </p:cNvSpPr>
          <p:nvPr>
            <p:ph type="body" idx="1"/>
          </p:nvPr>
        </p:nvSpPr>
        <p:spPr>
          <a:xfrm>
            <a:off x="1204488" y="1175250"/>
            <a:ext cx="6735025" cy="27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lang="en-US"/>
              <a:t>State</a:t>
            </a:r>
            <a:endParaRPr/>
          </a:p>
          <a:p>
            <a:pPr marL="533400" lvl="1" indent="-279400" algn="l" rtl="0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Start	:  memasukkan password digit ke-1.</a:t>
            </a:r>
            <a:endParaRPr/>
          </a:p>
          <a:p>
            <a:pPr marL="533400" lvl="1" indent="-279400" algn="l" rtl="0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waitTimer	:  timer sedang berjalan.</a:t>
            </a:r>
            <a:endParaRPr/>
          </a:p>
          <a:p>
            <a:pPr marL="533400" lvl="1" indent="-279400" algn="l" rtl="0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unlocked	:  kunci terbuka dan dapat mengganti password.</a:t>
            </a:r>
          </a:p>
          <a:p>
            <a:pPr marL="533400" lvl="1" indent="-279400" algn="l" rtl="0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Digit1	:  memasukkan password digit ke-2.</a:t>
            </a:r>
          </a:p>
          <a:p>
            <a:pPr marL="533400" lvl="1" indent="-279400" algn="l" rtl="0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Digit2	:  memasukkan password digit ke-3.</a:t>
            </a:r>
          </a:p>
          <a:p>
            <a:pPr marL="533400" lvl="1" indent="-279400" algn="l" rtl="0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Digit3	:  memasukkan password digit ke-4.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57010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 txBox="1">
            <a:spLocks noGrp="1"/>
          </p:cNvSpPr>
          <p:nvPr>
            <p:ph type="ctrTitle"/>
          </p:nvPr>
        </p:nvSpPr>
        <p:spPr>
          <a:xfrm flipH="1">
            <a:off x="711775" y="536525"/>
            <a:ext cx="7720500" cy="313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Sans Black"/>
              <a:buNone/>
            </a:pPr>
            <a:r>
              <a:rPr lang="en"/>
              <a:t>Implementasi</a:t>
            </a:r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2F9F82C-1544-0E5B-1E6D-8DF363699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012" y="1104900"/>
            <a:ext cx="4371975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472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 txBox="1">
            <a:spLocks noGrp="1"/>
          </p:cNvSpPr>
          <p:nvPr>
            <p:ph type="ctrTitle"/>
          </p:nvPr>
        </p:nvSpPr>
        <p:spPr>
          <a:xfrm flipH="1">
            <a:off x="711775" y="536525"/>
            <a:ext cx="7720500" cy="313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Sans Black"/>
              <a:buNone/>
            </a:pPr>
            <a:r>
              <a:rPr lang="en"/>
              <a:t>Implementasi</a:t>
            </a:r>
            <a:endParaRPr/>
          </a:p>
        </p:txBody>
      </p:sp>
      <p:sp>
        <p:nvSpPr>
          <p:cNvPr id="205" name="Google Shape;205;p37"/>
          <p:cNvSpPr txBox="1">
            <a:spLocks noGrp="1"/>
          </p:cNvSpPr>
          <p:nvPr>
            <p:ph type="body" idx="1"/>
          </p:nvPr>
        </p:nvSpPr>
        <p:spPr>
          <a:xfrm>
            <a:off x="655094" y="1175250"/>
            <a:ext cx="7284420" cy="27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lang="en-US"/>
              <a:t>Component</a:t>
            </a:r>
            <a:endParaRPr/>
          </a:p>
          <a:p>
            <a:pPr marL="533400" lvl="1" indent="-279400" algn="l" rtl="0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Lock constant	 : menyimpan constant.</a:t>
            </a:r>
          </a:p>
          <a:p>
            <a:pPr marL="533400" lvl="1" indent="-279400" algn="l" rtl="0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Lock functions : menyimpan procedure agar program menjadi modular.</a:t>
            </a:r>
          </a:p>
          <a:p>
            <a:pPr marL="533400" lvl="1" indent="-279400" algn="l" rtl="0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Lock types	:  menyimpan tipe-tipe state.</a:t>
            </a:r>
          </a:p>
          <a:p>
            <a:pPr marL="533400" lvl="1" indent="-279400" algn="l" rtl="0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Safe Lock	 : komponen utama.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7524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 txBox="1">
            <a:spLocks noGrp="1"/>
          </p:cNvSpPr>
          <p:nvPr>
            <p:ph type="ctrTitle"/>
          </p:nvPr>
        </p:nvSpPr>
        <p:spPr>
          <a:xfrm flipH="1">
            <a:off x="711775" y="536525"/>
            <a:ext cx="7720500" cy="313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Sans Black"/>
              <a:buNone/>
            </a:pPr>
            <a:r>
              <a:rPr lang="en"/>
              <a:t>Implementasi</a:t>
            </a:r>
            <a:endParaRPr/>
          </a:p>
        </p:txBody>
      </p:sp>
      <p:sp>
        <p:nvSpPr>
          <p:cNvPr id="205" name="Google Shape;205;p37"/>
          <p:cNvSpPr txBox="1">
            <a:spLocks noGrp="1"/>
          </p:cNvSpPr>
          <p:nvPr>
            <p:ph type="body" idx="1"/>
          </p:nvPr>
        </p:nvSpPr>
        <p:spPr>
          <a:xfrm>
            <a:off x="492761" y="961436"/>
            <a:ext cx="7939514" cy="3396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lang="en-US"/>
              <a:t>Procedure</a:t>
            </a:r>
            <a:endParaRPr/>
          </a:p>
          <a:p>
            <a:pPr marL="533400" lvl="1" indent="-279400" algn="l" rtl="0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Input digit 		: untuk memasukkan digit dan mencocokannya.</a:t>
            </a:r>
          </a:p>
          <a:p>
            <a:pPr marL="533400" lvl="1" indent="-279400" algn="l" rtl="0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Incorrect digit		: bila digit yang dimasukkan salah.</a:t>
            </a:r>
          </a:p>
          <a:p>
            <a:pPr marL="533400" lvl="1" indent="-279400" algn="l" rtl="0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Decrement Counter	: untuk melakukan perhitungan timer.</a:t>
            </a:r>
          </a:p>
          <a:p>
            <a:pPr marL="533400" lvl="1" indent="-279400" algn="l" rtl="0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Display number seven segment : menampilkan bilangan ke seven segment display</a:t>
            </a:r>
          </a:p>
          <a:p>
            <a:pPr marL="533400" lvl="1" indent="-279400" algn="l" rtl="0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Encrypt password	: untuk meenkripsi password.</a:t>
            </a:r>
          </a:p>
          <a:p>
            <a:pPr marL="533400" lvl="1" indent="-279400" algn="l" rtl="0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Decrypt password	: untuk medekripsi password.</a:t>
            </a:r>
          </a:p>
          <a:p>
            <a:pPr marL="533400" lvl="1" indent="-279400" algn="l" rtl="0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Set counter		: untuk memasukkan nilai pada counter.</a:t>
            </a:r>
          </a:p>
        </p:txBody>
      </p:sp>
    </p:spTree>
    <p:extLst>
      <p:ext uri="{BB962C8B-B14F-4D97-AF65-F5344CB8AC3E}">
        <p14:creationId xmlns:p14="http://schemas.microsoft.com/office/powerpoint/2010/main" val="3540029112"/>
      </p:ext>
    </p:extLst>
  </p:cSld>
  <p:clrMapOvr>
    <a:masterClrMapping/>
  </p:clrMapOvr>
</p:sld>
</file>

<file path=ppt/theme/theme1.xml><?xml version="1.0" encoding="utf-8"?>
<a:theme xmlns:a="http://schemas.openxmlformats.org/drawingml/2006/main" name="Blue Monday by Slidesgo">
  <a:themeElements>
    <a:clrScheme name="Simple Light">
      <a:dk1>
        <a:srgbClr val="FFE599"/>
      </a:dk1>
      <a:lt1>
        <a:srgbClr val="FFFFFF"/>
      </a:lt1>
      <a:dk2>
        <a:srgbClr val="081456"/>
      </a:dk2>
      <a:lt2>
        <a:srgbClr val="FFE599"/>
      </a:lt2>
      <a:accent1>
        <a:srgbClr val="FFFFFF"/>
      </a:accent1>
      <a:accent2>
        <a:srgbClr val="081456"/>
      </a:accent2>
      <a:accent3>
        <a:srgbClr val="FFE599"/>
      </a:accent3>
      <a:accent4>
        <a:srgbClr val="FFFFFF"/>
      </a:accent4>
      <a:accent5>
        <a:srgbClr val="081456"/>
      </a:accent5>
      <a:accent6>
        <a:srgbClr val="3D85C6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2D4D3221B810408784D4F783A27DB5" ma:contentTypeVersion="10" ma:contentTypeDescription="Create a new document." ma:contentTypeScope="" ma:versionID="311c7cd1611205f17da415e162bf9c02">
  <xsd:schema xmlns:xsd="http://www.w3.org/2001/XMLSchema" xmlns:xs="http://www.w3.org/2001/XMLSchema" xmlns:p="http://schemas.microsoft.com/office/2006/metadata/properties" xmlns:ns3="673ada37-7774-4605-94e2-3df62f67cc2c" targetNamespace="http://schemas.microsoft.com/office/2006/metadata/properties" ma:root="true" ma:fieldsID="0dde33a491e8f111691d65955863a7e1" ns3:_="">
    <xsd:import namespace="673ada37-7774-4605-94e2-3df62f67cc2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3ada37-7774-4605-94e2-3df62f67cc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83925C2-E6BD-4F9B-87D2-4473AF31EB9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64B6C57-5BD7-4BEA-B393-75EB86196124}">
  <ds:schemaRefs>
    <ds:schemaRef ds:uri="673ada37-7774-4605-94e2-3df62f67cc2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8B77B9C-B09F-4B64-8A13-F1CC383B9051}">
  <ds:schemaRefs>
    <ds:schemaRef ds:uri="673ada37-7774-4605-94e2-3df62f67cc2c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464</Words>
  <Application>Microsoft Office PowerPoint</Application>
  <PresentationFormat>On-screen Show (16:9)</PresentationFormat>
  <Paragraphs>80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Prata</vt:lpstr>
      <vt:lpstr>Calibri</vt:lpstr>
      <vt:lpstr>Merriweather</vt:lpstr>
      <vt:lpstr>Arial</vt:lpstr>
      <vt:lpstr>Nunito Sans Black</vt:lpstr>
      <vt:lpstr>Nunito Sans</vt:lpstr>
      <vt:lpstr>Permanent Marker</vt:lpstr>
      <vt:lpstr>Blue Monday by Slidesgo</vt:lpstr>
      <vt:lpstr>Safe Lock</vt:lpstr>
      <vt:lpstr>01</vt:lpstr>
      <vt:lpstr>Latar Belakang</vt:lpstr>
      <vt:lpstr>Implementasi</vt:lpstr>
      <vt:lpstr>Implementasi</vt:lpstr>
      <vt:lpstr>Implementasi</vt:lpstr>
      <vt:lpstr>Implementasi</vt:lpstr>
      <vt:lpstr>Implementasi</vt:lpstr>
      <vt:lpstr>Implementasi</vt:lpstr>
      <vt:lpstr>Pengujian dan Analisis</vt:lpstr>
      <vt:lpstr>Pengujian dan Analisis</vt:lpstr>
      <vt:lpstr>Hasil Pengujian</vt:lpstr>
      <vt:lpstr>Testbench</vt:lpstr>
      <vt:lpstr>Analisis</vt:lpstr>
      <vt:lpstr>Kesimpulan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 Lock</dc:title>
  <dc:creator>Roy y</dc:creator>
  <cp:lastModifiedBy>Roy Oswaldha</cp:lastModifiedBy>
  <cp:revision>2</cp:revision>
  <dcterms:modified xsi:type="dcterms:W3CDTF">2022-12-10T16:29:28Z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0x010100312D4D3221B810408784D4F783A27DB5</vt:lpwstr>
  </property>
</Properties>
</file>