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2F12C-B831-4579-8F7A-07DCE3D098AA}" v="1" dt="2023-10-24T16:35:4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chs, Rebecca" userId="7eab49da-c788-42b0-a82c-581c2af10581" providerId="ADAL" clId="{74C2F12C-B831-4579-8F7A-07DCE3D098AA}"/>
    <pc:docChg chg="custSel addSld modSld">
      <pc:chgData name="Fuchs, Rebecca" userId="7eab49da-c788-42b0-a82c-581c2af10581" providerId="ADAL" clId="{74C2F12C-B831-4579-8F7A-07DCE3D098AA}" dt="2023-10-25T18:13:25.414" v="933" actId="13926"/>
      <pc:docMkLst>
        <pc:docMk/>
      </pc:docMkLst>
      <pc:sldChg chg="addSp delSp modSp mod">
        <pc:chgData name="Fuchs, Rebecca" userId="7eab49da-c788-42b0-a82c-581c2af10581" providerId="ADAL" clId="{74C2F12C-B831-4579-8F7A-07DCE3D098AA}" dt="2023-10-24T16:26:09.991" v="733" actId="14100"/>
        <pc:sldMkLst>
          <pc:docMk/>
          <pc:sldMk cId="2722249775" sldId="256"/>
        </pc:sldMkLst>
        <pc:spChg chg="del">
          <ac:chgData name="Fuchs, Rebecca" userId="7eab49da-c788-42b0-a82c-581c2af10581" providerId="ADAL" clId="{74C2F12C-B831-4579-8F7A-07DCE3D098AA}" dt="2023-10-23T21:58:33.742" v="1" actId="478"/>
          <ac:spMkLst>
            <pc:docMk/>
            <pc:sldMk cId="2722249775" sldId="256"/>
            <ac:spMk id="2" creationId="{38FA8AAA-90BE-30EB-7E18-EFF7AE3A0761}"/>
          </ac:spMkLst>
        </pc:spChg>
        <pc:spChg chg="del">
          <ac:chgData name="Fuchs, Rebecca" userId="7eab49da-c788-42b0-a82c-581c2af10581" providerId="ADAL" clId="{74C2F12C-B831-4579-8F7A-07DCE3D098AA}" dt="2023-10-23T21:58:30.527" v="0" actId="478"/>
          <ac:spMkLst>
            <pc:docMk/>
            <pc:sldMk cId="2722249775" sldId="256"/>
            <ac:spMk id="3" creationId="{AA0E96A7-1E97-5EBC-3B35-8F23FBAFF517}"/>
          </ac:spMkLst>
        </pc:spChg>
        <pc:spChg chg="add mod">
          <ac:chgData name="Fuchs, Rebecca" userId="7eab49da-c788-42b0-a82c-581c2af10581" providerId="ADAL" clId="{74C2F12C-B831-4579-8F7A-07DCE3D098AA}" dt="2023-10-24T16:26:09.991" v="733" actId="14100"/>
          <ac:spMkLst>
            <pc:docMk/>
            <pc:sldMk cId="2722249775" sldId="256"/>
            <ac:spMk id="5" creationId="{70AF3E6D-84CC-277A-0514-A654C185545F}"/>
          </ac:spMkLst>
        </pc:spChg>
        <pc:picChg chg="add mod">
          <ac:chgData name="Fuchs, Rebecca" userId="7eab49da-c788-42b0-a82c-581c2af10581" providerId="ADAL" clId="{74C2F12C-B831-4579-8F7A-07DCE3D098AA}" dt="2023-10-23T21:59:22.307" v="8" actId="1076"/>
          <ac:picMkLst>
            <pc:docMk/>
            <pc:sldMk cId="2722249775" sldId="256"/>
            <ac:picMk id="7" creationId="{D46A142C-6CFE-3C2D-127A-B78658631D97}"/>
          </ac:picMkLst>
        </pc:picChg>
      </pc:sldChg>
      <pc:sldChg chg="addSp delSp new mod">
        <pc:chgData name="Fuchs, Rebecca" userId="7eab49da-c788-42b0-a82c-581c2af10581" providerId="ADAL" clId="{74C2F12C-B831-4579-8F7A-07DCE3D098AA}" dt="2023-10-23T22:02:26.194" v="12" actId="22"/>
        <pc:sldMkLst>
          <pc:docMk/>
          <pc:sldMk cId="409121031" sldId="257"/>
        </pc:sldMkLst>
        <pc:spChg chg="del">
          <ac:chgData name="Fuchs, Rebecca" userId="7eab49da-c788-42b0-a82c-581c2af10581" providerId="ADAL" clId="{74C2F12C-B831-4579-8F7A-07DCE3D098AA}" dt="2023-10-23T22:02:25.048" v="11" actId="478"/>
          <ac:spMkLst>
            <pc:docMk/>
            <pc:sldMk cId="409121031" sldId="257"/>
            <ac:spMk id="2" creationId="{6D9CFA6E-2483-9147-5CEE-E2162D64E3C5}"/>
          </ac:spMkLst>
        </pc:spChg>
        <pc:spChg chg="del">
          <ac:chgData name="Fuchs, Rebecca" userId="7eab49da-c788-42b0-a82c-581c2af10581" providerId="ADAL" clId="{74C2F12C-B831-4579-8F7A-07DCE3D098AA}" dt="2023-10-23T22:02:23.604" v="10" actId="478"/>
          <ac:spMkLst>
            <pc:docMk/>
            <pc:sldMk cId="409121031" sldId="257"/>
            <ac:spMk id="3" creationId="{869AB2C8-120F-5B76-FB0E-130455C537F4}"/>
          </ac:spMkLst>
        </pc:spChg>
        <pc:picChg chg="add">
          <ac:chgData name="Fuchs, Rebecca" userId="7eab49da-c788-42b0-a82c-581c2af10581" providerId="ADAL" clId="{74C2F12C-B831-4579-8F7A-07DCE3D098AA}" dt="2023-10-23T22:02:26.194" v="12" actId="22"/>
          <ac:picMkLst>
            <pc:docMk/>
            <pc:sldMk cId="409121031" sldId="257"/>
            <ac:picMk id="5" creationId="{0D0199CC-E5FB-B356-9357-11D3AEBE4159}"/>
          </ac:picMkLst>
        </pc:picChg>
      </pc:sldChg>
      <pc:sldChg chg="addSp delSp modSp new mod">
        <pc:chgData name="Fuchs, Rebecca" userId="7eab49da-c788-42b0-a82c-581c2af10581" providerId="ADAL" clId="{74C2F12C-B831-4579-8F7A-07DCE3D098AA}" dt="2023-10-23T22:04:40.173" v="115" actId="20577"/>
        <pc:sldMkLst>
          <pc:docMk/>
          <pc:sldMk cId="3636571420" sldId="258"/>
        </pc:sldMkLst>
        <pc:spChg chg="mod">
          <ac:chgData name="Fuchs, Rebecca" userId="7eab49da-c788-42b0-a82c-581c2af10581" providerId="ADAL" clId="{74C2F12C-B831-4579-8F7A-07DCE3D098AA}" dt="2023-10-23T22:04:40.173" v="115" actId="20577"/>
          <ac:spMkLst>
            <pc:docMk/>
            <pc:sldMk cId="3636571420" sldId="258"/>
            <ac:spMk id="2" creationId="{3CD9F410-719D-FB61-DC05-1FED3879BA0C}"/>
          </ac:spMkLst>
        </pc:spChg>
        <pc:spChg chg="del">
          <ac:chgData name="Fuchs, Rebecca" userId="7eab49da-c788-42b0-a82c-581c2af10581" providerId="ADAL" clId="{74C2F12C-B831-4579-8F7A-07DCE3D098AA}" dt="2023-10-23T22:04:15.411" v="14" actId="22"/>
          <ac:spMkLst>
            <pc:docMk/>
            <pc:sldMk cId="3636571420" sldId="258"/>
            <ac:spMk id="3" creationId="{566C2B4A-FF62-B6E3-3D36-E570EDBB3A14}"/>
          </ac:spMkLst>
        </pc:spChg>
        <pc:picChg chg="add mod ord">
          <ac:chgData name="Fuchs, Rebecca" userId="7eab49da-c788-42b0-a82c-581c2af10581" providerId="ADAL" clId="{74C2F12C-B831-4579-8F7A-07DCE3D098AA}" dt="2023-10-23T22:04:15.411" v="14" actId="22"/>
          <ac:picMkLst>
            <pc:docMk/>
            <pc:sldMk cId="3636571420" sldId="258"/>
            <ac:picMk id="5" creationId="{64EADDE1-339E-91F9-C116-62C3D3AA7763}"/>
          </ac:picMkLst>
        </pc:picChg>
      </pc:sldChg>
      <pc:sldChg chg="addSp delSp modSp new mod">
        <pc:chgData name="Fuchs, Rebecca" userId="7eab49da-c788-42b0-a82c-581c2af10581" providerId="ADAL" clId="{74C2F12C-B831-4579-8F7A-07DCE3D098AA}" dt="2023-10-23T22:07:12.625" v="124" actId="14100"/>
        <pc:sldMkLst>
          <pc:docMk/>
          <pc:sldMk cId="123836561" sldId="259"/>
        </pc:sldMkLst>
        <pc:spChg chg="del">
          <ac:chgData name="Fuchs, Rebecca" userId="7eab49da-c788-42b0-a82c-581c2af10581" providerId="ADAL" clId="{74C2F12C-B831-4579-8F7A-07DCE3D098AA}" dt="2023-10-23T22:05:27.851" v="118" actId="478"/>
          <ac:spMkLst>
            <pc:docMk/>
            <pc:sldMk cId="123836561" sldId="259"/>
            <ac:spMk id="2" creationId="{3A2A84AB-B54F-3EE6-5119-EBDE70AA7C18}"/>
          </ac:spMkLst>
        </pc:spChg>
        <pc:spChg chg="del">
          <ac:chgData name="Fuchs, Rebecca" userId="7eab49da-c788-42b0-a82c-581c2af10581" providerId="ADAL" clId="{74C2F12C-B831-4579-8F7A-07DCE3D098AA}" dt="2023-10-23T22:05:29.438" v="119" actId="478"/>
          <ac:spMkLst>
            <pc:docMk/>
            <pc:sldMk cId="123836561" sldId="259"/>
            <ac:spMk id="3" creationId="{D7E740D2-598B-64C3-5445-741E13078279}"/>
          </ac:spMkLst>
        </pc:spChg>
        <pc:spChg chg="add mod">
          <ac:chgData name="Fuchs, Rebecca" userId="7eab49da-c788-42b0-a82c-581c2af10581" providerId="ADAL" clId="{74C2F12C-B831-4579-8F7A-07DCE3D098AA}" dt="2023-10-23T22:05:35.637" v="121" actId="1076"/>
          <ac:spMkLst>
            <pc:docMk/>
            <pc:sldMk cId="123836561" sldId="259"/>
            <ac:spMk id="5" creationId="{49FA10AF-3A02-B52C-7078-8B19C2B0BAB3}"/>
          </ac:spMkLst>
        </pc:spChg>
        <pc:spChg chg="add mod">
          <ac:chgData name="Fuchs, Rebecca" userId="7eab49da-c788-42b0-a82c-581c2af10581" providerId="ADAL" clId="{74C2F12C-B831-4579-8F7A-07DCE3D098AA}" dt="2023-10-23T22:07:12.625" v="124" actId="14100"/>
          <ac:spMkLst>
            <pc:docMk/>
            <pc:sldMk cId="123836561" sldId="259"/>
            <ac:spMk id="7" creationId="{2D0B16F2-7D1C-0599-6837-E245695A09CF}"/>
          </ac:spMkLst>
        </pc:spChg>
      </pc:sldChg>
      <pc:sldChg chg="modSp new mod">
        <pc:chgData name="Fuchs, Rebecca" userId="7eab49da-c788-42b0-a82c-581c2af10581" providerId="ADAL" clId="{74C2F12C-B831-4579-8F7A-07DCE3D098AA}" dt="2023-10-25T18:13:25.414" v="933" actId="13926"/>
        <pc:sldMkLst>
          <pc:docMk/>
          <pc:sldMk cId="2630587181" sldId="260"/>
        </pc:sldMkLst>
        <pc:spChg chg="mod">
          <ac:chgData name="Fuchs, Rebecca" userId="7eab49da-c788-42b0-a82c-581c2af10581" providerId="ADAL" clId="{74C2F12C-B831-4579-8F7A-07DCE3D098AA}" dt="2023-10-25T18:13:25.414" v="933" actId="13926"/>
          <ac:spMkLst>
            <pc:docMk/>
            <pc:sldMk cId="2630587181" sldId="260"/>
            <ac:spMk id="3" creationId="{0BABD237-B202-BAED-56F2-18DB39C01A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9BA0-74E3-B39D-7856-82E545016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E438-E0B2-C4BD-C7F1-A46BAA0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AAF9-2A2B-CA45-189A-348AFC8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6D86-D598-C9A2-8255-129DBF68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0E41-EB53-5CC2-5805-2563357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FD74-83EF-0827-34E2-DDA7452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F9E1A-09E3-20F8-AAE9-85AAD48A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78C7-00D5-B9B3-D74C-65A51B35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124E-DCAA-19B0-EA94-D05E5B2A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3528-659D-9945-2E9E-2D6A406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E82D-6CA2-4922-6A2C-6C9AB8035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2BA80-3538-68E2-825D-3F4D3A8D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87F3-6A51-40BE-69EB-AE96ECD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D7E0-E9E2-78B0-C0A2-38BA5734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21A3-D48F-9AEC-E70D-52519716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8D8A-1FBD-30C2-E4DA-6069CA40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10B0-0FFE-3DCF-3199-95BF528C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D46E-1C48-F448-151F-FCA6CB31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56CE-E9F7-4843-3E8A-D310E100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E457-1AB7-9202-A43E-F8262D1E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137C-28CF-A4B8-F995-FE3475EB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0B84-F8CC-0E89-BB24-8B877EDC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FC30-BA06-5EFE-3A0A-B19C55B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460-528E-0427-017B-382CFC7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5490-66EB-0430-D307-C6741562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510E-594B-0112-831E-4A08023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CACB-29B7-2745-1ED7-0842BAD1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43CF-C0D4-1D69-BAC2-0B125D51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8981-CA11-F081-2254-53770B15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66F8-98EE-D4F4-C2A1-20C7B53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B21AF-7F81-323E-3ECA-B86DF45C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96D-DC55-2F75-9057-9AA239BC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807B-5AE7-23A7-165F-178191E8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0378-1F4C-9CF0-DA6A-A4F5229B2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C1753-3D1A-E20F-91C2-BC9E45D3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35031-A4F6-DCD4-9592-C6457FFE6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9CCF8-E79D-5F89-0C72-67DEF214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E2C40-3117-31F7-3AA8-A12C4CC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F0B03-94DF-B5F0-9B68-3AE5E6B8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4FB-6F55-350E-6C76-62CA6C5A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18F7B-6A58-4C10-B2F6-6200C278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D6D5-79D7-DA70-FED1-D5F3E595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AA0F-A4D1-DAC9-44EC-83F8207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2EA9D-6D18-2CB0-5D26-0B028C0F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3EF09-30AD-D536-D1CC-9F93EB4E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F151-C792-08FF-AB80-17A6B832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0D1F-4AEE-25BD-1FD0-F6F963F6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3659-85F3-80DD-8A5A-0A3CEC11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0380-4336-3A26-322F-CF80373B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C4FA-D3B0-FC28-279A-F0397FBD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B0BE-64B3-A55F-4BA0-E078A5B3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7324-5291-BB36-1DCF-4B40617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C6BE-048E-A10B-3351-BE0BF537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5293C-3A34-A36B-499C-B8A48121B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C49E-4E7C-E599-BF56-28D18A15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C099-D26B-B790-D52B-ED78E961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731E3-4151-648B-4748-1EA8FA65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C92FE-3711-DEB2-1FD8-0321136A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0DE4E-076A-22B3-8020-2D0F7AF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29F0-9D1E-B17B-1372-5F708FFC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F6C4-5C4B-7AB8-3460-6C2AE6680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D2D4-6BAC-4D18-8FE7-114301E51E5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DA43-FC67-89AB-BC46-ADBB832D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4A33-687F-0731-95AC-F40882977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7E28-F5A9-4296-8227-BEF3C89C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SDEM/ORBIT/blob/dev/library/cables/HVDC_2500mm_525kV.ya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AF3E6D-84CC-277A-0514-A654C185545F}"/>
              </a:ext>
            </a:extLst>
          </p:cNvPr>
          <p:cNvSpPr txBox="1"/>
          <p:nvPr/>
        </p:nvSpPr>
        <p:spPr>
          <a:xfrm>
            <a:off x="419100" y="1002864"/>
            <a:ext cx="34398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lay_cable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bury_cable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dig_trench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pull_in_cable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landfall_tasks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lay_bury_cable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splice_process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terminate_cable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load_cable_on_vessel</a:t>
            </a:r>
            <a:r>
              <a:rPr lang="en-US" dirty="0"/>
              <a:t>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A142C-6CFE-3C2D-127A-B7865863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54786"/>
            <a:ext cx="7558087" cy="62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199CC-E5FB-B356-9357-11D3AEBE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1912"/>
            <a:ext cx="74866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410-719D-FB61-DC05-1FED3879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bury only a given length of export cable (don’t have to bury all of cable if not needed)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ADDE1-339E-91F9-C116-62C3D3AA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2077244"/>
            <a:ext cx="6372225" cy="3848100"/>
          </a:xfrm>
        </p:spPr>
      </p:pic>
    </p:spTree>
    <p:extLst>
      <p:ext uri="{BB962C8B-B14F-4D97-AF65-F5344CB8AC3E}">
        <p14:creationId xmlns:p14="http://schemas.microsoft.com/office/powerpoint/2010/main" val="36365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FA10AF-3A02-B52C-7078-8B19C2B0BAB3}"/>
              </a:ext>
            </a:extLst>
          </p:cNvPr>
          <p:cNvSpPr txBox="1"/>
          <p:nvPr/>
        </p:nvSpPr>
        <p:spPr>
          <a:xfrm>
            <a:off x="994611" y="2115234"/>
            <a:ext cx="986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https://github.com/WISDEM/ORBIT/blob/dev/ORBIT/phases/install/cable_install/export.py#L142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B16F2-7D1C-0599-6837-E245695A09CF}"/>
              </a:ext>
            </a:extLst>
          </p:cNvPr>
          <p:cNvSpPr txBox="1"/>
          <p:nvPr/>
        </p:nvSpPr>
        <p:spPr>
          <a:xfrm>
            <a:off x="705853" y="3109845"/>
            <a:ext cx="1004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https://github.com/WISDEM/ORBIT/blob/dev/ORBIT/phases/install/cable_install/common.py</a:t>
            </a:r>
          </a:p>
        </p:txBody>
      </p:sp>
    </p:spTree>
    <p:extLst>
      <p:ext uri="{BB962C8B-B14F-4D97-AF65-F5344CB8AC3E}">
        <p14:creationId xmlns:p14="http://schemas.microsoft.com/office/powerpoint/2010/main" val="1238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7055-303A-3F64-87C2-01855B09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D237-B202-BAED-56F2-18DB39C0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Varying fraction of cable to be buried as function from distance to shore</a:t>
            </a:r>
          </a:p>
          <a:p>
            <a:r>
              <a:rPr lang="en-US" dirty="0"/>
              <a:t>One equation for export cable and export cable installation</a:t>
            </a:r>
          </a:p>
          <a:p>
            <a:r>
              <a:rPr lang="en-US" dirty="0"/>
              <a:t>Vessel changes with depth – more forces in deeper water. </a:t>
            </a:r>
          </a:p>
          <a:p>
            <a:r>
              <a:rPr lang="en-US" dirty="0"/>
              <a:t>Also the material of the export cable changes in ultradeep water.</a:t>
            </a:r>
          </a:p>
          <a:p>
            <a:r>
              <a:rPr lang="en-US" dirty="0"/>
              <a:t>Add a percent added mass to the export cable in ultradeep water, deeper than 1300m.</a:t>
            </a:r>
          </a:p>
          <a:p>
            <a:r>
              <a:rPr lang="en-US" dirty="0">
                <a:highlight>
                  <a:srgbClr val="FFFF00"/>
                </a:highlight>
              </a:rPr>
              <a:t>Final deliverable:  export cable installation equation. function of distance to landfall. Send to </a:t>
            </a:r>
            <a:r>
              <a:rPr lang="en-US" dirty="0" err="1">
                <a:highlight>
                  <a:srgbClr val="FFFF00"/>
                </a:highlight>
              </a:rPr>
              <a:t>gabe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greg</a:t>
            </a:r>
            <a:r>
              <a:rPr lang="en-US" dirty="0">
                <a:highlight>
                  <a:srgbClr val="FFFF00"/>
                </a:highlight>
              </a:rPr>
              <a:t>, Leonardo. Can iterate as a function of depth later.</a:t>
            </a:r>
          </a:p>
          <a:p>
            <a:r>
              <a:rPr lang="en-US" strike="sngStrike" dirty="0"/>
              <a:t>Export cable equation: remake this for HVAC and HVDC lines separately . Use for DC:  </a:t>
            </a:r>
            <a:r>
              <a:rPr lang="en-US" strike="sngStrike" dirty="0">
                <a:hlinkClick r:id="rId2"/>
              </a:rPr>
              <a:t>https://github.com/WISDEM/ORBIT/blob/dev/library/cables/HVDC_2500mm_525kV.yaml</a:t>
            </a:r>
            <a:r>
              <a:rPr lang="en-US" strike="sngStrik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58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We can bury only a given length of export cable (don’t have to bury all of cable if not needed)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Fuchs, Rebecca</dc:creator>
  <cp:lastModifiedBy>Fuchs, Rebecca</cp:lastModifiedBy>
  <cp:revision>1</cp:revision>
  <dcterms:created xsi:type="dcterms:W3CDTF">2023-10-23T21:26:32Z</dcterms:created>
  <dcterms:modified xsi:type="dcterms:W3CDTF">2023-10-25T18:13:28Z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2023-10-23T21:26:36Z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53b8cd8b-7d78-4f5f-b000-cff49d3c6811</vt:lpwstr>
  </property>
  <property fmtid="{D5CDD505-2E9C-101B-9397-08002B2CF9AE}" pid="8" name="MSIP_Label_95965d95-ecc0-4720-b759-1f33c42ed7da_ContentBits">
    <vt:lpwstr>0</vt:lpwstr>
  </property>
</Properties>
</file>