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61" y="-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68A0-CC73-4810-9C8C-A9C74AB17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C148-0D8F-431E-96AC-AFD9C695D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19F9E-14E8-4668-9916-CB16891C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728A-A6C2-4C1C-AA58-B1C324DA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45A8-0E01-469B-A685-B3BE8513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FFCC-CA07-46CD-BD4A-986ACDEE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B04C-560F-4ED9-9EEB-098419FD4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EE7E-E2B8-4422-8AA4-9539DF1C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82F4-D450-4FA3-9892-6E9BD7E2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43F8-93AD-445E-A0F1-400AF642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D7D41-9F80-4641-8D06-04570BAD9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999B8-718E-4B47-89B0-64C33EB97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AE84-A5B6-4FFD-89CA-D1182B34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CED8-307B-4566-B81D-2274315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91D2-76A5-4031-B505-4A14BB2A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74BA-9469-40B6-A9EA-6FB42041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10CD-B803-4183-84E6-E812C043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BFEFF-732B-433D-A8D3-A78DD3E6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2ADD-6B3E-4673-AD14-03C1C1C1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A33B-830F-4A5D-8EF4-22519AB5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E6CE-FB17-4B30-90A1-CF80666C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1C95-94F7-4033-84F4-C57298E4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A923-3CEA-4668-9523-6D22CC22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611A-D6EE-41F8-A66B-9D0A1821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A692-1361-44D0-837F-355F0FF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8637-C1F0-4678-84D5-8B36831D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324E-0F30-4EF8-956B-556BA0F1A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1A503-CF16-49DB-9697-66D40EB5A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BB23B-E2EF-401D-ADD8-4F846ABE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725C0-72CF-4801-B961-D08398F6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DD76-5E57-4E17-8CBC-8B3F4EF2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7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036-0A74-4354-A267-127D21D0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E0BA8-36DF-46B3-92C2-5B0C809D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C1F49-387C-45B0-A355-98024623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51733-0F4C-49C3-BEF3-653A5025F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10F0C-173C-4014-8E88-63603B8E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9BE8A-0B08-49D0-8D95-839499BB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C4098-1F22-4A84-A7C8-89217081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24857-4D5A-4706-BC9A-D63A577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5054-1A02-4BD5-B066-8203DF26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7247A-98D9-4F03-BA0C-5F000891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F8A2C-730E-4581-A5A8-9838B769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A5AC9-6F35-43FB-9489-83F594FE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4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1F1F4-0D1F-42EC-ABAF-551CB672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EDC51-8C1B-4C7E-8061-417C3248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E9B08-2792-4571-A0E1-65701A50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9C6A-7725-4FC4-ABE2-C12236D8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867D-2CC0-4FB0-AA2E-419533E2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E7F47-0C2A-4860-B714-00F0F74E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97FD-18A2-4885-8720-6929F984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4D222-4FFD-48B9-9D55-26697D9C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A5DFB-ADFC-4AF0-B703-884D6A81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B158-F4D2-4D26-99BF-61AA36DB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DB8C0-FCBC-450D-8D57-13DEF5BA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99988-41C5-49B7-9C9F-BE7916A04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96B1-C7F4-4FAC-B3BD-5589A36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65BE-07BF-4FCF-90EE-DCC10DA5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D0275-412A-42FC-84AF-E01FF72F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3E22B-71D4-40B4-A5EF-3F8BB25C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85C1-2ED6-444A-AD66-078C532F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469C-5721-4977-8FC0-06068373F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05BA-B2BC-4940-BA4D-309304EB582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C057-0E73-4290-9663-589FA49F9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21A8-0E28-4D85-8745-95C777A99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47AF-C9A8-434B-B4DA-463EA567A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A9A0B1-59DA-4E1A-9F54-A0BD65B3DC90}"/>
              </a:ext>
            </a:extLst>
          </p:cNvPr>
          <p:cNvSpPr/>
          <p:nvPr/>
        </p:nvSpPr>
        <p:spPr>
          <a:xfrm>
            <a:off x="1729451" y="5331214"/>
            <a:ext cx="3669127" cy="43385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52D8C-20B3-43BB-8153-13DE1EC24AB8}"/>
              </a:ext>
            </a:extLst>
          </p:cNvPr>
          <p:cNvSpPr/>
          <p:nvPr/>
        </p:nvSpPr>
        <p:spPr>
          <a:xfrm>
            <a:off x="1729451" y="3084570"/>
            <a:ext cx="3669127" cy="21327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7A178-E187-4A1C-823F-72E7B44D5839}"/>
              </a:ext>
            </a:extLst>
          </p:cNvPr>
          <p:cNvSpPr txBox="1"/>
          <p:nvPr/>
        </p:nvSpPr>
        <p:spPr>
          <a:xfrm rot="16200000">
            <a:off x="934038" y="3911311"/>
            <a:ext cx="111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accent5">
                    <a:lumMod val="75000"/>
                  </a:schemeClr>
                </a:solidFill>
              </a:rPr>
              <a:t>kernel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603954-3504-4F62-89DF-A9EF58B95018}"/>
              </a:ext>
            </a:extLst>
          </p:cNvPr>
          <p:cNvSpPr/>
          <p:nvPr/>
        </p:nvSpPr>
        <p:spPr>
          <a:xfrm>
            <a:off x="1863936" y="2740292"/>
            <a:ext cx="3424202" cy="26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accent5">
                    <a:lumMod val="75000"/>
                  </a:schemeClr>
                </a:solidFill>
              </a:rPr>
              <a:t>IcedQlib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60B97B-C649-4899-8F74-065C9B052B88}"/>
              </a:ext>
            </a:extLst>
          </p:cNvPr>
          <p:cNvSpPr/>
          <p:nvPr/>
        </p:nvSpPr>
        <p:spPr>
          <a:xfrm>
            <a:off x="2274835" y="3613409"/>
            <a:ext cx="686327" cy="311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accent5">
                    <a:lumMod val="75000"/>
                  </a:schemeClr>
                </a:solidFill>
              </a:rPr>
              <a:t>faults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32D190-85CD-4651-A043-5855A0D6526D}"/>
              </a:ext>
            </a:extLst>
          </p:cNvPr>
          <p:cNvSpPr/>
          <p:nvPr/>
        </p:nvSpPr>
        <p:spPr>
          <a:xfrm>
            <a:off x="4036657" y="3606327"/>
            <a:ext cx="937189" cy="304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accent5">
                    <a:lumMod val="75000"/>
                  </a:schemeClr>
                </a:solidFill>
              </a:rPr>
              <a:t>scheduler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70AEF9-2287-44EA-98AE-06CA3ADB7F03}"/>
              </a:ext>
            </a:extLst>
          </p:cNvPr>
          <p:cNvSpPr/>
          <p:nvPr/>
        </p:nvSpPr>
        <p:spPr>
          <a:xfrm>
            <a:off x="2224496" y="2274683"/>
            <a:ext cx="417149" cy="3288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4C2532E-EC23-4099-BFC3-F8D5AC289450}"/>
              </a:ext>
            </a:extLst>
          </p:cNvPr>
          <p:cNvSpPr/>
          <p:nvPr/>
        </p:nvSpPr>
        <p:spPr>
          <a:xfrm rot="10800000">
            <a:off x="3122230" y="2274683"/>
            <a:ext cx="417149" cy="3331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83F88B-0D8F-45CB-A6EF-6DFAED099621}"/>
              </a:ext>
            </a:extLst>
          </p:cNvPr>
          <p:cNvSpPr/>
          <p:nvPr/>
        </p:nvSpPr>
        <p:spPr>
          <a:xfrm>
            <a:off x="2679475" y="2245064"/>
            <a:ext cx="376998" cy="388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DAA7AF-E805-447B-83B8-C12D9964D149}"/>
              </a:ext>
            </a:extLst>
          </p:cNvPr>
          <p:cNvSpPr/>
          <p:nvPr/>
        </p:nvSpPr>
        <p:spPr>
          <a:xfrm>
            <a:off x="4102625" y="2215447"/>
            <a:ext cx="376998" cy="388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7481A67-7D73-4AEF-9D1C-F8C639C7BF55}"/>
              </a:ext>
            </a:extLst>
          </p:cNvPr>
          <p:cNvSpPr/>
          <p:nvPr/>
        </p:nvSpPr>
        <p:spPr>
          <a:xfrm>
            <a:off x="3657455" y="2245063"/>
            <a:ext cx="376998" cy="388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7982796-B3B6-4B44-9BA0-19B258B81A23}"/>
              </a:ext>
            </a:extLst>
          </p:cNvPr>
          <p:cNvSpPr/>
          <p:nvPr/>
        </p:nvSpPr>
        <p:spPr>
          <a:xfrm>
            <a:off x="4573129" y="2223858"/>
            <a:ext cx="370569" cy="395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D4F47C-0314-45D0-B6DD-BB763D208502}"/>
              </a:ext>
            </a:extLst>
          </p:cNvPr>
          <p:cNvSpPr txBox="1"/>
          <p:nvPr/>
        </p:nvSpPr>
        <p:spPr>
          <a:xfrm>
            <a:off x="2542822" y="1511300"/>
            <a:ext cx="22292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IcedCoffee Functions </a:t>
            </a:r>
          </a:p>
          <a:p>
            <a:pPr algn="ctr"/>
            <a:r>
              <a:rPr lang="en-US" sz="1600" dirty="0"/>
              <a:t>(building blocks)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769E4-9D1C-4261-8C15-3AF156180FE6}"/>
              </a:ext>
            </a:extLst>
          </p:cNvPr>
          <p:cNvSpPr/>
          <p:nvPr/>
        </p:nvSpPr>
        <p:spPr>
          <a:xfrm>
            <a:off x="1884057" y="4010719"/>
            <a:ext cx="3373032" cy="749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137DA4-0C7B-49B4-9CD9-E1ECEA727A79}"/>
              </a:ext>
            </a:extLst>
          </p:cNvPr>
          <p:cNvSpPr/>
          <p:nvPr/>
        </p:nvSpPr>
        <p:spPr>
          <a:xfrm>
            <a:off x="2130313" y="4345090"/>
            <a:ext cx="499021" cy="33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5">
                    <a:lumMod val="75000"/>
                  </a:schemeClr>
                </a:solidFill>
              </a:rPr>
              <a:t>cpu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A40E46-38A1-40A1-9E92-DE5D7FDF386A}"/>
              </a:ext>
            </a:extLst>
          </p:cNvPr>
          <p:cNvSpPr/>
          <p:nvPr/>
        </p:nvSpPr>
        <p:spPr>
          <a:xfrm>
            <a:off x="2680179" y="4341551"/>
            <a:ext cx="450962" cy="3413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5">
                    <a:lumMod val="75000"/>
                  </a:schemeClr>
                </a:solidFill>
              </a:rPr>
              <a:t>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AFD5C5-6097-4A8F-B8B5-BFFB92F2FCA4}"/>
              </a:ext>
            </a:extLst>
          </p:cNvPr>
          <p:cNvSpPr/>
          <p:nvPr/>
        </p:nvSpPr>
        <p:spPr>
          <a:xfrm>
            <a:off x="3181986" y="4341754"/>
            <a:ext cx="513851" cy="341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5">
                    <a:lumMod val="75000"/>
                  </a:schemeClr>
                </a:solidFill>
              </a:rPr>
              <a:t>mem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A86524-8EAB-4341-9AEA-1C5F99E5074E}"/>
              </a:ext>
            </a:extLst>
          </p:cNvPr>
          <p:cNvSpPr/>
          <p:nvPr/>
        </p:nvSpPr>
        <p:spPr>
          <a:xfrm>
            <a:off x="3746682" y="4341550"/>
            <a:ext cx="654207" cy="3413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B36E64-7F4E-41A7-B734-AD78E571105B}"/>
              </a:ext>
            </a:extLst>
          </p:cNvPr>
          <p:cNvSpPr/>
          <p:nvPr/>
        </p:nvSpPr>
        <p:spPr>
          <a:xfrm>
            <a:off x="2190798" y="3982499"/>
            <a:ext cx="2751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olidFill>
                  <a:schemeClr val="accent5">
                    <a:lumMod val="75000"/>
                  </a:schemeClr>
                </a:solidFill>
              </a:rPr>
              <a:t>hardware abstraction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F111E1-8230-49BC-B339-6576379479D1}"/>
              </a:ext>
            </a:extLst>
          </p:cNvPr>
          <p:cNvSpPr/>
          <p:nvPr/>
        </p:nvSpPr>
        <p:spPr>
          <a:xfrm>
            <a:off x="4444922" y="4341549"/>
            <a:ext cx="599282" cy="341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5">
                    <a:lumMod val="75000"/>
                  </a:schemeClr>
                </a:solidFill>
              </a:rPr>
              <a:t>timers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6CAE36-4462-4083-B4A2-96F0A44BACFD}"/>
              </a:ext>
            </a:extLst>
          </p:cNvPr>
          <p:cNvSpPr/>
          <p:nvPr/>
        </p:nvSpPr>
        <p:spPr>
          <a:xfrm>
            <a:off x="1888549" y="4821149"/>
            <a:ext cx="3358985" cy="250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accent5">
                    <a:lumMod val="75000"/>
                  </a:schemeClr>
                </a:solidFill>
              </a:rPr>
              <a:t>low-level drivers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6E5223-633D-4D8A-9F85-B9A56EA7F8FD}"/>
              </a:ext>
            </a:extLst>
          </p:cNvPr>
          <p:cNvSpPr/>
          <p:nvPr/>
        </p:nvSpPr>
        <p:spPr>
          <a:xfrm>
            <a:off x="3056062" y="3606755"/>
            <a:ext cx="898190" cy="304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accent5">
                    <a:lumMod val="75000"/>
                  </a:schemeClr>
                </a:solidFill>
              </a:rPr>
              <a:t>network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DCEDBA-2E27-4B9E-969D-400950EEAC1D}"/>
              </a:ext>
            </a:extLst>
          </p:cNvPr>
          <p:cNvSpPr/>
          <p:nvPr/>
        </p:nvSpPr>
        <p:spPr>
          <a:xfrm>
            <a:off x="1898387" y="3221057"/>
            <a:ext cx="3404081" cy="286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accent5">
                    <a:lumMod val="75000"/>
                  </a:schemeClr>
                </a:solidFill>
              </a:rPr>
              <a:t>IcedQ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9198900-43D8-4722-9E36-87AC7CED08F6}"/>
              </a:ext>
            </a:extLst>
          </p:cNvPr>
          <p:cNvGrpSpPr/>
          <p:nvPr/>
        </p:nvGrpSpPr>
        <p:grpSpPr>
          <a:xfrm>
            <a:off x="6152561" y="3161545"/>
            <a:ext cx="3106446" cy="1190286"/>
            <a:chOff x="5995683" y="4368371"/>
            <a:chExt cx="3106446" cy="1190286"/>
          </a:xfrm>
        </p:grpSpPr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63CE8384-46F1-4538-A535-71FAFC352BF7}"/>
                </a:ext>
              </a:extLst>
            </p:cNvPr>
            <p:cNvSpPr/>
            <p:nvPr/>
          </p:nvSpPr>
          <p:spPr>
            <a:xfrm>
              <a:off x="6165862" y="4401548"/>
              <a:ext cx="417149" cy="3288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310FDA38-F834-45AB-9705-4C1A72836C45}"/>
                </a:ext>
              </a:extLst>
            </p:cNvPr>
            <p:cNvSpPr/>
            <p:nvPr/>
          </p:nvSpPr>
          <p:spPr>
            <a:xfrm rot="10800000">
              <a:off x="7022112" y="4410868"/>
              <a:ext cx="417149" cy="3331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7C035E6-FEEA-4374-841C-85F2A97B1111}"/>
                </a:ext>
              </a:extLst>
            </p:cNvPr>
            <p:cNvSpPr/>
            <p:nvPr/>
          </p:nvSpPr>
          <p:spPr>
            <a:xfrm>
              <a:off x="6676867" y="5144079"/>
              <a:ext cx="376998" cy="388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05852C6-003F-4A7A-A5B3-DFA3C79314E1}"/>
                </a:ext>
              </a:extLst>
            </p:cNvPr>
            <p:cNvSpPr/>
            <p:nvPr/>
          </p:nvSpPr>
          <p:spPr>
            <a:xfrm>
              <a:off x="7865770" y="4368371"/>
              <a:ext cx="376998" cy="388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5ACA2CF1-A5E4-409B-8965-45B7D34308A3}"/>
                </a:ext>
              </a:extLst>
            </p:cNvPr>
            <p:cNvSpPr/>
            <p:nvPr/>
          </p:nvSpPr>
          <p:spPr>
            <a:xfrm>
              <a:off x="7466081" y="5144078"/>
              <a:ext cx="376998" cy="388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9E0FB016-2A87-484C-893D-24BDE92B6913}"/>
                </a:ext>
              </a:extLst>
            </p:cNvPr>
            <p:cNvSpPr/>
            <p:nvPr/>
          </p:nvSpPr>
          <p:spPr>
            <a:xfrm>
              <a:off x="8214059" y="5162770"/>
              <a:ext cx="370569" cy="3958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9DE5467-7583-418C-BA0F-210851177418}"/>
                </a:ext>
              </a:extLst>
            </p:cNvPr>
            <p:cNvGrpSpPr/>
            <p:nvPr/>
          </p:nvGrpSpPr>
          <p:grpSpPr>
            <a:xfrm>
              <a:off x="5995683" y="4821149"/>
              <a:ext cx="3106446" cy="274481"/>
              <a:chOff x="5995683" y="4821149"/>
              <a:chExt cx="3106446" cy="274481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B30FB75-C972-466E-9AF9-98605EB8FD87}"/>
                  </a:ext>
                </a:extLst>
              </p:cNvPr>
              <p:cNvCxnSpPr/>
              <p:nvPr/>
            </p:nvCxnSpPr>
            <p:spPr>
              <a:xfrm>
                <a:off x="5995683" y="4946574"/>
                <a:ext cx="3106446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E788E57-B26B-42FD-B6AA-CF8E39B34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0011" y="4821149"/>
                <a:ext cx="0" cy="125425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A9B6CF9-8B3D-412E-B987-EE8A638E6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366" y="4946575"/>
                <a:ext cx="0" cy="125425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AEE394B-59B7-4ECC-8F21-293B3A9FB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4580" y="4946575"/>
                <a:ext cx="0" cy="125425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A82FB54-5AE2-4B0A-9E75-625B709AE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835" y="4821149"/>
                <a:ext cx="0" cy="125425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8FFF663-51FC-44F8-9A6E-E9060187B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635" y="4821149"/>
                <a:ext cx="0" cy="125425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D9EC381-F5A4-406B-B85A-F15094F22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9323" y="4970205"/>
                <a:ext cx="0" cy="125425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5E7B4D9-A2D9-4F24-A278-B60E4DAC4C0D}"/>
              </a:ext>
            </a:extLst>
          </p:cNvPr>
          <p:cNvSpPr txBox="1"/>
          <p:nvPr/>
        </p:nvSpPr>
        <p:spPr>
          <a:xfrm>
            <a:off x="8616528" y="3431971"/>
            <a:ext cx="80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IcedQ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B7F27-4021-4050-B0F8-82ADFF4DF17F}"/>
              </a:ext>
            </a:extLst>
          </p:cNvPr>
          <p:cNvSpPr/>
          <p:nvPr/>
        </p:nvSpPr>
        <p:spPr>
          <a:xfrm>
            <a:off x="5852194" y="5200341"/>
            <a:ext cx="505063" cy="293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959B0-F441-4820-B545-863B23855DD6}"/>
              </a:ext>
            </a:extLst>
          </p:cNvPr>
          <p:cNvSpPr txBox="1"/>
          <p:nvPr/>
        </p:nvSpPr>
        <p:spPr>
          <a:xfrm>
            <a:off x="6357257" y="5217311"/>
            <a:ext cx="182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 implemented yet</a:t>
            </a:r>
          </a:p>
        </p:txBody>
      </p:sp>
    </p:spTree>
    <p:extLst>
      <p:ext uri="{BB962C8B-B14F-4D97-AF65-F5344CB8AC3E}">
        <p14:creationId xmlns:p14="http://schemas.microsoft.com/office/powerpoint/2010/main" val="403962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Roman Otero</dc:creator>
  <cp:lastModifiedBy>Rafael Roman Otero</cp:lastModifiedBy>
  <cp:revision>17</cp:revision>
  <dcterms:created xsi:type="dcterms:W3CDTF">2020-04-15T04:08:04Z</dcterms:created>
  <dcterms:modified xsi:type="dcterms:W3CDTF">2020-10-18T06:30:59Z</dcterms:modified>
</cp:coreProperties>
</file>