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D381-95AD-454E-A1DB-CD7514F66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4265D-CF5D-409C-B9E2-17DF47079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45958-1260-444F-926E-971EAB1D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E319-F7E8-400B-9804-5E4F6B38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1FE4-A9A4-4E9D-B4FA-47A2C615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BA74-3D95-428C-9B48-3BA8C555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D2E52-380C-4F68-8911-4C66B3532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12F6-47BF-4A1A-8970-20ED7699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182B-0FD8-4ED6-A7C7-D796EC0B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F28C-10F8-497F-A063-E5C8CEAC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4A78A-A5EC-49A3-AEAD-C07096404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181D6-6234-46B7-8434-87DB78DD4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04DF-D6BA-438E-9D94-5983CC86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345C-FA08-4A6B-A655-FE8F4375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9AEF-4F52-4738-8A1A-270B7038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4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5BB5-38C4-4C9E-BEFE-F45AE2F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6F06-B85E-43C8-9059-F245E3C8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507B-1CC0-43A2-A2C4-8DC31392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5D7A-2D2B-406C-8B18-ABBABCEA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DA71F-B7AF-465F-AEEE-AAB41F92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CD84-365C-4FE8-AF7F-78D2E60E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D3DFA-A33B-4AC7-BF9D-B408DD89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6D3B-E634-4400-919D-8DC4EDF6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3C86-E48F-42FE-BA6C-0C4B9B46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CF88-3275-414A-82C3-25D3B16C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C1A7-8F6E-48D7-8F19-BF243DB5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9440-8026-4B88-AAE8-D7B159C5E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7C84F-896D-4AB7-B7F2-6F2DE817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65B2-ED35-4C06-AA3E-A4239EC7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252DE-C028-46C5-923D-924FD43A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7C51F-E2D4-4842-B92E-50567B6C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2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4D82-F48B-4B35-9F6D-32CBA8E1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D828-42DE-4504-949B-5F128C61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A7299-7EFB-42ED-9A91-26EE8320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53FC4-1667-42A4-8F67-B02CD33CB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D0C04-B623-4A7E-9B7B-04DC5B3EA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0C69F-AA16-4C3A-A7D0-B80F9470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00D60-C0E6-40E6-A0FF-872BE1A8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9BC44-4E24-4B85-92DA-EF0DDD80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0F15-8C7C-4364-9E77-1ABB529C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2DF5F-8711-4EBB-8FD4-976DC024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06E5F-9F6C-4CAB-8056-0FA8ED95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950AF-7F7C-4088-BC94-20BA0F1F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808E8-30E8-4B74-B9EA-CD4C502A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2F863-3068-4463-9445-F4F47F8E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89434-C5B9-4E1F-B4B1-15251954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72EF-060D-4268-9012-A144BBD8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3FBE-CD1C-4C74-B463-43006368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7589-8369-454D-86A8-F50415B5A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82B6-71AA-4C96-9E3E-4BC0CC39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12145-5A1F-461C-9E5A-7E0EBA10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B958-80C0-4B3A-95FB-51C3A20F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A200-D630-4EB6-916E-C855755A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826BD-DC3D-47E7-B331-006C83A2A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8A804-D4B2-4799-B294-2B59B523D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471BF-81E2-4BC3-AFAF-B5C9BA8B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7589D-3997-4BAF-9E90-A35A0BCC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55C03-5CAA-4753-9597-97310842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7B198-6316-4D79-A5B9-EB69895D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1590-339A-4E6B-B310-87A5C773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F6BF-4D5F-426C-BD8F-5249AE62F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2C06-F25C-4B08-A304-7B5E1C705D7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A5B1-AC20-44AB-800C-3AA44D739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524D-BA1D-4084-B7E8-050F4C38E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0A446-D88A-4967-A21C-7C4FE202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5D6D63E-FBD2-4EF9-841F-6AF677916554}"/>
              </a:ext>
            </a:extLst>
          </p:cNvPr>
          <p:cNvSpPr/>
          <p:nvPr/>
        </p:nvSpPr>
        <p:spPr>
          <a:xfrm>
            <a:off x="771093" y="638174"/>
            <a:ext cx="8389840" cy="444832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Canada Region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8C8B504B-F547-4CFA-9E3C-C2F6472E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394" y="142613"/>
            <a:ext cx="330200" cy="330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D939417-7689-4F19-8027-34D285D0D36B}"/>
              </a:ext>
            </a:extLst>
          </p:cNvPr>
          <p:cNvSpPr/>
          <p:nvPr/>
        </p:nvSpPr>
        <p:spPr>
          <a:xfrm>
            <a:off x="310394" y="104514"/>
            <a:ext cx="9070673" cy="53042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A923053-A383-4314-9ED2-E815292A3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93" y="638174"/>
            <a:ext cx="330200" cy="330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76B16CB-F10D-413A-B167-60D850688E59}"/>
              </a:ext>
            </a:extLst>
          </p:cNvPr>
          <p:cNvSpPr/>
          <p:nvPr/>
        </p:nvSpPr>
        <p:spPr>
          <a:xfrm>
            <a:off x="961355" y="1148708"/>
            <a:ext cx="3732225" cy="371958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Prod VPC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159D2EE-7E8C-4A5D-86D7-CBE368350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218" y="1152109"/>
            <a:ext cx="330200" cy="3302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101293" y="3233293"/>
            <a:ext cx="3522967" cy="14818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 (A and B)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102864" y="1641497"/>
            <a:ext cx="3506905" cy="15318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 (A and B)</a:t>
            </a:r>
          </a:p>
        </p:txBody>
      </p:sp>
      <p:pic>
        <p:nvPicPr>
          <p:cNvPr id="41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64" y="1641498"/>
            <a:ext cx="274320" cy="274320"/>
          </a:xfrm>
          <a:prstGeom prst="rect">
            <a:avLst/>
          </a:prstGeom>
        </p:spPr>
      </p:pic>
      <p:pic>
        <p:nvPicPr>
          <p:cNvPr id="42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864" y="3196286"/>
            <a:ext cx="274320" cy="27432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67A1378-886B-4BB3-BF59-FE5CC6922868}"/>
              </a:ext>
            </a:extLst>
          </p:cNvPr>
          <p:cNvSpPr/>
          <p:nvPr/>
        </p:nvSpPr>
        <p:spPr>
          <a:xfrm>
            <a:off x="1377183" y="1943967"/>
            <a:ext cx="2558953" cy="104307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DF3312"/>
                </a:solidFill>
              </a:rPr>
              <a:t>Servers Security group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EA5017-ECF3-452D-9E5A-D716C3116A1A}"/>
              </a:ext>
            </a:extLst>
          </p:cNvPr>
          <p:cNvSpPr/>
          <p:nvPr/>
        </p:nvSpPr>
        <p:spPr>
          <a:xfrm>
            <a:off x="1377185" y="3496425"/>
            <a:ext cx="2466270" cy="104307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DF3312"/>
                </a:solidFill>
              </a:rPr>
              <a:t>Data Security group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79FAC6-C995-4A48-B306-733D76A7FB92}"/>
              </a:ext>
            </a:extLst>
          </p:cNvPr>
          <p:cNvSpPr/>
          <p:nvPr/>
        </p:nvSpPr>
        <p:spPr>
          <a:xfrm>
            <a:off x="4763542" y="1148708"/>
            <a:ext cx="4132352" cy="371958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err="1">
                <a:ln w="0"/>
                <a:solidFill>
                  <a:schemeClr val="accent5"/>
                </a:solidFill>
              </a:rPr>
              <a:t>DevStaging</a:t>
            </a:r>
            <a:r>
              <a:rPr lang="en-US" sz="1200" dirty="0">
                <a:ln w="0"/>
                <a:solidFill>
                  <a:schemeClr val="accent5"/>
                </a:solidFill>
              </a:rPr>
              <a:t> VPC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5B26E552-644E-48A1-9785-B8EC9F8D7B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5224" y="1158171"/>
            <a:ext cx="330200" cy="33020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F7F1853-836E-494F-A45B-5E7A401B595C}"/>
              </a:ext>
            </a:extLst>
          </p:cNvPr>
          <p:cNvSpPr/>
          <p:nvPr/>
        </p:nvSpPr>
        <p:spPr>
          <a:xfrm>
            <a:off x="4903480" y="3233293"/>
            <a:ext cx="3818823" cy="14818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 (A and B)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35060F-3F7F-4813-A2D1-1C73B330E622}"/>
              </a:ext>
            </a:extLst>
          </p:cNvPr>
          <p:cNvSpPr/>
          <p:nvPr/>
        </p:nvSpPr>
        <p:spPr>
          <a:xfrm>
            <a:off x="4905051" y="1641497"/>
            <a:ext cx="3861073" cy="15318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 (A and B)</a:t>
            </a:r>
          </a:p>
        </p:txBody>
      </p:sp>
      <p:pic>
        <p:nvPicPr>
          <p:cNvPr id="81" name="Graphic 10">
            <a:extLst>
              <a:ext uri="{FF2B5EF4-FFF2-40B4-BE49-F238E27FC236}">
                <a16:creationId xmlns:a16="http://schemas.microsoft.com/office/drawing/2014/main" id="{B68BBD6F-E5DE-4F31-AABB-4687CA08A4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5052" y="1641498"/>
            <a:ext cx="274320" cy="274320"/>
          </a:xfrm>
          <a:prstGeom prst="rect">
            <a:avLst/>
          </a:prstGeom>
        </p:spPr>
      </p:pic>
      <p:pic>
        <p:nvPicPr>
          <p:cNvPr id="82" name="Graphic 13">
            <a:extLst>
              <a:ext uri="{FF2B5EF4-FFF2-40B4-BE49-F238E27FC236}">
                <a16:creationId xmlns:a16="http://schemas.microsoft.com/office/drawing/2014/main" id="{57E76374-87A0-4431-8A63-4356171F22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5052" y="3196286"/>
            <a:ext cx="274320" cy="27432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A5CA291-4398-4D99-8C2A-D754E6FB5B8C}"/>
              </a:ext>
            </a:extLst>
          </p:cNvPr>
          <p:cNvSpPr/>
          <p:nvPr/>
        </p:nvSpPr>
        <p:spPr>
          <a:xfrm>
            <a:off x="5142066" y="1943967"/>
            <a:ext cx="2613402" cy="104307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DF3312"/>
                </a:solidFill>
              </a:rPr>
              <a:t>Servers Security group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639C2A-2FCC-4B95-96E7-E45FDB0E1CE5}"/>
              </a:ext>
            </a:extLst>
          </p:cNvPr>
          <p:cNvSpPr/>
          <p:nvPr/>
        </p:nvSpPr>
        <p:spPr>
          <a:xfrm>
            <a:off x="5184928" y="3496425"/>
            <a:ext cx="2570540" cy="104307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rgbClr val="DF3312"/>
                </a:solidFill>
              </a:rPr>
              <a:t>Data Security group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996AE6-062B-443E-A16D-74228CF3F154}"/>
              </a:ext>
            </a:extLst>
          </p:cNvPr>
          <p:cNvSpPr txBox="1"/>
          <p:nvPr/>
        </p:nvSpPr>
        <p:spPr>
          <a:xfrm>
            <a:off x="7805367" y="2418807"/>
            <a:ext cx="916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Public</a:t>
            </a:r>
            <a:br>
              <a:rPr lang="en-US" sz="900" dirty="0"/>
            </a:br>
            <a:r>
              <a:rPr lang="en-US" sz="900" dirty="0"/>
              <a:t>Route table </a:t>
            </a:r>
          </a:p>
          <a:p>
            <a:pPr algn="ctr"/>
            <a:endParaRPr lang="en-US" sz="900" dirty="0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D5FC7014-9214-40E5-A08F-10ED82E260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4362" y="2058538"/>
            <a:ext cx="404750" cy="40475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D5641C1-564F-4ACF-9558-6A467B67A05F}"/>
              </a:ext>
            </a:extLst>
          </p:cNvPr>
          <p:cNvSpPr txBox="1"/>
          <p:nvPr/>
        </p:nvSpPr>
        <p:spPr>
          <a:xfrm>
            <a:off x="3547020" y="1723518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 Server ACL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ADE01E07-F981-40DA-87E7-0AE0977FEF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15124" y="1448409"/>
            <a:ext cx="330201" cy="33020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C2C71708-5066-4A45-8B19-F8B2A8C56335}"/>
              </a:ext>
            </a:extLst>
          </p:cNvPr>
          <p:cNvSpPr txBox="1"/>
          <p:nvPr/>
        </p:nvSpPr>
        <p:spPr>
          <a:xfrm>
            <a:off x="3622713" y="3415375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 Data ACL</a:t>
            </a: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11674B6A-B0F9-4006-971A-FBDD66275F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0817" y="3140266"/>
            <a:ext cx="330201" cy="330201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532C7C9-748B-4C00-92CF-3BB1374C915C}"/>
              </a:ext>
            </a:extLst>
          </p:cNvPr>
          <p:cNvSpPr txBox="1"/>
          <p:nvPr/>
        </p:nvSpPr>
        <p:spPr>
          <a:xfrm>
            <a:off x="7586339" y="1645723"/>
            <a:ext cx="125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DevStaging</a:t>
            </a:r>
            <a:r>
              <a:rPr lang="en-US" sz="1000" dirty="0"/>
              <a:t> Server ACL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AEAE32F1-E450-4A35-BA4A-F970D78477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54443" y="1370614"/>
            <a:ext cx="330201" cy="330201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8AA7AC13-9C85-4310-AC6E-5E51D115FC4A}"/>
              </a:ext>
            </a:extLst>
          </p:cNvPr>
          <p:cNvSpPr txBox="1"/>
          <p:nvPr/>
        </p:nvSpPr>
        <p:spPr>
          <a:xfrm>
            <a:off x="7636239" y="3306881"/>
            <a:ext cx="125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DevStaging</a:t>
            </a:r>
            <a:r>
              <a:rPr lang="en-US" sz="1000" dirty="0"/>
              <a:t> Data </a:t>
            </a:r>
          </a:p>
          <a:p>
            <a:pPr algn="ctr"/>
            <a:r>
              <a:rPr lang="en-US" sz="1000" dirty="0"/>
              <a:t>ACL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99655C6C-8DCB-4D16-8664-367C9185AE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64362" y="3074804"/>
            <a:ext cx="330201" cy="33020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75F27E2-B0C4-4EAF-AE0B-B7D5E17A2D44}"/>
              </a:ext>
            </a:extLst>
          </p:cNvPr>
          <p:cNvSpPr txBox="1"/>
          <p:nvPr/>
        </p:nvSpPr>
        <p:spPr>
          <a:xfrm>
            <a:off x="3777781" y="4044608"/>
            <a:ext cx="916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Private </a:t>
            </a:r>
            <a:br>
              <a:rPr lang="en-US" sz="900" dirty="0"/>
            </a:br>
            <a:r>
              <a:rPr lang="en-US" sz="900" dirty="0"/>
              <a:t>Route table </a:t>
            </a:r>
          </a:p>
          <a:p>
            <a:pPr algn="ctr"/>
            <a:endParaRPr lang="en-US" sz="900" dirty="0"/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68DF1031-0354-49C1-8FBE-3666D4C669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6776" y="3684339"/>
            <a:ext cx="404750" cy="404750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D723367-F12F-4C11-8776-89A4895F7C0F}"/>
              </a:ext>
            </a:extLst>
          </p:cNvPr>
          <p:cNvSpPr txBox="1"/>
          <p:nvPr/>
        </p:nvSpPr>
        <p:spPr>
          <a:xfrm>
            <a:off x="7796458" y="4072350"/>
            <a:ext cx="916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Private </a:t>
            </a:r>
            <a:br>
              <a:rPr lang="en-US" sz="900" dirty="0"/>
            </a:br>
            <a:r>
              <a:rPr lang="en-US" sz="900" dirty="0"/>
              <a:t>Route table </a:t>
            </a:r>
          </a:p>
          <a:p>
            <a:pPr algn="ctr"/>
            <a:endParaRPr lang="en-US" sz="900" dirty="0"/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6CAE5422-A54C-4882-A340-9164D7799D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5453" y="3712081"/>
            <a:ext cx="404750" cy="404750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3B044B4A-5B91-49BF-BE88-16EFFC42C5DF}"/>
              </a:ext>
            </a:extLst>
          </p:cNvPr>
          <p:cNvSpPr txBox="1"/>
          <p:nvPr/>
        </p:nvSpPr>
        <p:spPr>
          <a:xfrm>
            <a:off x="3856740" y="2515664"/>
            <a:ext cx="916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Public</a:t>
            </a:r>
            <a:br>
              <a:rPr lang="en-US" sz="900" dirty="0"/>
            </a:br>
            <a:r>
              <a:rPr lang="en-US" sz="900" dirty="0"/>
              <a:t>Route table </a:t>
            </a:r>
          </a:p>
          <a:p>
            <a:pPr algn="ctr"/>
            <a:endParaRPr lang="en-US" sz="900" dirty="0"/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B7169172-5CDA-452C-9B63-05F2BD3D78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5735" y="2155395"/>
            <a:ext cx="404750" cy="4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5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Roman Otero</dc:creator>
  <cp:lastModifiedBy>Rafael Roman Otero</cp:lastModifiedBy>
  <cp:revision>18</cp:revision>
  <dcterms:created xsi:type="dcterms:W3CDTF">2019-02-21T00:55:04Z</dcterms:created>
  <dcterms:modified xsi:type="dcterms:W3CDTF">2019-05-21T05:06:23Z</dcterms:modified>
</cp:coreProperties>
</file>