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95110" autoAdjust="0"/>
  </p:normalViewPr>
  <p:slideViewPr>
    <p:cSldViewPr snapToGrid="0" snapToObjects="1">
      <p:cViewPr>
        <p:scale>
          <a:sx n="90" d="100"/>
          <a:sy n="90" d="100"/>
        </p:scale>
        <p:origin x="60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FBFD8-9EFC-40D7-BB06-32F3E9180BDC}" type="datetimeFigureOut">
              <a:rPr lang="pt-PT" smtClean="0"/>
              <a:t>17/11/2021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E09A1-E4AF-40C5-BECE-DF0311FEC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1000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4FBF9-37AE-7548-961C-9BB95EA8F51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4E5AA-E668-B748-8BC1-6BAA6147D7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4E5AA-E668-B748-8BC1-6BAA6147D7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1ECA-4517-924F-B5D9-8B2FCE63EB0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1ECA-4517-924F-B5D9-8B2FCE63EB0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1ECA-4517-924F-B5D9-8B2FCE63EB0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9F66-B2F5-6543-BCE3-CB4B93480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4501" y="1363414"/>
            <a:ext cx="1440000" cy="514368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0867" y="682158"/>
            <a:ext cx="9619423" cy="695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Gotham Light" charset="0"/>
                <a:cs typeface="Arial" panose="020B0604020202020204" pitchFamily="34" charset="0"/>
              </a:rPr>
              <a:t>Arquitetura de Referência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99857" y="1359426"/>
            <a:ext cx="1440000" cy="514368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20869" y="1363414"/>
            <a:ext cx="1013471" cy="51436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4661" y="1359426"/>
            <a:ext cx="5025195" cy="5147672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1376065" y="1008218"/>
            <a:ext cx="303076" cy="101347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Intervenientes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2602880" y="794873"/>
            <a:ext cx="303076" cy="144016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48" name="Rectangle 47"/>
          <p:cNvSpPr/>
          <p:nvPr/>
        </p:nvSpPr>
        <p:spPr>
          <a:xfrm rot="5400000">
            <a:off x="5826705" y="-988791"/>
            <a:ext cx="303076" cy="50074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Integração/Negócio</a:t>
            </a:r>
          </a:p>
        </p:txBody>
      </p:sp>
      <p:sp>
        <p:nvSpPr>
          <p:cNvPr id="49" name="Rectangle 48"/>
          <p:cNvSpPr/>
          <p:nvPr/>
        </p:nvSpPr>
        <p:spPr>
          <a:xfrm rot="5400000">
            <a:off x="9068318" y="790964"/>
            <a:ext cx="303075" cy="14400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</p:txBody>
      </p:sp>
      <p:sp>
        <p:nvSpPr>
          <p:cNvPr id="5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499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5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500" y="5705539"/>
            <a:ext cx="816208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b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25" y="6010592"/>
            <a:ext cx="194356" cy="2221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047" y="2150368"/>
            <a:ext cx="187114" cy="213844"/>
          </a:xfrm>
          <a:prstGeom prst="rect">
            <a:avLst/>
          </a:prstGeom>
        </p:spPr>
      </p:pic>
      <p:sp>
        <p:nvSpPr>
          <p:cNvPr id="6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2429643"/>
            <a:ext cx="816210" cy="590130"/>
          </a:xfrm>
          <a:prstGeom prst="roundRect">
            <a:avLst>
              <a:gd name="adj" fmla="val 207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pt-PT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3545797"/>
            <a:ext cx="816210" cy="590130"/>
          </a:xfrm>
          <a:prstGeom prst="roundRect">
            <a:avLst>
              <a:gd name="adj" fmla="val 207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Mobile</a:t>
            </a:r>
          </a:p>
        </p:txBody>
      </p:sp>
      <p:sp>
        <p:nvSpPr>
          <p:cNvPr id="6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46313" y="4749405"/>
            <a:ext cx="816210" cy="590130"/>
          </a:xfrm>
          <a:prstGeom prst="roundRect">
            <a:avLst>
              <a:gd name="adj" fmla="val 207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Backoffice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837820" y="5749887"/>
            <a:ext cx="816210" cy="590130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Gerir Atividades</a:t>
            </a:r>
          </a:p>
        </p:txBody>
      </p:sp>
      <p:sp>
        <p:nvSpPr>
          <p:cNvPr id="7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8787172" y="2488589"/>
            <a:ext cx="816210" cy="590130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8805820" y="3217254"/>
            <a:ext cx="816210" cy="590130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</p:txBody>
      </p:sp>
      <p:sp>
        <p:nvSpPr>
          <p:cNvPr id="7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8805820" y="3982161"/>
            <a:ext cx="816210" cy="590130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828054" y="4717276"/>
            <a:ext cx="816210" cy="590130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Gerir Aeroportos</a:t>
            </a:r>
          </a:p>
        </p:txBody>
      </p:sp>
      <p:cxnSp>
        <p:nvCxnSpPr>
          <p:cNvPr id="79" name="Elbow Connector 78"/>
          <p:cNvCxnSpPr/>
          <p:nvPr/>
        </p:nvCxnSpPr>
        <p:spPr>
          <a:xfrm>
            <a:off x="1935709" y="2176068"/>
            <a:ext cx="396000" cy="1656000"/>
          </a:xfrm>
          <a:prstGeom prst="bentConnector3">
            <a:avLst>
              <a:gd name="adj1" fmla="val 53873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762462" y="1738841"/>
            <a:ext cx="816210" cy="590130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Aceder ao Histórico</a:t>
            </a:r>
          </a:p>
        </p:txBody>
      </p:sp>
      <p:sp>
        <p:nvSpPr>
          <p:cNvPr id="8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4774412" y="1738841"/>
            <a:ext cx="816210" cy="667553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 Perfil</a:t>
            </a:r>
          </a:p>
        </p:txBody>
      </p:sp>
      <p:sp>
        <p:nvSpPr>
          <p:cNvPr id="82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4785260" y="2712268"/>
            <a:ext cx="816210" cy="636007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Comprar Pacotes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8256" y="3828340"/>
            <a:ext cx="122442" cy="19590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9203" y="3544444"/>
            <a:ext cx="149665" cy="19955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2343" y="4259231"/>
            <a:ext cx="149665" cy="199554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0620" y="2740513"/>
            <a:ext cx="195796" cy="26106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884" y="2685527"/>
            <a:ext cx="212776" cy="212776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884" y="5016584"/>
            <a:ext cx="212776" cy="212776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DF779EC-7410-1041-9BE1-2757081F6F29}"/>
              </a:ext>
            </a:extLst>
          </p:cNvPr>
          <p:cNvCxnSpPr>
            <a:endCxn id="63" idx="1"/>
          </p:cNvCxnSpPr>
          <p:nvPr/>
        </p:nvCxnSpPr>
        <p:spPr>
          <a:xfrm>
            <a:off x="2148173" y="2724708"/>
            <a:ext cx="198141" cy="0"/>
          </a:xfrm>
          <a:prstGeom prst="straightConnector1">
            <a:avLst/>
          </a:prstGeom>
          <a:ln w="12700" cap="rnd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4695440" y="4702973"/>
            <a:ext cx="816210" cy="636007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Gerir pacotes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9995" y="4994128"/>
            <a:ext cx="195796" cy="261061"/>
          </a:xfrm>
          <a:prstGeom prst="rect">
            <a:avLst/>
          </a:prstGeom>
        </p:spPr>
      </p:pic>
      <p:sp>
        <p:nvSpPr>
          <p:cNvPr id="14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4695440" y="5704010"/>
            <a:ext cx="816210" cy="636007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Gerir </a:t>
            </a: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Hoteis</a:t>
            </a: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471" y="6013264"/>
            <a:ext cx="195796" cy="261061"/>
          </a:xfrm>
          <a:prstGeom prst="rect">
            <a:avLst/>
          </a:prstGeom>
        </p:spPr>
      </p:pic>
      <p:cxnSp>
        <p:nvCxnSpPr>
          <p:cNvPr id="84" name="Elbow Connector 83"/>
          <p:cNvCxnSpPr>
            <a:cxnSpLocks/>
            <a:stCxn id="59" idx="0"/>
          </p:cNvCxnSpPr>
          <p:nvPr/>
        </p:nvCxnSpPr>
        <p:spPr>
          <a:xfrm rot="5400000" flipH="1" flipV="1">
            <a:off x="1606424" y="4965651"/>
            <a:ext cx="661069" cy="818709"/>
          </a:xfrm>
          <a:prstGeom prst="bentConnector2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2">
            <a:extLst>
              <a:ext uri="{FF2B5EF4-FFF2-40B4-BE49-F238E27FC236}">
                <a16:creationId xmlns:a16="http://schemas.microsoft.com/office/drawing/2014/main" id="{352536DB-5DE6-4215-8B95-909ECDDC125C}"/>
              </a:ext>
            </a:extLst>
          </p:cNvPr>
          <p:cNvSpPr/>
          <p:nvPr/>
        </p:nvSpPr>
        <p:spPr>
          <a:xfrm>
            <a:off x="1131743" y="3960861"/>
            <a:ext cx="816208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  <a:b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C9B6F82-FA30-462B-A313-239AAFCFFBCE}"/>
              </a:ext>
            </a:extLst>
          </p:cNvPr>
          <p:cNvCxnSpPr>
            <a:stCxn id="131" idx="2"/>
          </p:cNvCxnSpPr>
          <p:nvPr/>
        </p:nvCxnSpPr>
        <p:spPr>
          <a:xfrm flipH="1">
            <a:off x="1527603" y="4550991"/>
            <a:ext cx="12244" cy="49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" name="Picture 59">
            <a:extLst>
              <a:ext uri="{FF2B5EF4-FFF2-40B4-BE49-F238E27FC236}">
                <a16:creationId xmlns:a16="http://schemas.microsoft.com/office/drawing/2014/main" id="{FAE284B5-29DC-492F-8B66-A1A0B04F01E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669" y="4263069"/>
            <a:ext cx="194356" cy="222122"/>
          </a:xfrm>
          <a:prstGeom prst="rect">
            <a:avLst/>
          </a:prstGeom>
        </p:spPr>
      </p:pic>
      <p:sp>
        <p:nvSpPr>
          <p:cNvPr id="135" name="Rounded Rectangle 132">
            <a:extLst>
              <a:ext uri="{FF2B5EF4-FFF2-40B4-BE49-F238E27FC236}">
                <a16:creationId xmlns:a16="http://schemas.microsoft.com/office/drawing/2014/main" id="{7CADDED2-0234-44A7-B403-8CF2B7436865}"/>
              </a:ext>
            </a:extLst>
          </p:cNvPr>
          <p:cNvSpPr/>
          <p:nvPr/>
        </p:nvSpPr>
        <p:spPr>
          <a:xfrm>
            <a:off x="3666851" y="1927427"/>
            <a:ext cx="816210" cy="667553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36" name="Rounded Rectangle 132">
            <a:extLst>
              <a:ext uri="{FF2B5EF4-FFF2-40B4-BE49-F238E27FC236}">
                <a16:creationId xmlns:a16="http://schemas.microsoft.com/office/drawing/2014/main" id="{6A8DE478-DB7A-4224-8D51-A5752C58963E}"/>
              </a:ext>
            </a:extLst>
          </p:cNvPr>
          <p:cNvSpPr/>
          <p:nvPr/>
        </p:nvSpPr>
        <p:spPr>
          <a:xfrm>
            <a:off x="3640600" y="3833656"/>
            <a:ext cx="816210" cy="590130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Pacotes</a:t>
            </a:r>
          </a:p>
        </p:txBody>
      </p:sp>
      <p:sp>
        <p:nvSpPr>
          <p:cNvPr id="168" name="Rounded Rectangle 132">
            <a:extLst>
              <a:ext uri="{FF2B5EF4-FFF2-40B4-BE49-F238E27FC236}">
                <a16:creationId xmlns:a16="http://schemas.microsoft.com/office/drawing/2014/main" id="{BD70C19C-885D-4B5D-B0BB-9164BA662FE1}"/>
              </a:ext>
            </a:extLst>
          </p:cNvPr>
          <p:cNvSpPr/>
          <p:nvPr/>
        </p:nvSpPr>
        <p:spPr>
          <a:xfrm>
            <a:off x="4774412" y="3838776"/>
            <a:ext cx="931870" cy="590130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Detalhes Pacotes</a:t>
            </a:r>
          </a:p>
        </p:txBody>
      </p:sp>
      <p:sp>
        <p:nvSpPr>
          <p:cNvPr id="177" name="Rounded Rectangle 132">
            <a:extLst>
              <a:ext uri="{FF2B5EF4-FFF2-40B4-BE49-F238E27FC236}">
                <a16:creationId xmlns:a16="http://schemas.microsoft.com/office/drawing/2014/main" id="{C9B0A209-F1A9-4EAB-9BE3-369A45013BB2}"/>
              </a:ext>
            </a:extLst>
          </p:cNvPr>
          <p:cNvSpPr/>
          <p:nvPr/>
        </p:nvSpPr>
        <p:spPr>
          <a:xfrm>
            <a:off x="3657155" y="2883477"/>
            <a:ext cx="816210" cy="667553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</a:t>
            </a:r>
          </a:p>
        </p:txBody>
      </p:sp>
      <p:sp>
        <p:nvSpPr>
          <p:cNvPr id="178" name="Rounded Rectangle 132">
            <a:extLst>
              <a:ext uri="{FF2B5EF4-FFF2-40B4-BE49-F238E27FC236}">
                <a16:creationId xmlns:a16="http://schemas.microsoft.com/office/drawing/2014/main" id="{911FFECC-7D8E-4F57-A8D4-FDAED73116DC}"/>
              </a:ext>
            </a:extLst>
          </p:cNvPr>
          <p:cNvSpPr/>
          <p:nvPr/>
        </p:nvSpPr>
        <p:spPr>
          <a:xfrm>
            <a:off x="3581507" y="5145678"/>
            <a:ext cx="816210" cy="667553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179" name="Picture 112">
            <a:extLst>
              <a:ext uri="{FF2B5EF4-FFF2-40B4-BE49-F238E27FC236}">
                <a16:creationId xmlns:a16="http://schemas.microsoft.com/office/drawing/2014/main" id="{A9F2AB9C-B847-465F-95ED-BA8897246A0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619" y="2031786"/>
            <a:ext cx="195796" cy="261061"/>
          </a:xfrm>
          <a:prstGeom prst="rect">
            <a:avLst/>
          </a:prstGeom>
        </p:spPr>
      </p:pic>
      <p:pic>
        <p:nvPicPr>
          <p:cNvPr id="180" name="Picture 112">
            <a:extLst>
              <a:ext uri="{FF2B5EF4-FFF2-40B4-BE49-F238E27FC236}">
                <a16:creationId xmlns:a16="http://schemas.microsoft.com/office/drawing/2014/main" id="{99BB4D65-7BA8-4A1D-A615-3DDF46D12E1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1786" y="2031610"/>
            <a:ext cx="195796" cy="261061"/>
          </a:xfrm>
          <a:prstGeom prst="rect">
            <a:avLst/>
          </a:prstGeom>
        </p:spPr>
      </p:pic>
      <p:pic>
        <p:nvPicPr>
          <p:cNvPr id="181" name="Picture 112">
            <a:extLst>
              <a:ext uri="{FF2B5EF4-FFF2-40B4-BE49-F238E27FC236}">
                <a16:creationId xmlns:a16="http://schemas.microsoft.com/office/drawing/2014/main" id="{7368723E-AB39-42AA-90E7-2130BE63002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202" y="3022956"/>
            <a:ext cx="195796" cy="261061"/>
          </a:xfrm>
          <a:prstGeom prst="rect">
            <a:avLst/>
          </a:prstGeom>
        </p:spPr>
      </p:pic>
      <p:pic>
        <p:nvPicPr>
          <p:cNvPr id="182" name="Picture 112">
            <a:extLst>
              <a:ext uri="{FF2B5EF4-FFF2-40B4-BE49-F238E27FC236}">
                <a16:creationId xmlns:a16="http://schemas.microsoft.com/office/drawing/2014/main" id="{6428DF66-3687-458F-80BA-CEC20D248E8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907" y="4142391"/>
            <a:ext cx="195796" cy="261061"/>
          </a:xfrm>
          <a:prstGeom prst="rect">
            <a:avLst/>
          </a:prstGeom>
        </p:spPr>
      </p:pic>
      <p:pic>
        <p:nvPicPr>
          <p:cNvPr id="183" name="Picture 112">
            <a:extLst>
              <a:ext uri="{FF2B5EF4-FFF2-40B4-BE49-F238E27FC236}">
                <a16:creationId xmlns:a16="http://schemas.microsoft.com/office/drawing/2014/main" id="{20560E63-47B1-4D7E-B322-1ED6351F38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2151" y="4131587"/>
            <a:ext cx="195796" cy="261061"/>
          </a:xfrm>
          <a:prstGeom prst="rect">
            <a:avLst/>
          </a:prstGeom>
        </p:spPr>
      </p:pic>
      <p:pic>
        <p:nvPicPr>
          <p:cNvPr id="184" name="Picture 110">
            <a:extLst>
              <a:ext uri="{FF2B5EF4-FFF2-40B4-BE49-F238E27FC236}">
                <a16:creationId xmlns:a16="http://schemas.microsoft.com/office/drawing/2014/main" id="{81BB42A4-B554-4AA7-9733-F89822A5509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506" y="2280219"/>
            <a:ext cx="182436" cy="208498"/>
          </a:xfrm>
          <a:prstGeom prst="rect">
            <a:avLst/>
          </a:prstGeom>
        </p:spPr>
      </p:pic>
      <p:pic>
        <p:nvPicPr>
          <p:cNvPr id="185" name="Picture 110">
            <a:extLst>
              <a:ext uri="{FF2B5EF4-FFF2-40B4-BE49-F238E27FC236}">
                <a16:creationId xmlns:a16="http://schemas.microsoft.com/office/drawing/2014/main" id="{90DF39AF-C08A-407E-8C5D-857CF8ACAAB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7271" y="3278383"/>
            <a:ext cx="182436" cy="208498"/>
          </a:xfrm>
          <a:prstGeom prst="rect">
            <a:avLst/>
          </a:prstGeom>
        </p:spPr>
      </p:pic>
      <p:pic>
        <p:nvPicPr>
          <p:cNvPr id="186" name="Picture 110">
            <a:extLst>
              <a:ext uri="{FF2B5EF4-FFF2-40B4-BE49-F238E27FC236}">
                <a16:creationId xmlns:a16="http://schemas.microsoft.com/office/drawing/2014/main" id="{1AB3D4DD-E1F3-433E-B84F-8AE0BD0191E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204" y="5512513"/>
            <a:ext cx="182436" cy="208498"/>
          </a:xfrm>
          <a:prstGeom prst="rect">
            <a:avLst/>
          </a:prstGeom>
        </p:spPr>
      </p:pic>
      <p:pic>
        <p:nvPicPr>
          <p:cNvPr id="187" name="Picture 112">
            <a:extLst>
              <a:ext uri="{FF2B5EF4-FFF2-40B4-BE49-F238E27FC236}">
                <a16:creationId xmlns:a16="http://schemas.microsoft.com/office/drawing/2014/main" id="{38482EE6-3474-4891-A0C7-3E97BF847DB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786" y="5028956"/>
            <a:ext cx="195796" cy="261061"/>
          </a:xfrm>
          <a:prstGeom prst="rect">
            <a:avLst/>
          </a:prstGeom>
        </p:spPr>
      </p:pic>
      <p:pic>
        <p:nvPicPr>
          <p:cNvPr id="188" name="Picture 112">
            <a:extLst>
              <a:ext uri="{FF2B5EF4-FFF2-40B4-BE49-F238E27FC236}">
                <a16:creationId xmlns:a16="http://schemas.microsoft.com/office/drawing/2014/main" id="{DC2F19E1-9E91-44C1-A92A-5F2AC1C168F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453" y="6049354"/>
            <a:ext cx="195796" cy="261061"/>
          </a:xfrm>
          <a:prstGeom prst="rect">
            <a:avLst/>
          </a:prstGeom>
        </p:spPr>
      </p:pic>
      <p:sp>
        <p:nvSpPr>
          <p:cNvPr id="189" name="Rounded Rectangle 132">
            <a:extLst>
              <a:ext uri="{FF2B5EF4-FFF2-40B4-BE49-F238E27FC236}">
                <a16:creationId xmlns:a16="http://schemas.microsoft.com/office/drawing/2014/main" id="{066B9258-16AF-45BA-B6D5-6B88E635C5D4}"/>
              </a:ext>
            </a:extLst>
          </p:cNvPr>
          <p:cNvSpPr/>
          <p:nvPr/>
        </p:nvSpPr>
        <p:spPr>
          <a:xfrm>
            <a:off x="6837595" y="4714840"/>
            <a:ext cx="816210" cy="590130"/>
          </a:xfrm>
          <a:prstGeom prst="roundRect">
            <a:avLst>
              <a:gd name="adj" fmla="val 2070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Gerir Utilizadores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802" y="4992441"/>
            <a:ext cx="195796" cy="261061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CF21F90-B7E2-46D8-A522-1AD90982D2D3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4397717" y="5462881"/>
            <a:ext cx="3629343" cy="16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882DDF40-E0EC-4A0D-826D-1672DF2D007B}"/>
              </a:ext>
            </a:extLst>
          </p:cNvPr>
          <p:cNvCxnSpPr>
            <a:stCxn id="139" idx="2"/>
            <a:endCxn id="141" idx="0"/>
          </p:cNvCxnSpPr>
          <p:nvPr/>
        </p:nvCxnSpPr>
        <p:spPr>
          <a:xfrm>
            <a:off x="5103545" y="5338980"/>
            <a:ext cx="0" cy="365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F688AFF1-3724-4E5E-B977-8F0E5A1857EA}"/>
              </a:ext>
            </a:extLst>
          </p:cNvPr>
          <p:cNvCxnSpPr>
            <a:stCxn id="75" idx="2"/>
            <a:endCxn id="67" idx="0"/>
          </p:cNvCxnSpPr>
          <p:nvPr/>
        </p:nvCxnSpPr>
        <p:spPr>
          <a:xfrm>
            <a:off x="6236159" y="5307406"/>
            <a:ext cx="9766" cy="4424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36CAF1E-BF3C-4E14-B99A-443BFBE08EE6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7245700" y="5304970"/>
            <a:ext cx="0" cy="174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5D43B627-BA6D-472D-B8E3-0E0D4DC5DA9E}"/>
              </a:ext>
            </a:extLst>
          </p:cNvPr>
          <p:cNvCxnSpPr>
            <a:stCxn id="65" idx="3"/>
            <a:endCxn id="178" idx="1"/>
          </p:cNvCxnSpPr>
          <p:nvPr/>
        </p:nvCxnSpPr>
        <p:spPr>
          <a:xfrm>
            <a:off x="3162523" y="5044470"/>
            <a:ext cx="418984" cy="434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xão: Ângulo Reto 88">
            <a:extLst>
              <a:ext uri="{FF2B5EF4-FFF2-40B4-BE49-F238E27FC236}">
                <a16:creationId xmlns:a16="http://schemas.microsoft.com/office/drawing/2014/main" id="{3B06A474-11A0-44C8-8C06-B041D7F6A041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162523" y="2233562"/>
            <a:ext cx="494632" cy="491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xão: Ângulo Reto 90">
            <a:extLst>
              <a:ext uri="{FF2B5EF4-FFF2-40B4-BE49-F238E27FC236}">
                <a16:creationId xmlns:a16="http://schemas.microsoft.com/office/drawing/2014/main" id="{F36C4374-EA53-41DB-A7FA-420BD85F2B8E}"/>
              </a:ext>
            </a:extLst>
          </p:cNvPr>
          <p:cNvCxnSpPr>
            <a:stCxn id="63" idx="3"/>
            <a:endCxn id="136" idx="1"/>
          </p:cNvCxnSpPr>
          <p:nvPr/>
        </p:nvCxnSpPr>
        <p:spPr>
          <a:xfrm>
            <a:off x="3162523" y="2724708"/>
            <a:ext cx="478077" cy="1404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xão reta 190">
            <a:extLst>
              <a:ext uri="{FF2B5EF4-FFF2-40B4-BE49-F238E27FC236}">
                <a16:creationId xmlns:a16="http://schemas.microsoft.com/office/drawing/2014/main" id="{1D1AE45B-6E7A-4759-AAF8-EFF9845F9E4B}"/>
              </a:ext>
            </a:extLst>
          </p:cNvPr>
          <p:cNvCxnSpPr>
            <a:stCxn id="64" idx="3"/>
          </p:cNvCxnSpPr>
          <p:nvPr/>
        </p:nvCxnSpPr>
        <p:spPr>
          <a:xfrm>
            <a:off x="3162523" y="3840862"/>
            <a:ext cx="228887" cy="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exão reta unidirecional 195">
            <a:extLst>
              <a:ext uri="{FF2B5EF4-FFF2-40B4-BE49-F238E27FC236}">
                <a16:creationId xmlns:a16="http://schemas.microsoft.com/office/drawing/2014/main" id="{CBF85EAF-9045-46CD-9766-1ACB5A56FDBB}"/>
              </a:ext>
            </a:extLst>
          </p:cNvPr>
          <p:cNvCxnSpPr>
            <a:endCxn id="177" idx="1"/>
          </p:cNvCxnSpPr>
          <p:nvPr/>
        </p:nvCxnSpPr>
        <p:spPr>
          <a:xfrm>
            <a:off x="3391410" y="3217253"/>
            <a:ext cx="265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exão: Ângulo Reto 200">
            <a:extLst>
              <a:ext uri="{FF2B5EF4-FFF2-40B4-BE49-F238E27FC236}">
                <a16:creationId xmlns:a16="http://schemas.microsoft.com/office/drawing/2014/main" id="{28757C35-5F8D-4337-AECA-F0D32888CD07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4483061" y="2261204"/>
            <a:ext cx="3543999" cy="281383"/>
          </a:xfrm>
          <a:prstGeom prst="bentConnector3">
            <a:avLst>
              <a:gd name="adj1" fmla="val 48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xão reta 209">
            <a:extLst>
              <a:ext uri="{FF2B5EF4-FFF2-40B4-BE49-F238E27FC236}">
                <a16:creationId xmlns:a16="http://schemas.microsoft.com/office/drawing/2014/main" id="{D67EC687-7A5F-4AC5-AC52-27EEB716B31E}"/>
              </a:ext>
            </a:extLst>
          </p:cNvPr>
          <p:cNvCxnSpPr>
            <a:stCxn id="81" idx="2"/>
            <a:endCxn id="82" idx="0"/>
          </p:cNvCxnSpPr>
          <p:nvPr/>
        </p:nvCxnSpPr>
        <p:spPr>
          <a:xfrm>
            <a:off x="5182517" y="2406394"/>
            <a:ext cx="10848" cy="3058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Conexão reta 211">
            <a:extLst>
              <a:ext uri="{FF2B5EF4-FFF2-40B4-BE49-F238E27FC236}">
                <a16:creationId xmlns:a16="http://schemas.microsoft.com/office/drawing/2014/main" id="{057D7562-4246-46E4-B603-7FD63B41ADB4}"/>
              </a:ext>
            </a:extLst>
          </p:cNvPr>
          <p:cNvCxnSpPr>
            <a:endCxn id="80" idx="2"/>
          </p:cNvCxnSpPr>
          <p:nvPr/>
        </p:nvCxnSpPr>
        <p:spPr>
          <a:xfrm flipV="1">
            <a:off x="6165488" y="2328971"/>
            <a:ext cx="5079" cy="2238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Conexão reta unidirecional 213">
            <a:extLst>
              <a:ext uri="{FF2B5EF4-FFF2-40B4-BE49-F238E27FC236}">
                <a16:creationId xmlns:a16="http://schemas.microsoft.com/office/drawing/2014/main" id="{00426D08-C1C8-44EC-8AF1-5EF6E25BF582}"/>
              </a:ext>
            </a:extLst>
          </p:cNvPr>
          <p:cNvCxnSpPr>
            <a:stCxn id="136" idx="3"/>
            <a:endCxn id="168" idx="1"/>
          </p:cNvCxnSpPr>
          <p:nvPr/>
        </p:nvCxnSpPr>
        <p:spPr>
          <a:xfrm>
            <a:off x="4456810" y="4128721"/>
            <a:ext cx="317602" cy="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xão reta 216">
            <a:extLst>
              <a:ext uri="{FF2B5EF4-FFF2-40B4-BE49-F238E27FC236}">
                <a16:creationId xmlns:a16="http://schemas.microsoft.com/office/drawing/2014/main" id="{2B8986F7-BEB5-4EC6-BE62-9D4C3DA7D691}"/>
              </a:ext>
            </a:extLst>
          </p:cNvPr>
          <p:cNvCxnSpPr/>
          <p:nvPr/>
        </p:nvCxnSpPr>
        <p:spPr>
          <a:xfrm>
            <a:off x="8027060" y="2542587"/>
            <a:ext cx="0" cy="293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xão reta unidirecional 223">
            <a:extLst>
              <a:ext uri="{FF2B5EF4-FFF2-40B4-BE49-F238E27FC236}">
                <a16:creationId xmlns:a16="http://schemas.microsoft.com/office/drawing/2014/main" id="{DA8CDCDD-0001-4564-A779-F6744BFD3614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8026900" y="2783654"/>
            <a:ext cx="760272" cy="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xão reta unidirecional 225">
            <a:extLst>
              <a:ext uri="{FF2B5EF4-FFF2-40B4-BE49-F238E27FC236}">
                <a16:creationId xmlns:a16="http://schemas.microsoft.com/office/drawing/2014/main" id="{C455982F-87DF-484B-9851-6FE7BCE2FC9C}"/>
              </a:ext>
            </a:extLst>
          </p:cNvPr>
          <p:cNvCxnSpPr>
            <a:cxnSpLocks/>
          </p:cNvCxnSpPr>
          <p:nvPr/>
        </p:nvCxnSpPr>
        <p:spPr>
          <a:xfrm flipV="1">
            <a:off x="8026900" y="3519702"/>
            <a:ext cx="760272" cy="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exão reta unidirecional 226">
            <a:extLst>
              <a:ext uri="{FF2B5EF4-FFF2-40B4-BE49-F238E27FC236}">
                <a16:creationId xmlns:a16="http://schemas.microsoft.com/office/drawing/2014/main" id="{8A06403C-FF39-4B92-8DC0-54F30882DB68}"/>
              </a:ext>
            </a:extLst>
          </p:cNvPr>
          <p:cNvCxnSpPr>
            <a:cxnSpLocks/>
          </p:cNvCxnSpPr>
          <p:nvPr/>
        </p:nvCxnSpPr>
        <p:spPr>
          <a:xfrm flipV="1">
            <a:off x="8052049" y="4263843"/>
            <a:ext cx="760272" cy="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405D5BFE95347A634965240B378DD" ma:contentTypeVersion="0" ma:contentTypeDescription="Create a new document." ma:contentTypeScope="" ma:versionID="4e35dd0ed5b8f65768056d79f9ca279d">
  <xsd:schema xmlns:xsd="http://www.w3.org/2001/XMLSchema" xmlns:xs="http://www.w3.org/2001/XMLSchema" xmlns:p="http://schemas.microsoft.com/office/2006/metadata/properties" xmlns:ns2="c6fcb3f6-567b-4342-983b-e14fa6492aa0" targetNamespace="http://schemas.microsoft.com/office/2006/metadata/properties" ma:root="true" ma:fieldsID="0b6ec3750a23524dad96182aa202f034" ns2:_="">
    <xsd:import namespace="c6fcb3f6-567b-4342-983b-e14fa6492aa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cb3f6-567b-4342-983b-e14fa6492aa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6fcb3f6-567b-4342-983b-e14fa6492aa0">YP5UUFAE634J-812-81</_dlc_DocId>
    <_dlc_DocIdUrl xmlns="c6fcb3f6-567b-4342-983b-e14fa6492aa0">
      <Url>https://connecting.novabase.pt/sites/Workspaces2015/4c5c1411-307e-4e24-b5d2-b08ed9de7b15/_layouts/DocIdRedir.aspx?ID=YP5UUFAE634J-812-81</Url>
      <Description>YP5UUFAE634J-812-81</Description>
    </_dlc_DocIdUrl>
  </documentManagement>
</p:properties>
</file>

<file path=customXml/itemProps1.xml><?xml version="1.0" encoding="utf-8"?>
<ds:datastoreItem xmlns:ds="http://schemas.openxmlformats.org/officeDocument/2006/customXml" ds:itemID="{3B98104F-8AE3-43CA-A96F-33329DB0F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cb3f6-567b-4342-983b-e14fa6492a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C37A5A-AB7B-4262-ACE6-2B47FA808C9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F36AD48-D81A-4A63-A54A-A05E6C7C15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D718AFE-620F-4D0E-B896-AAFF31732A70}">
  <ds:schemaRefs>
    <ds:schemaRef ds:uri="http://schemas.microsoft.com/office/2006/metadata/properties"/>
    <ds:schemaRef ds:uri="http://schemas.microsoft.com/office/infopath/2007/PartnerControls"/>
    <ds:schemaRef ds:uri="c6fcb3f6-567b-4342-983b-e14fa6492aa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13634</TotalTime>
  <Words>50</Words>
  <Application>Microsoft Office PowerPoint</Application>
  <PresentationFormat>Ecrã Panorâmico</PresentationFormat>
  <Paragraphs>28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Design</dc:title>
  <dc:creator>Microsoft Office User</dc:creator>
  <cp:lastModifiedBy>Ricardo romao</cp:lastModifiedBy>
  <cp:revision>346</cp:revision>
  <dcterms:created xsi:type="dcterms:W3CDTF">2017-05-15T15:23:12Z</dcterms:created>
  <dcterms:modified xsi:type="dcterms:W3CDTF">2021-11-17T11:31:58Z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0x010100FC4405D5BFE95347A634965240B378DD</vt:lpwstr>
  </property>
  <property fmtid="{D5CDD505-2E9C-101B-9397-08002B2CF9AE}" pid="3" name="_dlc_DocIdItemGuid">
    <vt:lpwstr>bc885614-cbd5-4069-a582-6db2264fbdc1</vt:lpwstr>
  </property>
</Properties>
</file>