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5110" autoAdjust="0"/>
  </p:normalViewPr>
  <p:slideViewPr>
    <p:cSldViewPr snapToGrid="0" snapToObjects="1">
      <p:cViewPr>
        <p:scale>
          <a:sx n="110" d="100"/>
          <a:sy n="110" d="100"/>
        </p:scale>
        <p:origin x="62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FBFD8-9EFC-40D7-BB06-32F3E9180BDC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09A1-E4AF-40C5-BECE-DF0311FEC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00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FBF9-37AE-7548-961C-9BB95EA8F51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E5AA-E668-B748-8BC1-6BAA6147D7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4E5AA-E668-B748-8BC1-6BAA6147D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1ECA-4517-924F-B5D9-8B2FCE63EB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12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11" Type="http://schemas.openxmlformats.org/officeDocument/2006/relationships/image" Target="../media/image9.tiff"/><Relationship Id="rId5" Type="http://schemas.openxmlformats.org/officeDocument/2006/relationships/image" Target="../media/image3.tiff"/><Relationship Id="rId10" Type="http://schemas.openxmlformats.org/officeDocument/2006/relationships/image" Target="../media/image8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Relationship Id="rId1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450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0867" y="682158"/>
            <a:ext cx="9619423" cy="6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  <a:t>Arquitetura de Referência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F8FA0-6BC0-49E8-843E-B8D38178BA53}"/>
              </a:ext>
            </a:extLst>
          </p:cNvPr>
          <p:cNvSpPr/>
          <p:nvPr/>
        </p:nvSpPr>
        <p:spPr>
          <a:xfrm>
            <a:off x="7814192" y="1363414"/>
            <a:ext cx="1099395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7419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0869" y="1363414"/>
            <a:ext cx="1013471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4662" y="1359426"/>
            <a:ext cx="2899529" cy="5147672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1376065" y="1008218"/>
            <a:ext cx="303076" cy="101347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Intervenientes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602880" y="794873"/>
            <a:ext cx="303076" cy="144016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4772806" y="65109"/>
            <a:ext cx="303076" cy="28996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Integração/Negócio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942652" y="794952"/>
            <a:ext cx="303075" cy="14400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3B1BEB-6A4E-416D-8261-81FBCB092A26}"/>
              </a:ext>
            </a:extLst>
          </p:cNvPr>
          <p:cNvSpPr/>
          <p:nvPr/>
        </p:nvSpPr>
        <p:spPr>
          <a:xfrm rot="5400000">
            <a:off x="8212350" y="965254"/>
            <a:ext cx="303075" cy="10993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Externas</a:t>
            </a:r>
          </a:p>
        </p:txBody>
      </p:sp>
      <p:sp>
        <p:nvSpPr>
          <p:cNvPr id="5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5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341265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 Externa</a:t>
            </a:r>
          </a:p>
        </p:txBody>
      </p:sp>
      <p:sp>
        <p:nvSpPr>
          <p:cNvPr id="5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500" y="5705539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6010592"/>
            <a:ext cx="194356" cy="2221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047" y="2150368"/>
            <a:ext cx="187114" cy="2138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3723067"/>
            <a:ext cx="194356" cy="222122"/>
          </a:xfrm>
          <a:prstGeom prst="rect">
            <a:avLst/>
          </a:prstGeom>
        </p:spPr>
      </p:pic>
      <p:sp>
        <p:nvSpPr>
          <p:cNvPr id="6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242964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PT" sz="7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354579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</p:txBody>
      </p: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474940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</a:p>
        </p:txBody>
      </p:sp>
      <p:sp>
        <p:nvSpPr>
          <p:cNvPr id="6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Perfilagem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Orquestração</a:t>
            </a:r>
          </a:p>
        </p:txBody>
      </p:sp>
      <p:sp>
        <p:nvSpPr>
          <p:cNvPr id="6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7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</a:p>
        </p:txBody>
      </p:sp>
      <p:sp>
        <p:nvSpPr>
          <p:cNvPr id="7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7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Internos</a:t>
            </a:r>
          </a:p>
        </p:txBody>
      </p:sp>
      <p:sp>
        <p:nvSpPr>
          <p:cNvPr id="7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</p:txBody>
      </p:sp>
      <p:sp>
        <p:nvSpPr>
          <p:cNvPr id="7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de Regras</a:t>
            </a:r>
          </a:p>
        </p:txBody>
      </p:sp>
      <p:sp>
        <p:nvSpPr>
          <p:cNvPr id="7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491195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</a:p>
        </p:txBody>
      </p:sp>
      <p:sp>
        <p:nvSpPr>
          <p:cNvPr id="7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1935709" y="2176068"/>
            <a:ext cx="396000" cy="1656000"/>
          </a:xfrm>
          <a:prstGeom prst="bentConnector3">
            <a:avLst>
              <a:gd name="adj1" fmla="val 53873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345944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3</a:t>
            </a:r>
          </a:p>
        </p:txBody>
      </p:sp>
      <p:sp>
        <p:nvSpPr>
          <p:cNvPr id="8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1897927"/>
            <a:ext cx="816210" cy="667553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1</a:t>
            </a:r>
          </a:p>
        </p:txBody>
      </p:sp>
      <p:sp>
        <p:nvSpPr>
          <p:cNvPr id="8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269438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2</a:t>
            </a:r>
          </a:p>
        </p:txBody>
      </p:sp>
      <p:cxnSp>
        <p:nvCxnSpPr>
          <p:cNvPr id="83" name="Elbow Connector 82"/>
          <p:cNvCxnSpPr>
            <a:endCxn id="81" idx="1"/>
          </p:cNvCxnSpPr>
          <p:nvPr/>
        </p:nvCxnSpPr>
        <p:spPr>
          <a:xfrm rot="5400000" flipH="1" flipV="1">
            <a:off x="2993663" y="2721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62524" y="272834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8DAE4-C477-4474-886B-53B60196EA0C}"/>
              </a:ext>
            </a:extLst>
          </p:cNvPr>
          <p:cNvSpPr/>
          <p:nvPr/>
        </p:nvSpPr>
        <p:spPr>
          <a:xfrm>
            <a:off x="9030145" y="1360555"/>
            <a:ext cx="1485877" cy="2902513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77432-90F5-4487-98BC-34CF01BDDD13}"/>
              </a:ext>
            </a:extLst>
          </p:cNvPr>
          <p:cNvSpPr/>
          <p:nvPr/>
        </p:nvSpPr>
        <p:spPr>
          <a:xfrm>
            <a:off x="9031708" y="1360555"/>
            <a:ext cx="1484313" cy="305934"/>
          </a:xfrm>
          <a:prstGeom prst="rect">
            <a:avLst/>
          </a:prstGeom>
          <a:solidFill>
            <a:schemeClr val="tx2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94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1755890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1801772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Utilizadores</a:t>
            </a:r>
          </a:p>
        </p:txBody>
      </p:sp>
      <p:sp>
        <p:nvSpPr>
          <p:cNvPr id="96" name="Rounded Rectangle 164">
            <a:extLst>
              <a:ext uri="{FF2B5EF4-FFF2-40B4-BE49-F238E27FC236}">
                <a16:creationId xmlns:a16="http://schemas.microsoft.com/office/drawing/2014/main" id="{078B2BA3-C0EB-4EA3-B70E-EA525BAEF201}"/>
              </a:ext>
            </a:extLst>
          </p:cNvPr>
          <p:cNvSpPr/>
          <p:nvPr/>
        </p:nvSpPr>
        <p:spPr>
          <a:xfrm>
            <a:off x="9108451" y="2022607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08451" y="22872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0D1E2F0-F7F5-4AE1-A016-352F8C2FBA52}"/>
              </a:ext>
            </a:extLst>
          </p:cNvPr>
          <p:cNvCxnSpPr/>
          <p:nvPr/>
        </p:nvCxnSpPr>
        <p:spPr>
          <a:xfrm flipH="1">
            <a:off x="9147596" y="3146233"/>
            <a:ext cx="246062" cy="0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6FD24-85C7-46EA-8AA2-A13DE4976871}"/>
              </a:ext>
            </a:extLst>
          </p:cNvPr>
          <p:cNvCxnSpPr/>
          <p:nvPr/>
        </p:nvCxnSpPr>
        <p:spPr>
          <a:xfrm flipH="1">
            <a:off x="9147596" y="3390686"/>
            <a:ext cx="246062" cy="0"/>
          </a:xfrm>
          <a:prstGeom prst="line">
            <a:avLst/>
          </a:prstGeom>
          <a:ln w="25400">
            <a:solidFill>
              <a:schemeClr val="bg2"/>
            </a:solidFill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4A8434-DAA1-4431-8332-0AF074CD46A3}"/>
              </a:ext>
            </a:extLst>
          </p:cNvPr>
          <p:cNvCxnSpPr/>
          <p:nvPr/>
        </p:nvCxnSpPr>
        <p:spPr>
          <a:xfrm flipH="1">
            <a:off x="9147596" y="3624049"/>
            <a:ext cx="180000" cy="0"/>
          </a:xfrm>
          <a:prstGeom prst="line">
            <a:avLst/>
          </a:prstGeom>
          <a:ln w="25400">
            <a:solidFill>
              <a:srgbClr val="3C5CBC"/>
            </a:solidFill>
            <a:headEnd type="oval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4" y="2013090"/>
            <a:ext cx="108108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a Desenvolver</a:t>
            </a:r>
          </a:p>
        </p:txBody>
      </p:sp>
      <p:sp>
        <p:nvSpPr>
          <p:cNvPr id="102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23282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  <p:sp>
        <p:nvSpPr>
          <p:cNvPr id="103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08711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04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32836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561724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106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3960861"/>
            <a:ext cx="259161" cy="20256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999818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256" y="3828340"/>
            <a:ext cx="122442" cy="19590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3741249"/>
            <a:ext cx="149665" cy="199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4452794"/>
            <a:ext cx="149665" cy="19955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3711896"/>
            <a:ext cx="182436" cy="20849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914" y="6025336"/>
            <a:ext cx="235465" cy="23546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2258543"/>
            <a:ext cx="195796" cy="2610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029309"/>
            <a:ext cx="195796" cy="26106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717682"/>
            <a:ext cx="195796" cy="26106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231" y="5184153"/>
            <a:ext cx="209314" cy="23921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829" y="2162287"/>
            <a:ext cx="201150" cy="21278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984" y="4429806"/>
            <a:ext cx="196840" cy="26521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534" y="2132927"/>
            <a:ext cx="195796" cy="26106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2685527"/>
            <a:ext cx="212776" cy="2127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206365"/>
            <a:ext cx="182436" cy="20849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988179"/>
            <a:ext cx="182436" cy="20849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5016584"/>
            <a:ext cx="212776" cy="21277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9913" y="2894071"/>
            <a:ext cx="217882" cy="29051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506" y="2894653"/>
            <a:ext cx="195796" cy="261061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DF779EC-7410-1041-9BE1-2757081F6F29}"/>
              </a:ext>
            </a:extLst>
          </p:cNvPr>
          <p:cNvCxnSpPr>
            <a:endCxn id="63" idx="1"/>
          </p:cNvCxnSpPr>
          <p:nvPr/>
        </p:nvCxnSpPr>
        <p:spPr>
          <a:xfrm>
            <a:off x="2148173" y="2724708"/>
            <a:ext cx="198141" cy="0"/>
          </a:xfrm>
          <a:prstGeom prst="straightConnector1">
            <a:avLst/>
          </a:prstGeom>
          <a:ln w="12700" cap="rnd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0210F46D-7891-E340-877E-8B8B730EC187}"/>
              </a:ext>
            </a:extLst>
          </p:cNvPr>
          <p:cNvCxnSpPr>
            <a:stCxn id="58" idx="0"/>
          </p:cNvCxnSpPr>
          <p:nvPr/>
        </p:nvCxnSpPr>
        <p:spPr>
          <a:xfrm rot="5400000" flipH="1" flipV="1">
            <a:off x="1625014" y="2883299"/>
            <a:ext cx="431950" cy="626770"/>
          </a:xfrm>
          <a:prstGeom prst="bentConnector2">
            <a:avLst/>
          </a:prstGeom>
          <a:ln w="12700" cap="rnd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0973" y="417266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4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5474" y="4507589"/>
            <a:ext cx="195796" cy="261061"/>
          </a:xfrm>
          <a:prstGeom prst="rect">
            <a:avLst/>
          </a:prstGeom>
        </p:spPr>
      </p:pic>
      <p:sp>
        <p:nvSpPr>
          <p:cNvPr id="13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8593" y="491942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Calendário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094" y="5254349"/>
            <a:ext cx="195796" cy="261061"/>
          </a:xfrm>
          <a:prstGeom prst="rect">
            <a:avLst/>
          </a:prstGeom>
        </p:spPr>
      </p:pic>
      <p:sp>
        <p:nvSpPr>
          <p:cNvPr id="14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806213" y="567380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Notificações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714" y="6008729"/>
            <a:ext cx="195796" cy="261061"/>
          </a:xfrm>
          <a:prstGeom prst="rect">
            <a:avLst/>
          </a:prstGeom>
        </p:spPr>
      </p:pic>
      <p:cxnSp>
        <p:nvCxnSpPr>
          <p:cNvPr id="143" name="Elbow Connector 142"/>
          <p:cNvCxnSpPr/>
          <p:nvPr/>
        </p:nvCxnSpPr>
        <p:spPr>
          <a:xfrm rot="5400000" flipH="1" flipV="1">
            <a:off x="2993663" y="35218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5400000" flipH="1" flipV="1">
            <a:off x="2993663" y="427620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2993663" y="5007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237520" y="5480152"/>
            <a:ext cx="79200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5400000" flipH="1" flipV="1">
            <a:off x="3633520" y="5861392"/>
            <a:ext cx="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177764" y="3924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70144" y="5067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766" y="5274945"/>
            <a:ext cx="182436" cy="208498"/>
          </a:xfrm>
          <a:prstGeom prst="rect">
            <a:avLst/>
          </a:prstGeom>
        </p:spPr>
      </p:pic>
      <p:cxnSp>
        <p:nvCxnSpPr>
          <p:cNvPr id="151" name="Elbow Connector 150"/>
          <p:cNvCxnSpPr/>
          <p:nvPr/>
        </p:nvCxnSpPr>
        <p:spPr>
          <a:xfrm rot="5400000" flipH="1" flipV="1">
            <a:off x="4311923" y="263028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5400000" flipH="1" flipV="1">
            <a:off x="4311923" y="3495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5400000" flipH="1" flipV="1">
            <a:off x="4311923" y="4257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5400000" flipH="1" flipV="1">
            <a:off x="4311923" y="494930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 flipH="1" flipV="1">
            <a:off x="4573780" y="5468502"/>
            <a:ext cx="75600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 flipV="1">
            <a:off x="4951780" y="5839802"/>
            <a:ext cx="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0324" y="2231229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603974" y="3136004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603974" y="3882954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603974" y="4636072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03974" y="5373577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610324" y="5890093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5400000" flipH="1" flipV="1">
            <a:off x="5811491" y="254234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5400000" flipH="1" flipV="1">
            <a:off x="5811486" y="3407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 flipH="1" flipV="1">
            <a:off x="5811491" y="4169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 flipH="1" flipV="1">
            <a:off x="5811491" y="486136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 flipH="1" flipV="1">
            <a:off x="6073348" y="5380555"/>
            <a:ext cx="756000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7371" y="222687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908439" y="3053276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08439" y="384376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908439" y="454462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08439" y="530825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906080" y="596411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78" idx="1"/>
          </p:cNvCxnSpPr>
          <p:nvPr/>
        </p:nvCxnSpPr>
        <p:spPr>
          <a:xfrm>
            <a:off x="6235343" y="5672082"/>
            <a:ext cx="1720440" cy="328522"/>
          </a:xfrm>
          <a:prstGeom prst="bentConnector3">
            <a:avLst>
              <a:gd name="adj1" fmla="val 83218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9056" y="5135273"/>
            <a:ext cx="0" cy="540000"/>
          </a:xfrm>
          <a:prstGeom prst="line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 flipH="1" flipV="1">
            <a:off x="7816377" y="4995958"/>
            <a:ext cx="0" cy="288000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59" idx="0"/>
          </p:cNvCxnSpPr>
          <p:nvPr/>
        </p:nvCxnSpPr>
        <p:spPr>
          <a:xfrm rot="5400000" flipH="1" flipV="1">
            <a:off x="1606424" y="4965651"/>
            <a:ext cx="661069" cy="818709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17976" y="25539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58" y="25949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</p:spTree>
    <p:extLst>
      <p:ext uri="{BB962C8B-B14F-4D97-AF65-F5344CB8AC3E}">
        <p14:creationId xmlns:p14="http://schemas.microsoft.com/office/powerpoint/2010/main" val="25701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6fcb3f6-567b-4342-983b-e14fa6492aa0">YP5UUFAE634J-812-81</_dlc_DocId>
    <_dlc_DocIdUrl xmlns="c6fcb3f6-567b-4342-983b-e14fa6492aa0">
      <Url>https://connecting.novabase.pt/sites/Workspaces2015/4c5c1411-307e-4e24-b5d2-b08ed9de7b15/_layouts/DocIdRedir.aspx?ID=YP5UUFAE634J-812-81</Url>
      <Description>YP5UUFAE634J-812-81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405D5BFE95347A634965240B378DD" ma:contentTypeVersion="0" ma:contentTypeDescription="Create a new document." ma:contentTypeScope="" ma:versionID="4e35dd0ed5b8f65768056d79f9ca279d">
  <xsd:schema xmlns:xsd="http://www.w3.org/2001/XMLSchema" xmlns:xs="http://www.w3.org/2001/XMLSchema" xmlns:p="http://schemas.microsoft.com/office/2006/metadata/properties" xmlns:ns2="c6fcb3f6-567b-4342-983b-e14fa6492aa0" targetNamespace="http://schemas.microsoft.com/office/2006/metadata/properties" ma:root="true" ma:fieldsID="0b6ec3750a23524dad96182aa202f034" ns2:_="">
    <xsd:import namespace="c6fcb3f6-567b-4342-983b-e14fa6492aa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b3f6-567b-4342-983b-e14fa6492aa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718AFE-620F-4D0E-B896-AAFF31732A70}">
  <ds:schemaRefs>
    <ds:schemaRef ds:uri="http://schemas.microsoft.com/office/2006/metadata/properties"/>
    <ds:schemaRef ds:uri="http://schemas.microsoft.com/office/infopath/2007/PartnerControls"/>
    <ds:schemaRef ds:uri="c6fcb3f6-567b-4342-983b-e14fa6492aa0"/>
  </ds:schemaRefs>
</ds:datastoreItem>
</file>

<file path=customXml/itemProps2.xml><?xml version="1.0" encoding="utf-8"?>
<ds:datastoreItem xmlns:ds="http://schemas.openxmlformats.org/officeDocument/2006/customXml" ds:itemID="{7F36AD48-D81A-4A63-A54A-A05E6C7C1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37A5A-AB7B-4262-ACE6-2B47FA808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B98104F-8AE3-43CA-A96F-33329DB0F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cb3f6-567b-4342-983b-e14fa6492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13497</TotalTime>
  <Words>69</Words>
  <Application>Microsoft Office PowerPoint</Application>
  <PresentationFormat>Ecrã Panorâmico</PresentationFormat>
  <Paragraphs>41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Design</dc:title>
  <dc:creator>Microsoft Office User</dc:creator>
  <cp:lastModifiedBy>Ricardo romao</cp:lastModifiedBy>
  <cp:revision>343</cp:revision>
  <dcterms:created xsi:type="dcterms:W3CDTF">2017-05-15T15:23:12Z</dcterms:created>
  <dcterms:modified xsi:type="dcterms:W3CDTF">2021-11-03T14:19:28Z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0x010100FC4405D5BFE95347A634965240B378DD</vt:lpwstr>
  </property>
  <property fmtid="{D5CDD505-2E9C-101B-9397-08002B2CF9AE}" pid="3" name="_dlc_DocIdItemGuid">
    <vt:lpwstr>bc885614-cbd5-4069-a582-6db2264fbdc1</vt:lpwstr>
  </property>
</Properties>
</file>