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F0E35-3043-4CCD-B97E-017C41FD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Big Data NLP with Reddit r/Politics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CA24-B2DB-4889-B9BA-7991CBC1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r>
              <a:rPr lang="en-US"/>
              <a:t>A project for MScA31013 Big Data Platforms at the University of Chicago</a:t>
            </a:r>
          </a:p>
          <a:p>
            <a:r>
              <a:rPr lang="en-US"/>
              <a:t>by Chris Lowe, Steve Ronkowski, Roy Roongseang and Jonathan Williams</a:t>
            </a:r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2E00"/>
          </a:solidFill>
          <a:ln w="38100" cap="rnd">
            <a:solidFill>
              <a:srgbClr val="FF2E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876CB-27AB-4442-AB2C-3711FEA7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681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7" y="1741714"/>
            <a:ext cx="68101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Introduction and Business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Data Structure, Assembly, and Processing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Data Preprocessing, Visualization and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0048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6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Introduction and Business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7061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US presidential election of 2016 witnessed unprecedented accusations of foreign interference from all parties.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Meanwhile, the growth of Reddit as a platform for political idea ‘sharing’ has surged. In Jan of 2015, the number of comments in the subreddit r/politics was 181,812, while in Nov of 2016, that number grew to an astounding 2,164,820!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Using a platform like Reddit to better understand the influence of social media on politics in the US can help us improve our elections, reduce misinformation, and identify foreign influence.</a:t>
            </a:r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974999B-918E-4A54-B824-D8E8968C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00" y="1422968"/>
            <a:ext cx="3810000" cy="2143125"/>
          </a:xfrm>
          <a:prstGeom prst="rect">
            <a:avLst/>
          </a:prstGeom>
        </p:spPr>
      </p:pic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6758103-89D1-4120-BDDC-E88A9ECB6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43" y="4003871"/>
            <a:ext cx="2884115" cy="19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All comment and user data was scraped by Jason (u/</a:t>
            </a:r>
            <a:r>
              <a:rPr lang="en-US" sz="3000" dirty="0" err="1">
                <a:solidFill>
                  <a:schemeClr val="bg1"/>
                </a:solidFill>
              </a:rPr>
              <a:t>Stuck_In_The_Matrix</a:t>
            </a:r>
            <a:r>
              <a:rPr lang="en-US" sz="3000" dirty="0">
                <a:solidFill>
                  <a:schemeClr val="bg1"/>
                </a:solidFill>
              </a:rPr>
              <a:t>), who runs and maintains a project called </a:t>
            </a:r>
            <a:r>
              <a:rPr lang="en-US" sz="3000" dirty="0" err="1">
                <a:solidFill>
                  <a:schemeClr val="bg1"/>
                </a:solidFill>
              </a:rPr>
              <a:t>Pushshift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comment data was accessed with </a:t>
            </a:r>
            <a:r>
              <a:rPr lang="en-US" sz="3000" dirty="0" err="1">
                <a:solidFill>
                  <a:schemeClr val="bg1"/>
                </a:solidFill>
              </a:rPr>
              <a:t>BigQuery</a:t>
            </a:r>
            <a:r>
              <a:rPr lang="en-US" sz="3000" dirty="0">
                <a:solidFill>
                  <a:schemeClr val="bg1"/>
                </a:solidFill>
              </a:rPr>
              <a:t> and covers 5 years (2015-2019) of comment data on the subreddit r/Politics.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user data was exported from </a:t>
            </a:r>
            <a:r>
              <a:rPr lang="en-US" sz="3000" dirty="0" err="1">
                <a:solidFill>
                  <a:schemeClr val="bg1"/>
                </a:solidFill>
              </a:rPr>
              <a:t>Pushshift</a:t>
            </a:r>
            <a:r>
              <a:rPr lang="en-US" sz="3000" dirty="0">
                <a:solidFill>
                  <a:schemeClr val="bg1"/>
                </a:solidFill>
              </a:rPr>
              <a:t>, and the banned accounts data was scraped from Reddit announcements.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period of 5 years was chosen in order to understand the political and misinformation landscape of the 2016 election, build an NLP moderation tool, and utilize for the 2020 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After filtering politics and pulling the account data, ~40GB of data was placed into a central (personal) </a:t>
            </a:r>
            <a:r>
              <a:rPr lang="en-US" sz="3000" dirty="0" err="1">
                <a:solidFill>
                  <a:schemeClr val="bg1"/>
                </a:solidFill>
              </a:rPr>
              <a:t>BigQuery</a:t>
            </a:r>
            <a:r>
              <a:rPr lang="en-US" sz="3000" dirty="0">
                <a:solidFill>
                  <a:schemeClr val="bg1"/>
                </a:solidFill>
              </a:rPr>
              <a:t> database and pushed to GCP </a:t>
            </a:r>
            <a:r>
              <a:rPr lang="en-US" sz="3000" dirty="0" err="1">
                <a:solidFill>
                  <a:schemeClr val="bg1"/>
                </a:solidFill>
              </a:rPr>
              <a:t>Dataproc</a:t>
            </a:r>
            <a:r>
              <a:rPr lang="en-US" sz="3000" dirty="0">
                <a:solidFill>
                  <a:schemeClr val="bg1"/>
                </a:solidFill>
              </a:rPr>
              <a:t> / RCC for </a:t>
            </a:r>
            <a:r>
              <a:rPr lang="en-US" sz="3000" dirty="0" err="1">
                <a:solidFill>
                  <a:schemeClr val="bg1"/>
                </a:solidFill>
              </a:rPr>
              <a:t>PySpark</a:t>
            </a:r>
            <a:r>
              <a:rPr lang="en-US" sz="3000" dirty="0">
                <a:solidFill>
                  <a:schemeClr val="bg1"/>
                </a:solidFill>
              </a:rPr>
              <a:t> processing.</a:t>
            </a:r>
          </a:p>
        </p:txBody>
      </p:sp>
    </p:spTree>
    <p:extLst>
      <p:ext uri="{BB962C8B-B14F-4D97-AF65-F5344CB8AC3E}">
        <p14:creationId xmlns:p14="http://schemas.microsoft.com/office/powerpoint/2010/main" val="238495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gather the comments dataset, 45 unions were performed in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to gather each month (Jan 2015 – Sept 2019) table with subreddit = politics.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Additionally, data on users as well as banned accounts (=bots) were pulled into the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processing, we used both Google Cloud Platform and the Research Computing Center of the University of Chicago.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A2742-5F03-4182-BF6B-4EF84D94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5" y="4437229"/>
            <a:ext cx="45997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Data Structure, Assembly, and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After data processing and running the models on both RCC and GCP, we toned down the amount of data used to ~10GB uncompressed, representing 2015-2016 r/Politics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data was queried out of our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datastore and exported into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JSON file was then compressed and pushed to RCC as a parquet file (~4GB compressed) to speed up the transfer.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7C075-0CF8-4613-ADA8-57900792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0" y="4437229"/>
            <a:ext cx="411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Google cloud platform Cluster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7193"/>
            <a:ext cx="1114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GCP cluster used in </a:t>
            </a:r>
            <a:r>
              <a:rPr lang="en-US" sz="3200" dirty="0" err="1">
                <a:solidFill>
                  <a:schemeClr val="bg1"/>
                </a:solidFill>
              </a:rPr>
              <a:t>Dataproc</a:t>
            </a:r>
            <a:r>
              <a:rPr lang="en-US" sz="3200" dirty="0">
                <a:solidFill>
                  <a:schemeClr val="bg1"/>
                </a:solidFill>
              </a:rPr>
              <a:t> consisted of 1 master node and 3 worker nodes.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70C77-9439-4B25-A62F-51D91569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55" y="2705100"/>
            <a:ext cx="2835534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3499D-CC8A-47A9-8E5E-5452933EE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81" y="2705100"/>
            <a:ext cx="2875588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7C20E-A6D0-4C4D-90C8-28B763CB9DC5}"/>
              </a:ext>
            </a:extLst>
          </p:cNvPr>
          <p:cNvSpPr txBox="1"/>
          <p:nvPr/>
        </p:nvSpPr>
        <p:spPr>
          <a:xfrm>
            <a:off x="748935" y="2260575"/>
            <a:ext cx="50136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Each node had 32 vCPUs with RAM of 120GB.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total YARN memory ended up at 288GB, with each having a 250GB SSD persistent disk.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GCP cluster used a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jar configuration to read tables directly from </a:t>
            </a:r>
            <a:r>
              <a:rPr lang="en-US" sz="3200" dirty="0" err="1">
                <a:solidFill>
                  <a:schemeClr val="bg1"/>
                </a:solidFill>
              </a:rPr>
              <a:t>BigQuery</a:t>
            </a:r>
            <a:r>
              <a:rPr lang="en-US" sz="3200" dirty="0">
                <a:solidFill>
                  <a:schemeClr val="bg1"/>
                </a:solidFill>
              </a:rPr>
              <a:t> into Spark for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Although GCP performed our NLP pipeline, RCC performed the modeling.</a:t>
            </a:r>
          </a:p>
        </p:txBody>
      </p:sp>
    </p:spTree>
    <p:extLst>
      <p:ext uri="{BB962C8B-B14F-4D97-AF65-F5344CB8AC3E}">
        <p14:creationId xmlns:p14="http://schemas.microsoft.com/office/powerpoint/2010/main" val="152852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77101" y="1905042"/>
            <a:ext cx="1063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The Serif Hand Black (Headings)"/>
              </a:rPr>
              <a:t>Data Preprocessing,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The Serif Hand Black (Headings)"/>
              </a:rPr>
              <a:t>Visualization,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89889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gn, white, sitting, black&#10;&#10;Description automatically generated">
            <a:extLst>
              <a:ext uri="{FF2B5EF4-FFF2-40B4-BE49-F238E27FC236}">
                <a16:creationId xmlns:a16="http://schemas.microsoft.com/office/drawing/2014/main" id="{00868183-EC3A-4842-B051-24CBA5DA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0F1120-665D-4168-8E7F-1DB275AFC574}"/>
              </a:ext>
            </a:extLst>
          </p:cNvPr>
          <p:cNvSpPr txBox="1"/>
          <p:nvPr/>
        </p:nvSpPr>
        <p:spPr>
          <a:xfrm>
            <a:off x="748937" y="591971"/>
            <a:ext cx="1063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he Serif Hand Black (Headings)"/>
              </a:rPr>
              <a:t>Conclusions and 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9386-FC14-499B-867D-473F97DAE18C}"/>
              </a:ext>
            </a:extLst>
          </p:cNvPr>
          <p:cNvSpPr txBox="1"/>
          <p:nvPr/>
        </p:nvSpPr>
        <p:spPr>
          <a:xfrm>
            <a:off x="748936" y="1741714"/>
            <a:ext cx="10633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 an anomaly detection problem, this was quite a difficult problem to tackle. Distinguishing ‘bots’ from far-left or far-right users is difficult with NLP as the bots’ intentions are to mimic these types of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Having the funds to source stronger processing tools could improve both the amount of data and time of process necessary for this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reduce the data size, we tackled specifically the r/Politics subreddit, whereas many ‘bots’ post across all of Reddit. In future work, accounting for these other subreddits (=significantly larger data) could provide a much stronger dataset for increasing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 we approach the upcoming election, the dataset grows as does the number of bots to train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35280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689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The Hand Bold</vt:lpstr>
      <vt:lpstr>The Serif Hand Black</vt:lpstr>
      <vt:lpstr>The Serif Hand Black (Headings)</vt:lpstr>
      <vt:lpstr>SketchyVTI</vt:lpstr>
      <vt:lpstr> Big Data NLP with Reddit r/Politics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NLP with Reddit r/Politics</dc:title>
  <dc:creator>Christopher Lowe</dc:creator>
  <cp:lastModifiedBy>Roy Roongseang</cp:lastModifiedBy>
  <cp:revision>21</cp:revision>
  <dcterms:created xsi:type="dcterms:W3CDTF">2020-02-29T18:46:32Z</dcterms:created>
  <dcterms:modified xsi:type="dcterms:W3CDTF">2020-03-10T03:30:26Z</dcterms:modified>
</cp:coreProperties>
</file>