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F738B-9C56-49D9-82CE-1D84DA5EEF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BAFBA-FFE6-4354-9D3C-77CFB6835B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178D-4BC4-46E4-A75C-B87BE3F51FD0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D9CF-2580-470A-9919-A33CB42590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39EB-A7EA-43CE-84A0-F8DFD14D57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EAD90-78FE-4CB3-BA49-B2BF26C3A04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l" descr="  ">
            <a:extLst>
              <a:ext uri="{FF2B5EF4-FFF2-40B4-BE49-F238E27FC236}">
                <a16:creationId xmlns:a16="http://schemas.microsoft.com/office/drawing/2014/main" id="{20FF0747-5284-4EEB-8A62-6D86913487F9}"/>
              </a:ext>
            </a:extLst>
          </p:cNvPr>
          <p:cNvSpPr txBox="1"/>
          <p:nvPr/>
        </p:nvSpPr>
        <p:spPr>
          <a:xfrm>
            <a:off x="0" y="8823960"/>
            <a:ext cx="6858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85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</a:p>
        </p:txBody>
      </p:sp>
      <p:sp>
        <p:nvSpPr>
          <p:cNvPr id="7" name="hc">
            <a:extLst>
              <a:ext uri="{FF2B5EF4-FFF2-40B4-BE49-F238E27FC236}">
                <a16:creationId xmlns:a16="http://schemas.microsoft.com/office/drawing/2014/main" id="{8B34A4BA-DB89-4230-B141-EED51FBD4FB9}"/>
              </a:ext>
            </a:extLst>
          </p:cNvPr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  <p:sp>
        <p:nvSpPr>
          <p:cNvPr id="8" name="fc">
            <a:extLst>
              <a:ext uri="{FF2B5EF4-FFF2-40B4-BE49-F238E27FC236}">
                <a16:creationId xmlns:a16="http://schemas.microsoft.com/office/drawing/2014/main" id="{358EC77D-1179-4FCB-B465-C2C64748145D}"/>
              </a:ext>
            </a:extLst>
          </p:cNvPr>
          <p:cNvSpPr txBox="1"/>
          <p:nvPr/>
        </p:nvSpPr>
        <p:spPr>
          <a:xfrm>
            <a:off x="0" y="880618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7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FC24-C8A9-4D4D-B91A-87A2F634B4B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3DAE-B2E4-4E20-A956-457BD64979F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l" descr="  ">
            <a:extLst>
              <a:ext uri="{FF2B5EF4-FFF2-40B4-BE49-F238E27FC236}">
                <a16:creationId xmlns:a16="http://schemas.microsoft.com/office/drawing/2014/main" id="{22B42550-82B9-403A-8F6E-356463B27CFE}"/>
              </a:ext>
            </a:extLst>
          </p:cNvPr>
          <p:cNvSpPr txBox="1"/>
          <p:nvPr/>
        </p:nvSpPr>
        <p:spPr>
          <a:xfrm>
            <a:off x="0" y="8823960"/>
            <a:ext cx="6858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GB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</a:p>
        </p:txBody>
      </p:sp>
      <p:sp>
        <p:nvSpPr>
          <p:cNvPr id="9" name="hc">
            <a:extLst>
              <a:ext uri="{FF2B5EF4-FFF2-40B4-BE49-F238E27FC236}">
                <a16:creationId xmlns:a16="http://schemas.microsoft.com/office/drawing/2014/main" id="{B2E87F64-EF4C-407B-8A9C-EC1C56C2C8A1}"/>
              </a:ext>
            </a:extLst>
          </p:cNvPr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c">
            <a:extLst>
              <a:ext uri="{FF2B5EF4-FFF2-40B4-BE49-F238E27FC236}">
                <a16:creationId xmlns:a16="http://schemas.microsoft.com/office/drawing/2014/main" id="{730AFFEF-0751-4B24-AB92-12E94DAA0E42}"/>
              </a:ext>
            </a:extLst>
          </p:cNvPr>
          <p:cNvSpPr txBox="1"/>
          <p:nvPr/>
        </p:nvSpPr>
        <p:spPr>
          <a:xfrm>
            <a:off x="0" y="8806180"/>
            <a:ext cx="685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770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3DAE-B2E4-4E20-A956-457BD64979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9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3DAE-B2E4-4E20-A956-457BD64979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8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4E5-D479-439E-BAF6-E2FAFBFE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89AA-1427-46A9-AB17-CA1B3BF1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581F-E325-4613-9CF7-A60A72FA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E45B-15F5-42AD-9FA5-E41C18B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EDC3-E2CA-458C-B9A4-FB5178A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l">
            <a:extLst>
              <a:ext uri="{FF2B5EF4-FFF2-40B4-BE49-F238E27FC236}">
                <a16:creationId xmlns:a16="http://schemas.microsoft.com/office/drawing/2014/main" id="{98BA5F3A-FA56-4879-901D-9F34EB56975B}"/>
              </a:ext>
            </a:extLst>
          </p:cNvPr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2710-F8D9-4741-9C86-816B9471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BDF6-A88F-4EAA-8ED0-ECEE556F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C69B-CE6F-4A67-BE1E-13027471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916D-3C52-41F1-9D84-816AF3E0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F4D1-A6B5-4266-A7A2-188E0A65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3A5D5-92FB-43A3-87AE-F80EB501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DD76-840B-4CC1-BA06-0FF246D5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AF02-A41E-499D-97FE-FA4804C9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7999-F563-4319-AD35-E21A107C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2CC4-AA0E-433C-9CE5-51EFB89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1DAD-0DBB-42A5-BBF2-39B72A5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ADC5-C68A-48C3-BFAC-DEB37715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B2FF-3A9D-457B-808F-CE37EC03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CD85-5AB2-43D6-B818-720566C4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82C9-2C35-4C87-97EC-94284FA1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B31D-1955-4A3E-AA4A-A753CBA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9E8B-2C87-4A21-A4F3-3254A02C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84AB-3BFF-471B-AF16-1094A5F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8D21-3C6B-405D-95BF-BE6FA953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CF59-0544-4E4F-9D66-088534B4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2C18-9128-4BA9-AE03-C426F265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F0A5-5021-44F5-8BD8-7B9BBA53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61811-1500-416B-8D2C-BDA2FC0E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4204-C6B7-43B1-BA89-7A585F3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EB71-F2E0-4BE4-833F-6EDB016D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FD04-3D81-4D8F-8B6F-2CEB1587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6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E3AF-E9C5-4C9D-9A42-53E18B01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3B7A-D132-4F65-94F9-1B64D397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2D84-795B-4AE2-BBED-9007F320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D23C5-FA5B-449D-AAC6-AC768F36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5C92D-4AC8-41D1-819F-173C16F6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B1E22-8308-441C-9E07-47112A91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6B4DB-7D14-4205-A2C0-A306E79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A8BE9-022E-4561-98B8-9CBD0D4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2103-EE06-4861-9725-F5E1BEC5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6421E-66C7-4124-891C-C184ED24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5D735-ECC0-41D8-B5A7-B381011B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A9501-729C-4ED7-AD8C-02FFDD6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29644-BF82-44EE-98E7-1670605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69BED-11BC-43C0-93B7-0B2F51E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DCD6-BED6-4C63-9723-1FB84759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0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817-6E6F-41DF-A125-C8AF0501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4D05-386F-49D8-83BC-54D1C470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8F513-7C1A-4E2B-BEC0-D7BD17F45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3C96-A222-43DA-8B07-AF5771F2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04FC-8C27-40E1-810E-F312757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833F-58E4-4243-94E8-AD0CB00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8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C319-2B32-4BFC-B5CB-09D43DFC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2B0A-149D-41EE-A32F-ECE41C46B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4247-81FF-4335-8071-59277BDB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BB56-CB35-4D61-9A10-F1F03FA3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D049-103A-4B31-8F35-8FD21FA3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1B16-689E-443A-8FB9-F6AB6B9A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4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8B666-D084-4AB8-A59D-1BEC4A39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7A9-D463-47A4-B376-9B3D5D7D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D9F8-0911-4764-AA75-5A990D5E8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5FA1-C832-49CC-B090-5021EDCDE011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9F12-5B0F-4657-B4B6-12CFD91B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CE3C-4202-4FFD-BF1A-1E66EE26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F0A2-7A42-4914-B836-80D1B54ACE6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l" descr="  ">
            <a:extLst>
              <a:ext uri="{FF2B5EF4-FFF2-40B4-BE49-F238E27FC236}">
                <a16:creationId xmlns:a16="http://schemas.microsoft.com/office/drawing/2014/main" id="{A20D79E3-E5D3-493E-AE3A-B1FB49DC46C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GB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 </a:t>
            </a:r>
          </a:p>
        </p:txBody>
      </p:sp>
      <p:sp>
        <p:nvSpPr>
          <p:cNvPr id="8" name="hc">
            <a:extLst>
              <a:ext uri="{FF2B5EF4-FFF2-40B4-BE49-F238E27FC236}">
                <a16:creationId xmlns:a16="http://schemas.microsoft.com/office/drawing/2014/main" id="{2AAFC4D1-7087-4D02-BA78-02AD08A92F9E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c">
            <a:extLst>
              <a:ext uri="{FF2B5EF4-FFF2-40B4-BE49-F238E27FC236}">
                <a16:creationId xmlns:a16="http://schemas.microsoft.com/office/drawing/2014/main" id="{C6DA02FA-B9E2-4BFE-9BB0-01AE51C488C8}"/>
              </a:ext>
            </a:extLst>
          </p:cNvPr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CD34-5A85-4AE5-9379-56E09FE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#3 Unique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CBA6-756C-4BD0-84B6-1CCE01E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 </a:t>
            </a:r>
            <a:r>
              <a:rPr lang="en-GB" i="1" dirty="0" err="1"/>
              <a:t>unique_names</a:t>
            </a:r>
            <a:r>
              <a:rPr lang="en-GB" i="1" dirty="0"/>
              <a:t>(a, b) </a:t>
            </a:r>
            <a:r>
              <a:rPr lang="en-GB" dirty="0"/>
              <a:t>function that:</a:t>
            </a:r>
          </a:p>
          <a:p>
            <a:pPr lvl="1"/>
            <a:r>
              <a:rPr lang="en-GB" dirty="0"/>
              <a:t>Accepts two lists of names</a:t>
            </a:r>
          </a:p>
          <a:p>
            <a:pPr lvl="1"/>
            <a:r>
              <a:rPr lang="en-GB" dirty="0"/>
              <a:t>Returns a list containing the names that appear in </a:t>
            </a:r>
            <a:r>
              <a:rPr lang="en-GB" b="1" dirty="0"/>
              <a:t>either or both</a:t>
            </a:r>
            <a:r>
              <a:rPr lang="en-GB" dirty="0"/>
              <a:t> lists. </a:t>
            </a:r>
          </a:p>
          <a:p>
            <a:pPr lvl="1"/>
            <a:r>
              <a:rPr lang="en-GB" dirty="0"/>
              <a:t>Returned list should have no duplicates.</a:t>
            </a:r>
          </a:p>
          <a:p>
            <a:r>
              <a:rPr lang="en-GB" dirty="0"/>
              <a:t>For example, calling:</a:t>
            </a:r>
          </a:p>
          <a:p>
            <a:pPr lvl="1"/>
            <a:r>
              <a:rPr lang="en-GB" i="1" dirty="0" err="1"/>
              <a:t>unique_names</a:t>
            </a:r>
            <a:r>
              <a:rPr lang="en-GB" i="1" dirty="0"/>
              <a:t>(['Ava', 'Emma', 'Olivia'], ['Olivia', 'Sophia', 'Emma’])</a:t>
            </a:r>
            <a:r>
              <a:rPr lang="en-GB" dirty="0"/>
              <a:t> </a:t>
            </a:r>
          </a:p>
          <a:p>
            <a:r>
              <a:rPr lang="en-GB" dirty="0"/>
              <a:t>should return the following list:</a:t>
            </a:r>
          </a:p>
          <a:p>
            <a:pPr lvl="1"/>
            <a:r>
              <a:rPr lang="en-GB" dirty="0"/>
              <a:t>[Ava, Emma, Olivia, Sophia] in any order.</a:t>
            </a:r>
          </a:p>
          <a:p>
            <a:r>
              <a:rPr lang="en-GB" dirty="0"/>
              <a:t>Bonus: Generalise it such that it works with any number of lists</a:t>
            </a:r>
          </a:p>
        </p:txBody>
      </p:sp>
    </p:spTree>
    <p:extLst>
      <p:ext uri="{BB962C8B-B14F-4D97-AF65-F5344CB8AC3E}">
        <p14:creationId xmlns:p14="http://schemas.microsoft.com/office/powerpoint/2010/main" val="298778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CD34-5A85-4AE5-9379-56E09FE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#4 Find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CBA6-756C-4BD0-84B6-1CCE01E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 </a:t>
            </a:r>
            <a:r>
              <a:rPr lang="en-GB" i="1" dirty="0" err="1"/>
              <a:t>find_index</a:t>
            </a:r>
            <a:r>
              <a:rPr lang="en-GB" i="1" dirty="0"/>
              <a:t>(list, target)</a:t>
            </a:r>
            <a:r>
              <a:rPr lang="en-GB" dirty="0"/>
              <a:t> function that:</a:t>
            </a:r>
          </a:p>
          <a:p>
            <a:pPr lvl="1"/>
            <a:r>
              <a:rPr lang="en-GB" dirty="0"/>
              <a:t>Accepts a sorted (ascending) list of unique integers and a target integer</a:t>
            </a:r>
          </a:p>
          <a:p>
            <a:pPr lvl="1"/>
            <a:r>
              <a:rPr lang="en-GB" dirty="0"/>
              <a:t>Returns the index of the target within the list</a:t>
            </a:r>
          </a:p>
          <a:p>
            <a:pPr lvl="1"/>
            <a:r>
              <a:rPr lang="en-GB" dirty="0"/>
              <a:t>If target not found, return -1</a:t>
            </a:r>
          </a:p>
          <a:p>
            <a:r>
              <a:rPr lang="en-GB" dirty="0"/>
              <a:t>For example, given list = [-5, -3, 0, 1, 4, 6, 8]:</a:t>
            </a:r>
          </a:p>
          <a:p>
            <a:pPr lvl="1"/>
            <a:r>
              <a:rPr lang="en-GB" i="1" dirty="0" err="1"/>
              <a:t>find_index</a:t>
            </a:r>
            <a:r>
              <a:rPr lang="en-GB" i="1" dirty="0"/>
              <a:t>(l, 1)</a:t>
            </a:r>
            <a:r>
              <a:rPr lang="en-GB" dirty="0"/>
              <a:t> should return 3</a:t>
            </a:r>
          </a:p>
          <a:p>
            <a:pPr lvl="1"/>
            <a:r>
              <a:rPr lang="en-GB" i="1" dirty="0" err="1"/>
              <a:t>find_index</a:t>
            </a:r>
            <a:r>
              <a:rPr lang="en-GB" i="1" dirty="0"/>
              <a:t>(l, 5)</a:t>
            </a:r>
            <a:r>
              <a:rPr lang="en-GB" dirty="0"/>
              <a:t> should return -1</a:t>
            </a:r>
          </a:p>
        </p:txBody>
      </p:sp>
    </p:spTree>
    <p:extLst>
      <p:ext uri="{BB962C8B-B14F-4D97-AF65-F5344CB8AC3E}">
        <p14:creationId xmlns:p14="http://schemas.microsoft.com/office/powerpoint/2010/main" val="375772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lNTZkYWE4YS03YjI3LTQ4YWMtODVkNC1kYjY1YWNiNTgwYjYiIG9yaWdpbj0idXNlclNlbGVjdGVkIj48ZWxlbWVudCB1aWQ9IjQ5MzMwNzk4LTcwMDMtNGU4Ni04MzMyLWFmNDlmMjA1NjRhNiIgdmFsdWU9IiIgeG1sbnM9Imh0dHA6Ly93d3cuYm9sZG9uamFtZXMuY29tLzIwMDgvMDEvc2llL2ludGVybmFsL2xhYmVsIiAvPjxlbGVtZW50IHVpZD0iZWM2YWJkM2ItYzBkNi00ZmE3LWE2MGEtMzQ5ZDBmODIyZTNiIiB2YWx1ZT0iIiB4bWxucz0iaHR0cDovL3d3dy5ib2xkb25qYW1lcy5jb20vMjAwOC8wMS9zaWUvaW50ZXJuYWwvbGFiZWwiIC8+PGVsZW1lbnQgdWlkPSI0NmZlMjMyOS1jMDJiLTQ0OTUtYjYyNC0xMmE0OTlkMDY5ZTIiIHZhbHVlPSIiIHhtbG5zPSJodHRwOi8vd3d3LmJvbGRvbmphbWVzLmNvbS8yMDA4LzAxL3NpZS9pbnRlcm5hbC9sYWJlbCIgLz48ZWxlbWVudCB1aWQ9IjI4YjhmOTA3LWM0ZmUtNDI5MS04ODZkLWRlZDFkZGM1NDBjMiIgdmFsdWU9IiIgeG1sbnM9Imh0dHA6Ly93d3cuYm9sZG9uamFtZXMuY29tLzIwMDgvMDEvc2llL2ludGVybmFsL2xhYmVsIiAvPjwvc2lzbD48VXNlck5hbWU+Q0RTXGRpYTEwMzwvVXNlck5hbWU+PERhdGVUaW1lPjE2LzA5LzIwMjEgMTA6NDU6MTU8L0RhdGVUaW1lPjxMYWJlbFN0cmluZz5Qcml2YXRlIC0gUm9sbHMtUm95Y2UgQ29udGVudCBPbmx5IC0gTm90IFN1YmplY3QgdG8gRXhwb3J0IENvbnRyb2wgICAgI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e56daa8a-7b27-48ac-85d4-db65acb580b6" origin="userSelected">
  <element uid="49330798-7003-4e86-8332-af49f20564a6" value=""/>
  <element uid="ec6abd3b-c0d6-4fa7-a60a-349d0f822e3b" value=""/>
  <element uid="46fe2329-c02b-4495-b624-12a499d069e2" value=""/>
  <element uid="28b8f907-c4fe-4291-886d-ded1ddc540c2" value=""/>
</sisl>
</file>

<file path=customXml/itemProps1.xml><?xml version="1.0" encoding="utf-8"?>
<ds:datastoreItem xmlns:ds="http://schemas.openxmlformats.org/officeDocument/2006/customXml" ds:itemID="{64ABFC2D-EAB8-4E27-8841-70EC1C64A55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0FC6242-EB18-4E05-9676-F9001F9063F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Microsoft Sans Serif</vt:lpstr>
      <vt:lpstr>Office Theme</vt:lpstr>
      <vt:lpstr>#3 Unique names</vt:lpstr>
      <vt:lpstr>#4 Find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Assessment</dc:title>
  <dc:creator>Clarke, Diarmuid</dc:creator>
  <cp:keywords>|1:Pvt|5:NonExpCont|6:NonGov|2:Rolls-Royce|</cp:keywords>
  <cp:lastModifiedBy>Zacharzewski, Piotr</cp:lastModifiedBy>
  <cp:revision>27</cp:revision>
  <dcterms:created xsi:type="dcterms:W3CDTF">2021-09-16T10:43:41Z</dcterms:created>
  <dcterms:modified xsi:type="dcterms:W3CDTF">2021-10-25T10:31:11Z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4c1f0e52-e19a-4554-be3f-02481cea4f11</vt:lpwstr>
  </property>
  <property fmtid="{D5CDD505-2E9C-101B-9397-08002B2CF9AE}" pid="3" name="bjSaver">
    <vt:lpwstr>oa9UnZH3iIswcT7lijdPLZ0T+yILSz7W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policy="e56daa8a-7b27-48ac-85d4-db65acb580b6" origin="userSelected" xmlns="http://www.boldonj</vt:lpwstr>
  </property>
  <property fmtid="{D5CDD505-2E9C-101B-9397-08002B2CF9AE}" pid="5" name="bjDocumentLabelXML-0">
    <vt:lpwstr>ames.com/2008/01/sie/internal/label"&gt;&lt;element uid="49330798-7003-4e86-8332-af49f20564a6" value="" /&gt;&lt;element uid="ec6abd3b-c0d6-4fa7-a60a-349d0f822e3b" value="" /&gt;&lt;element uid="46fe2329-c02b-4495-b624-12a499d069e2" value="" /&gt;&lt;element uid="28b8f907-c4fe-4</vt:lpwstr>
  </property>
  <property fmtid="{D5CDD505-2E9C-101B-9397-08002B2CF9AE}" pid="6" name="bjDocumentLabelXML-1">
    <vt:lpwstr>291-886d-ded1ddc540c2" value="" /&gt;&lt;/sisl&gt;</vt:lpwstr>
  </property>
  <property fmtid="{D5CDD505-2E9C-101B-9397-08002B2CF9AE}" pid="7" name="bjDocumentSecurityLabel">
    <vt:lpwstr>Private - Rolls-Royce Content Only - Not Subject to Export Control     </vt:lpwstr>
  </property>
  <property fmtid="{D5CDD505-2E9C-101B-9397-08002B2CF9AE}" pid="8" name="TCGovSecClass">
    <vt:lpwstr>No_Classification</vt:lpwstr>
  </property>
  <property fmtid="{D5CDD505-2E9C-101B-9397-08002B2CF9AE}" pid="9" name="ExportControlled">
    <vt:lpwstr>Not_Subject_to_Export_Control</vt:lpwstr>
  </property>
  <property fmtid="{D5CDD505-2E9C-101B-9397-08002B2CF9AE}" pid="10" name="bjLabelHistoryID">
    <vt:lpwstr>{64ABFC2D-EAB8-4E27-8841-70EC1C64A55C}</vt:lpwstr>
  </property>
  <property fmtid="{D5CDD505-2E9C-101B-9397-08002B2CF9AE}" pid="11" name="TitusGUID">
    <vt:lpwstr>be624639-e4f8-4e9e-b9a7-70d369a4c7de</vt:lpwstr>
  </property>
  <property fmtid="{D5CDD505-2E9C-101B-9397-08002B2CF9AE}" pid="12" name="Ownership">
    <vt:lpwstr>Rolls-Royce_content_only</vt:lpwstr>
  </property>
  <property fmtid="{D5CDD505-2E9C-101B-9397-08002B2CF9AE}" pid="13" name="Export">
    <vt:lpwstr>Not_Subject_to_Export_Control</vt:lpwstr>
  </property>
  <property fmtid="{D5CDD505-2E9C-101B-9397-08002B2CF9AE}" pid="14" name="GovSecClassification">
    <vt:lpwstr>No_Classification</vt:lpwstr>
  </property>
  <property fmtid="{D5CDD505-2E9C-101B-9397-08002B2CF9AE}" pid="15" name="Classification">
    <vt:lpwstr/>
  </property>
  <property fmtid="{D5CDD505-2E9C-101B-9397-08002B2CF9AE}" pid="16" name="VisualMarkings">
    <vt:lpwstr>No</vt:lpwstr>
  </property>
  <property fmtid="{D5CDD505-2E9C-101B-9397-08002B2CF9AE}" pid="17" name="BusinessSensitivity">
    <vt:lpwstr>Private</vt:lpwstr>
  </property>
  <property fmtid="{D5CDD505-2E9C-101B-9397-08002B2CF9AE}" pid="18" name="GovSecClass">
    <vt:lpwstr>No_Classification</vt:lpwstr>
  </property>
</Properties>
</file>