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  <p:sldMasterId id="2147483739" r:id="rId6"/>
  </p:sldMasterIdLst>
  <p:notesMasterIdLst>
    <p:notesMasterId r:id="rId14"/>
  </p:notesMasterIdLst>
  <p:sldIdLst>
    <p:sldId id="1135" r:id="rId7"/>
    <p:sldId id="1136" r:id="rId8"/>
    <p:sldId id="1138" r:id="rId9"/>
    <p:sldId id="1139" r:id="rId10"/>
    <p:sldId id="1142" r:id="rId11"/>
    <p:sldId id="1141" r:id="rId12"/>
    <p:sldId id="113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maheshwari, Rengasamy (R.)" initials="UR(" lastIdx="6" clrIdx="0">
    <p:extLst/>
  </p:cmAuthor>
  <p:cmAuthor id="2" name="Kalyanasundaram, Arulpriya (.)" initials="KA(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99FF"/>
    <a:srgbClr val="0033CC"/>
    <a:srgbClr val="009900"/>
    <a:srgbClr val="FF3300"/>
    <a:srgbClr val="83C937"/>
    <a:srgbClr val="6699FF"/>
    <a:srgbClr val="00FF00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4" autoAdjust="0"/>
    <p:restoredTop sz="86370" autoAdjust="0"/>
  </p:normalViewPr>
  <p:slideViewPr>
    <p:cSldViewPr snapToGrid="0">
      <p:cViewPr varScale="1">
        <p:scale>
          <a:sx n="112" d="100"/>
          <a:sy n="112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4040-E5DE-43AD-B813-F55FC91B6E4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6010-A411-4602-9EA5-5B803975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</a:t>
            </a:r>
            <a:r>
              <a:rPr lang="en-US" baseline="0" dirty="0"/>
              <a:t>: 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3PNG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752600"/>
            <a:ext cx="4570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114800"/>
            <a:ext cx="7772400" cy="838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marL="0" indent="0" algn="ctr">
              <a:defRPr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46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74638"/>
            <a:ext cx="20002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8483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6954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546A9-BB17-49D4-BE4E-DD918A544FE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26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5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7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4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53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0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1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22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3PNG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752600"/>
            <a:ext cx="4570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114800"/>
            <a:ext cx="7772400" cy="838200"/>
          </a:xfrm>
        </p:spPr>
        <p:txBody>
          <a:bodyPr/>
          <a:lstStyle>
            <a:lvl1pPr algn="ctr"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marL="0" indent="0" algn="ctr">
              <a:defRPr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12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1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6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243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39243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3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5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6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54369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7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0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5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74638"/>
            <a:ext cx="20002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8483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6956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2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010400" y="6492879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546A9-BB17-49D4-BE4E-DD918A544FE5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326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543695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"/>
          <p:cNvPicPr>
            <a:picLocks noChangeAspect="1" noChangeArrowheads="1"/>
          </p:cNvPicPr>
          <p:nvPr/>
        </p:nvPicPr>
        <p:blipFill>
          <a:blip r:embed="rId14">
            <a:lum bright="3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704" name="Picture 8" descr="FO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81000" y="838200"/>
            <a:ext cx="7467600" cy="0"/>
          </a:xfrm>
          <a:prstGeom prst="line">
            <a:avLst/>
          </a:prstGeom>
          <a:noFill/>
          <a:ln w="25400">
            <a:solidFill>
              <a:srgbClr val="001C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"/>
          <p:cNvPicPr>
            <a:picLocks noChangeAspect="1" noChangeArrowheads="1"/>
          </p:cNvPicPr>
          <p:nvPr/>
        </p:nvPicPr>
        <p:blipFill>
          <a:blip r:embed="rId14">
            <a:lum bright="3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704" name="Picture 8" descr="FO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81000" y="838200"/>
            <a:ext cx="7467600" cy="0"/>
          </a:xfrm>
          <a:prstGeom prst="line">
            <a:avLst/>
          </a:prstGeom>
          <a:noFill/>
          <a:ln w="25400">
            <a:solidFill>
              <a:srgbClr val="001C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675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2100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66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rgbClr val="000066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000066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838200"/>
          </a:xfrm>
        </p:spPr>
        <p:txBody>
          <a:bodyPr/>
          <a:lstStyle/>
          <a:p>
            <a:r>
              <a:rPr lang="en-US" dirty="0"/>
              <a:t>Engineering BOM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44960"/>
            <a:ext cx="79248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SOD</a:t>
            </a:r>
          </a:p>
          <a:p>
            <a:pPr>
              <a:lnSpc>
                <a:spcPct val="80000"/>
              </a:lnSpc>
            </a:pPr>
            <a:r>
              <a:rPr lang="en-US" dirty="0"/>
              <a:t>Segregation of Duties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624-211E-4421-9ADF-287BF2CD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3357-3337-4C14-AD1C-39896FCD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Reviewed the ISP and samples of SOD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Internally Obtained FEDEBOM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List of Roles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Security Matrix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Field Level Access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Internally determined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Stakeholder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Alignment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Need Descriptions of FEDEBOM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A9E2-68F1-48BF-AAE6-213C1C281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437-97DA-46D2-B708-8741AA2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Mapping FEDEBOM to ISP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A91D-3D8F-44AB-859A-B17F6EAC8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802B0-1034-4FD0-B357-A01AE755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1109"/>
              </p:ext>
            </p:extLst>
          </p:nvPr>
        </p:nvGraphicFramePr>
        <p:xfrm>
          <a:off x="1524000" y="926982"/>
          <a:ext cx="609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860855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79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ISP Roles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4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 Admin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Control Analyst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8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PROD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Maintenance Personnel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3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49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 Author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20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Analyst 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D&amp;R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5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Finance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55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Information Standards 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8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PMT Leader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39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PPM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9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 Support (IT)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Maintenance Personnel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46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87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WERS Refresh Admin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Control Analyst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22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46A-8352-41F0-B1AD-6C85E00C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Roles to Team Mapping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C41CBE-13CB-447E-BC85-5A3165CF4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944661"/>
              </p:ext>
            </p:extLst>
          </p:nvPr>
        </p:nvGraphicFramePr>
        <p:xfrm>
          <a:off x="457200" y="1295400"/>
          <a:ext cx="8001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12859498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17795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ISP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PDO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6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 Mutu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6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Developer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8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8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2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Migration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QA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37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54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ito and system collab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3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4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2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 defines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Asset Owner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harita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Chris 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9554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7C00-1212-4FB3-8538-8018464EA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24B6-A650-46D9-9948-BF64D7F2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D16B-4685-4195-9BDB-490980FD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Determine which role has access to setup new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Verify the External Supplier Role with Kuldeep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Search for Conflicts in the </a:t>
            </a:r>
            <a:r>
              <a:rPr lang="en-US"/>
              <a:t>Security Matrix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4DF3C-81E0-45D1-BBF6-181B83A69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018A-74CA-4633-85B8-016B2DD4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Matrix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7854-8C6E-4BD9-9D2A-AA525234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has Access to Setup New Users?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Only BUSINESS PROD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this Role have Production Data Access?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57B44-B4B0-4EBA-A078-2EEA221AF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922-1492-40CF-ABDA-F00E6C63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641E19-973D-4B12-A760-EF97E7CFC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525372"/>
              </p:ext>
            </p:extLst>
          </p:nvPr>
        </p:nvGraphicFramePr>
        <p:xfrm>
          <a:off x="457200" y="1295400"/>
          <a:ext cx="8001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188397398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76825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Security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Segregation of Duties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7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Oracle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of Programs and Roles each User 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FEDEBOM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of unique Roles in FEDEBOM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1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EF0B9-438F-4D59-85C2-A55BD8A2D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96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3PNG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3PNG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3PNG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3PNG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3PNG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3PNG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D21EF95FE0A34E9A615D4E2BFAF403" ma:contentTypeVersion="1" ma:contentTypeDescription="Create a new document." ma:contentTypeScope="" ma:versionID="154b499bb1f843980edb6e0f9c3891f2">
  <xsd:schema xmlns:xsd="http://www.w3.org/2001/XMLSchema" xmlns:xs="http://www.w3.org/2001/XMLSchema" xmlns:p="http://schemas.microsoft.com/office/2006/metadata/properties" xmlns:ns2="33468355-5f32-42a7-8dfb-9b53af6ff19a" targetNamespace="http://schemas.microsoft.com/office/2006/metadata/properties" ma:root="true" ma:fieldsID="19209517973f2931f85ddce242ff8a48" ns2:_="">
    <xsd:import namespace="33468355-5f32-42a7-8dfb-9b53af6ff19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68355-5f32-42a7-8dfb-9b53af6ff1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468355-5f32-42a7-8dfb-9b53af6ff19a">
      <UserInfo>
        <DisplayName>Everyone</DisplayName>
        <AccountId>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B2C8D15-463C-4D74-8F2B-5F9AB3DC2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68355-5f32-42a7-8dfb-9b53af6ff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26804-F832-425E-88F1-651E6E6CA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D7BB7A-A108-45A4-A2DE-F7EA5D0F06A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3468355-5f32-42a7-8dfb-9b53af6ff19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83758</TotalTime>
  <Words>275</Words>
  <Application>Microsoft Office PowerPoint</Application>
  <PresentationFormat>On-screen Show (4:3)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Theme1</vt:lpstr>
      <vt:lpstr>Custom Design</vt:lpstr>
      <vt:lpstr>1_Theme1</vt:lpstr>
      <vt:lpstr>Engineering BOM Product</vt:lpstr>
      <vt:lpstr>Status</vt:lpstr>
      <vt:lpstr>Roles Mapping FEDEBOM to ISP</vt:lpstr>
      <vt:lpstr>ISP Roles to Team Mapping</vt:lpstr>
      <vt:lpstr>Action Items</vt:lpstr>
      <vt:lpstr>Security Matrix Questions</vt:lpstr>
      <vt:lpstr>Acronyms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AVBOM Suite of Applications</dc:title>
  <dc:creator>Kalayanasundaram, Arulpriy  (A.)</dc:creator>
  <cp:lastModifiedBy>Rose, Bob (A.)</cp:lastModifiedBy>
  <cp:revision>7973</cp:revision>
  <dcterms:created xsi:type="dcterms:W3CDTF">2016-08-29T12:12:45Z</dcterms:created>
  <dcterms:modified xsi:type="dcterms:W3CDTF">2019-08-12T13:19:56Z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0x010100C1D21EF95FE0A34E9A615D4E2BFAF403</vt:lpwstr>
  </property>
  <property fmtid="{D5CDD505-2E9C-101B-9397-08002B2CF9AE}" pid="3" name="Order">
    <vt:r8>28000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AdHocReviewCycleID">
    <vt:i4>-100171663</vt:i4>
  </property>
  <property fmtid="{D5CDD505-2E9C-101B-9397-08002B2CF9AE}" pid="7" name="_NewReviewCycle">
    <vt:lpwstr/>
  </property>
  <property fmtid="{D5CDD505-2E9C-101B-9397-08002B2CF9AE}" pid="8" name="_EmailSubject">
    <vt:lpwstr>Deck updated by me with action item</vt:lpwstr>
  </property>
  <property fmtid="{D5CDD505-2E9C-101B-9397-08002B2CF9AE}" pid="9" name="_AuthorEmail">
    <vt:lpwstr>dmorasa@ford.com</vt:lpwstr>
  </property>
  <property fmtid="{D5CDD505-2E9C-101B-9397-08002B2CF9AE}" pid="10" name="_AuthorEmailDisplayName">
    <vt:lpwstr>Morasa, Doraswamy (.)</vt:lpwstr>
  </property>
</Properties>
</file>