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751D5A-97F0-4B06-982A-22763DC65A0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0" autoAdjust="0"/>
    <p:restoredTop sz="95122" autoAdjust="0"/>
  </p:normalViewPr>
  <p:slideViewPr>
    <p:cSldViewPr snapToGrid="0">
      <p:cViewPr varScale="1">
        <p:scale>
          <a:sx n="73" d="100"/>
          <a:sy n="73" d="100"/>
        </p:scale>
        <p:origin x="1596" y="84"/>
      </p:cViewPr>
      <p:guideLst>
        <p:guide orient="horz" pos="2160"/>
        <p:guide pos="288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38"/>
    </p:cViewPr>
  </p:sorterViewPr>
  <p:notesViewPr>
    <p:cSldViewPr snapToGrid="0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3B2E0-3DC2-4940-8D72-157F94F2557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063E1-8664-4DC0-8083-CD25584A1BFA}">
      <dgm:prSet phldrT="[Text]"/>
      <dgm:spPr/>
      <dgm:t>
        <a:bodyPr/>
        <a:lstStyle/>
        <a:p>
          <a:r>
            <a:rPr lang="en-US" dirty="0" smtClean="0"/>
            <a:t>Assign Existing Test Case</a:t>
          </a:r>
          <a:endParaRPr lang="en-US" dirty="0"/>
        </a:p>
      </dgm:t>
    </dgm:pt>
    <dgm:pt modelId="{BC7500A8-8028-4D6F-99B6-C0B0314FF15E}" type="parTrans" cxnId="{733BD6CE-F0E7-4DDB-9756-BBD1FAE483A2}">
      <dgm:prSet/>
      <dgm:spPr/>
      <dgm:t>
        <a:bodyPr/>
        <a:lstStyle/>
        <a:p>
          <a:endParaRPr lang="en-US"/>
        </a:p>
      </dgm:t>
    </dgm:pt>
    <dgm:pt modelId="{2FAB87CF-7E20-45F8-93A7-9F66D6E49690}" type="sibTrans" cxnId="{733BD6CE-F0E7-4DDB-9756-BBD1FAE483A2}">
      <dgm:prSet/>
      <dgm:spPr/>
      <dgm:t>
        <a:bodyPr/>
        <a:lstStyle/>
        <a:p>
          <a:endParaRPr lang="en-US"/>
        </a:p>
      </dgm:t>
    </dgm:pt>
    <dgm:pt modelId="{8EB911AD-E7BE-48DB-BC7B-C93BB1A0807E}">
      <dgm:prSet phldrT="[Text]"/>
      <dgm:spPr/>
      <dgm:t>
        <a:bodyPr/>
        <a:lstStyle/>
        <a:p>
          <a:r>
            <a:rPr lang="en-US" dirty="0" smtClean="0"/>
            <a:t>Discover Services and Baseline</a:t>
          </a:r>
          <a:endParaRPr lang="en-US" dirty="0"/>
        </a:p>
      </dgm:t>
    </dgm:pt>
    <dgm:pt modelId="{1BC4C7AE-07EA-496F-BFF0-4B98706AEDE4}" type="parTrans" cxnId="{D81C0C58-D468-4137-937D-610731C681C0}">
      <dgm:prSet/>
      <dgm:spPr/>
      <dgm:t>
        <a:bodyPr/>
        <a:lstStyle/>
        <a:p>
          <a:endParaRPr lang="en-US"/>
        </a:p>
      </dgm:t>
    </dgm:pt>
    <dgm:pt modelId="{9F05B8CE-42DB-4884-A5B7-EA2BE888E02E}" type="sibTrans" cxnId="{D81C0C58-D468-4137-937D-610731C681C0}">
      <dgm:prSet/>
      <dgm:spPr/>
      <dgm:t>
        <a:bodyPr/>
        <a:lstStyle/>
        <a:p>
          <a:endParaRPr lang="en-US"/>
        </a:p>
      </dgm:t>
    </dgm:pt>
    <dgm:pt modelId="{9F1D1C57-4CBE-47E5-94E2-0C0F09FEBFB1}">
      <dgm:prSet phldrT="[Text]"/>
      <dgm:spPr/>
      <dgm:t>
        <a:bodyPr/>
        <a:lstStyle/>
        <a:p>
          <a:r>
            <a:rPr lang="en-US" dirty="0" smtClean="0"/>
            <a:t>Find Existing JSON data</a:t>
          </a:r>
          <a:endParaRPr lang="en-US" dirty="0"/>
        </a:p>
      </dgm:t>
    </dgm:pt>
    <dgm:pt modelId="{24108084-C26D-429B-A846-660EB2F88393}" type="parTrans" cxnId="{76021BDF-8A37-4A50-BC59-15DB86F86C02}">
      <dgm:prSet/>
      <dgm:spPr/>
      <dgm:t>
        <a:bodyPr/>
        <a:lstStyle/>
        <a:p>
          <a:endParaRPr lang="en-US"/>
        </a:p>
      </dgm:t>
    </dgm:pt>
    <dgm:pt modelId="{8730EA5A-2E13-44B2-B4F3-3A1C2D3FF04B}" type="sibTrans" cxnId="{76021BDF-8A37-4A50-BC59-15DB86F86C02}">
      <dgm:prSet/>
      <dgm:spPr/>
      <dgm:t>
        <a:bodyPr/>
        <a:lstStyle/>
        <a:p>
          <a:endParaRPr lang="en-US"/>
        </a:p>
      </dgm:t>
    </dgm:pt>
    <dgm:pt modelId="{6763B92B-69C5-433C-BA06-C6020D2D9446}">
      <dgm:prSet phldrT="[Text]"/>
      <dgm:spPr/>
      <dgm:t>
        <a:bodyPr/>
        <a:lstStyle/>
        <a:p>
          <a:r>
            <a:rPr lang="en-US" dirty="0" smtClean="0"/>
            <a:t>Execute Services with found data</a:t>
          </a:r>
          <a:endParaRPr lang="en-US" dirty="0"/>
        </a:p>
      </dgm:t>
    </dgm:pt>
    <dgm:pt modelId="{96910969-8902-4828-B38F-148130317518}" type="parTrans" cxnId="{F70C8510-D822-467C-8D65-7C34D01F0564}">
      <dgm:prSet/>
      <dgm:spPr/>
      <dgm:t>
        <a:bodyPr/>
        <a:lstStyle/>
        <a:p>
          <a:endParaRPr lang="en-US"/>
        </a:p>
      </dgm:t>
    </dgm:pt>
    <dgm:pt modelId="{D07B2BA2-B846-42C5-994F-5F5059A47F32}" type="sibTrans" cxnId="{F70C8510-D822-467C-8D65-7C34D01F0564}">
      <dgm:prSet/>
      <dgm:spPr/>
      <dgm:t>
        <a:bodyPr/>
        <a:lstStyle/>
        <a:p>
          <a:endParaRPr lang="en-US"/>
        </a:p>
      </dgm:t>
    </dgm:pt>
    <dgm:pt modelId="{489752B1-2A9D-4315-AFDE-84EFE4A39F6F}">
      <dgm:prSet phldrT="[Text]"/>
      <dgm:spPr/>
      <dgm:t>
        <a:bodyPr/>
        <a:lstStyle/>
        <a:p>
          <a:r>
            <a:rPr lang="en-US" dirty="0" smtClean="0"/>
            <a:t>Output Pass Fail and evidence</a:t>
          </a:r>
          <a:endParaRPr lang="en-US" dirty="0"/>
        </a:p>
      </dgm:t>
    </dgm:pt>
    <dgm:pt modelId="{65ABAE42-E065-4389-A95A-9AC584B38E6E}" type="parTrans" cxnId="{A5960B0E-8C9A-455B-81A2-BE59010AE02C}">
      <dgm:prSet/>
      <dgm:spPr/>
      <dgm:t>
        <a:bodyPr/>
        <a:lstStyle/>
        <a:p>
          <a:endParaRPr lang="en-US"/>
        </a:p>
      </dgm:t>
    </dgm:pt>
    <dgm:pt modelId="{34FECCC7-276B-4612-B606-44DDAC39183D}" type="sibTrans" cxnId="{A5960B0E-8C9A-455B-81A2-BE59010AE02C}">
      <dgm:prSet/>
      <dgm:spPr/>
      <dgm:t>
        <a:bodyPr/>
        <a:lstStyle/>
        <a:p>
          <a:endParaRPr lang="en-US"/>
        </a:p>
      </dgm:t>
    </dgm:pt>
    <dgm:pt modelId="{F8F9B0E1-369E-4C25-B122-D1A01E1109B6}" type="pres">
      <dgm:prSet presAssocID="{C9A3B2E0-3DC2-4940-8D72-157F94F255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EE018E-AAAC-4828-BDAF-BEAAEDB51148}" type="pres">
      <dgm:prSet presAssocID="{DA3063E1-8664-4DC0-8083-CD25584A1BF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8A214-DDA7-4E66-8F5B-66AB2EC4C0C4}" type="pres">
      <dgm:prSet presAssocID="{2FAB87CF-7E20-45F8-93A7-9F66D6E496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0B498C3-4910-470B-81AF-60A9345FB672}" type="pres">
      <dgm:prSet presAssocID="{2FAB87CF-7E20-45F8-93A7-9F66D6E496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3F76755-7E7B-4569-9A23-3BD49D74F615}" type="pres">
      <dgm:prSet presAssocID="{8EB911AD-E7BE-48DB-BC7B-C93BB1A080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23CB2-B678-4E7A-8CB0-DF65D0E68FC4}" type="pres">
      <dgm:prSet presAssocID="{9F05B8CE-42DB-4884-A5B7-EA2BE888E02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BA6343A-0371-40A0-8A22-91E3C0D565CB}" type="pres">
      <dgm:prSet presAssocID="{9F05B8CE-42DB-4884-A5B7-EA2BE888E02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F4EAFB6-8257-4C26-A748-1D2056CDF46F}" type="pres">
      <dgm:prSet presAssocID="{9F1D1C57-4CBE-47E5-94E2-0C0F09FEBFB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A064C-22E8-47AC-A674-A5223D9DD818}" type="pres">
      <dgm:prSet presAssocID="{8730EA5A-2E13-44B2-B4F3-3A1C2D3FF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F076F90-7997-4356-B0DA-B6AE2C6A1578}" type="pres">
      <dgm:prSet presAssocID="{8730EA5A-2E13-44B2-B4F3-3A1C2D3FF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2741577-8665-4C01-9947-4C72D07CC638}" type="pres">
      <dgm:prSet presAssocID="{6763B92B-69C5-433C-BA06-C6020D2D94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716D8-16A2-4543-8E20-8358E0EE8199}" type="pres">
      <dgm:prSet presAssocID="{D07B2BA2-B846-42C5-994F-5F5059A47F3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501F419-3DEC-44CF-98F6-928DEE6C777C}" type="pres">
      <dgm:prSet presAssocID="{D07B2BA2-B846-42C5-994F-5F5059A47F3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DF644A0-B110-4894-967C-8BF3CCC0353C}" type="pres">
      <dgm:prSet presAssocID="{489752B1-2A9D-4315-AFDE-84EFE4A39F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ACCF-B0C9-49D1-8CB1-3C02729BF194}" type="pres">
      <dgm:prSet presAssocID="{34FECCC7-276B-4612-B606-44DDAC39183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04414B9-E982-4A67-A954-01A3480088CB}" type="pres">
      <dgm:prSet presAssocID="{34FECCC7-276B-4612-B606-44DDAC39183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9A333FC-9D17-4936-83FF-CB0B93D46208}" type="presOf" srcId="{34FECCC7-276B-4612-B606-44DDAC39183D}" destId="{6C8BACCF-B0C9-49D1-8CB1-3C02729BF194}" srcOrd="0" destOrd="0" presId="urn:microsoft.com/office/officeart/2005/8/layout/cycle2"/>
    <dgm:cxn modelId="{B18345DE-9132-4178-9F23-6596B7850E50}" type="presOf" srcId="{9F1D1C57-4CBE-47E5-94E2-0C0F09FEBFB1}" destId="{EF4EAFB6-8257-4C26-A748-1D2056CDF46F}" srcOrd="0" destOrd="0" presId="urn:microsoft.com/office/officeart/2005/8/layout/cycle2"/>
    <dgm:cxn modelId="{A5960B0E-8C9A-455B-81A2-BE59010AE02C}" srcId="{C9A3B2E0-3DC2-4940-8D72-157F94F2557B}" destId="{489752B1-2A9D-4315-AFDE-84EFE4A39F6F}" srcOrd="4" destOrd="0" parTransId="{65ABAE42-E065-4389-A95A-9AC584B38E6E}" sibTransId="{34FECCC7-276B-4612-B606-44DDAC39183D}"/>
    <dgm:cxn modelId="{944DB27F-6411-4A68-AC3F-18092E544E99}" type="presOf" srcId="{2FAB87CF-7E20-45F8-93A7-9F66D6E49690}" destId="{C0B498C3-4910-470B-81AF-60A9345FB672}" srcOrd="1" destOrd="0" presId="urn:microsoft.com/office/officeart/2005/8/layout/cycle2"/>
    <dgm:cxn modelId="{C79328B9-9762-4026-91AB-1DD3596DFF4B}" type="presOf" srcId="{D07B2BA2-B846-42C5-994F-5F5059A47F32}" destId="{0501F419-3DEC-44CF-98F6-928DEE6C777C}" srcOrd="1" destOrd="0" presId="urn:microsoft.com/office/officeart/2005/8/layout/cycle2"/>
    <dgm:cxn modelId="{9A4097AD-0123-43D2-874A-F953E7378460}" type="presOf" srcId="{2FAB87CF-7E20-45F8-93A7-9F66D6E49690}" destId="{DC88A214-DDA7-4E66-8F5B-66AB2EC4C0C4}" srcOrd="0" destOrd="0" presId="urn:microsoft.com/office/officeart/2005/8/layout/cycle2"/>
    <dgm:cxn modelId="{3AC25008-F8AE-4AE9-8C97-727DCB12A878}" type="presOf" srcId="{34FECCC7-276B-4612-B606-44DDAC39183D}" destId="{704414B9-E982-4A67-A954-01A3480088CB}" srcOrd="1" destOrd="0" presId="urn:microsoft.com/office/officeart/2005/8/layout/cycle2"/>
    <dgm:cxn modelId="{E03A9539-0EDC-4896-B484-FE077053F5AD}" type="presOf" srcId="{D07B2BA2-B846-42C5-994F-5F5059A47F32}" destId="{028716D8-16A2-4543-8E20-8358E0EE8199}" srcOrd="0" destOrd="0" presId="urn:microsoft.com/office/officeart/2005/8/layout/cycle2"/>
    <dgm:cxn modelId="{D81C0C58-D468-4137-937D-610731C681C0}" srcId="{C9A3B2E0-3DC2-4940-8D72-157F94F2557B}" destId="{8EB911AD-E7BE-48DB-BC7B-C93BB1A0807E}" srcOrd="1" destOrd="0" parTransId="{1BC4C7AE-07EA-496F-BFF0-4B98706AEDE4}" sibTransId="{9F05B8CE-42DB-4884-A5B7-EA2BE888E02E}"/>
    <dgm:cxn modelId="{EE9C7946-C2CC-4728-A49D-D596DCBBF319}" type="presOf" srcId="{DA3063E1-8664-4DC0-8083-CD25584A1BFA}" destId="{5CEE018E-AAAC-4828-BDAF-BEAAEDB51148}" srcOrd="0" destOrd="0" presId="urn:microsoft.com/office/officeart/2005/8/layout/cycle2"/>
    <dgm:cxn modelId="{76021BDF-8A37-4A50-BC59-15DB86F86C02}" srcId="{C9A3B2E0-3DC2-4940-8D72-157F94F2557B}" destId="{9F1D1C57-4CBE-47E5-94E2-0C0F09FEBFB1}" srcOrd="2" destOrd="0" parTransId="{24108084-C26D-429B-A846-660EB2F88393}" sibTransId="{8730EA5A-2E13-44B2-B4F3-3A1C2D3FF04B}"/>
    <dgm:cxn modelId="{C33233A1-9BA7-4357-A374-2C2ECDCAD806}" type="presOf" srcId="{8EB911AD-E7BE-48DB-BC7B-C93BB1A0807E}" destId="{73F76755-7E7B-4569-9A23-3BD49D74F615}" srcOrd="0" destOrd="0" presId="urn:microsoft.com/office/officeart/2005/8/layout/cycle2"/>
    <dgm:cxn modelId="{F70C8510-D822-467C-8D65-7C34D01F0564}" srcId="{C9A3B2E0-3DC2-4940-8D72-157F94F2557B}" destId="{6763B92B-69C5-433C-BA06-C6020D2D9446}" srcOrd="3" destOrd="0" parTransId="{96910969-8902-4828-B38F-148130317518}" sibTransId="{D07B2BA2-B846-42C5-994F-5F5059A47F32}"/>
    <dgm:cxn modelId="{72138B43-6892-48EB-86EB-F5B542FB9148}" type="presOf" srcId="{6763B92B-69C5-433C-BA06-C6020D2D9446}" destId="{A2741577-8665-4C01-9947-4C72D07CC638}" srcOrd="0" destOrd="0" presId="urn:microsoft.com/office/officeart/2005/8/layout/cycle2"/>
    <dgm:cxn modelId="{820C2063-6F3B-4A6F-A8B9-75AA498207B4}" type="presOf" srcId="{489752B1-2A9D-4315-AFDE-84EFE4A39F6F}" destId="{3DF644A0-B110-4894-967C-8BF3CCC0353C}" srcOrd="0" destOrd="0" presId="urn:microsoft.com/office/officeart/2005/8/layout/cycle2"/>
    <dgm:cxn modelId="{2C57E771-EC61-4468-9985-5D31574BB0FF}" type="presOf" srcId="{8730EA5A-2E13-44B2-B4F3-3A1C2D3FF04B}" destId="{1F076F90-7997-4356-B0DA-B6AE2C6A1578}" srcOrd="1" destOrd="0" presId="urn:microsoft.com/office/officeart/2005/8/layout/cycle2"/>
    <dgm:cxn modelId="{BF5BF89A-7D08-47B9-800B-D8E92D317264}" type="presOf" srcId="{9F05B8CE-42DB-4884-A5B7-EA2BE888E02E}" destId="{50E23CB2-B678-4E7A-8CB0-DF65D0E68FC4}" srcOrd="0" destOrd="0" presId="urn:microsoft.com/office/officeart/2005/8/layout/cycle2"/>
    <dgm:cxn modelId="{7A0D50F2-759F-4152-9A71-86F2FA02C94D}" type="presOf" srcId="{C9A3B2E0-3DC2-4940-8D72-157F94F2557B}" destId="{F8F9B0E1-369E-4C25-B122-D1A01E1109B6}" srcOrd="0" destOrd="0" presId="urn:microsoft.com/office/officeart/2005/8/layout/cycle2"/>
    <dgm:cxn modelId="{40AEDADE-6B2B-47E6-8338-26DE93C0F764}" type="presOf" srcId="{9F05B8CE-42DB-4884-A5B7-EA2BE888E02E}" destId="{ABA6343A-0371-40A0-8A22-91E3C0D565CB}" srcOrd="1" destOrd="0" presId="urn:microsoft.com/office/officeart/2005/8/layout/cycle2"/>
    <dgm:cxn modelId="{6C6A4430-1DB9-4860-B811-2B273BC0B40E}" type="presOf" srcId="{8730EA5A-2E13-44B2-B4F3-3A1C2D3FF04B}" destId="{864A064C-22E8-47AC-A674-A5223D9DD818}" srcOrd="0" destOrd="0" presId="urn:microsoft.com/office/officeart/2005/8/layout/cycle2"/>
    <dgm:cxn modelId="{733BD6CE-F0E7-4DDB-9756-BBD1FAE483A2}" srcId="{C9A3B2E0-3DC2-4940-8D72-157F94F2557B}" destId="{DA3063E1-8664-4DC0-8083-CD25584A1BFA}" srcOrd="0" destOrd="0" parTransId="{BC7500A8-8028-4D6F-99B6-C0B0314FF15E}" sibTransId="{2FAB87CF-7E20-45F8-93A7-9F66D6E49690}"/>
    <dgm:cxn modelId="{7A2F67FB-D3E3-429A-8B93-7341A80DA8F1}" type="presParOf" srcId="{F8F9B0E1-369E-4C25-B122-D1A01E1109B6}" destId="{5CEE018E-AAAC-4828-BDAF-BEAAEDB51148}" srcOrd="0" destOrd="0" presId="urn:microsoft.com/office/officeart/2005/8/layout/cycle2"/>
    <dgm:cxn modelId="{C6A81D9F-08CC-4E4B-8FA7-A3E5606424DB}" type="presParOf" srcId="{F8F9B0E1-369E-4C25-B122-D1A01E1109B6}" destId="{DC88A214-DDA7-4E66-8F5B-66AB2EC4C0C4}" srcOrd="1" destOrd="0" presId="urn:microsoft.com/office/officeart/2005/8/layout/cycle2"/>
    <dgm:cxn modelId="{41468FB9-09F8-4F75-A7BD-8C789E195CF3}" type="presParOf" srcId="{DC88A214-DDA7-4E66-8F5B-66AB2EC4C0C4}" destId="{C0B498C3-4910-470B-81AF-60A9345FB672}" srcOrd="0" destOrd="0" presId="urn:microsoft.com/office/officeart/2005/8/layout/cycle2"/>
    <dgm:cxn modelId="{0E89F6BC-9174-460D-A5A7-2C0E67B4D058}" type="presParOf" srcId="{F8F9B0E1-369E-4C25-B122-D1A01E1109B6}" destId="{73F76755-7E7B-4569-9A23-3BD49D74F615}" srcOrd="2" destOrd="0" presId="urn:microsoft.com/office/officeart/2005/8/layout/cycle2"/>
    <dgm:cxn modelId="{B8EFA72A-F30C-478B-A38D-D4B53D659EFB}" type="presParOf" srcId="{F8F9B0E1-369E-4C25-B122-D1A01E1109B6}" destId="{50E23CB2-B678-4E7A-8CB0-DF65D0E68FC4}" srcOrd="3" destOrd="0" presId="urn:microsoft.com/office/officeart/2005/8/layout/cycle2"/>
    <dgm:cxn modelId="{3832FD2B-C555-4495-9AD2-28A1CF816719}" type="presParOf" srcId="{50E23CB2-B678-4E7A-8CB0-DF65D0E68FC4}" destId="{ABA6343A-0371-40A0-8A22-91E3C0D565CB}" srcOrd="0" destOrd="0" presId="urn:microsoft.com/office/officeart/2005/8/layout/cycle2"/>
    <dgm:cxn modelId="{4B9ECE91-3A62-48A9-BBC2-BB56F149C0EE}" type="presParOf" srcId="{F8F9B0E1-369E-4C25-B122-D1A01E1109B6}" destId="{EF4EAFB6-8257-4C26-A748-1D2056CDF46F}" srcOrd="4" destOrd="0" presId="urn:microsoft.com/office/officeart/2005/8/layout/cycle2"/>
    <dgm:cxn modelId="{F9151389-A300-4ADE-8208-178D20345D72}" type="presParOf" srcId="{F8F9B0E1-369E-4C25-B122-D1A01E1109B6}" destId="{864A064C-22E8-47AC-A674-A5223D9DD818}" srcOrd="5" destOrd="0" presId="urn:microsoft.com/office/officeart/2005/8/layout/cycle2"/>
    <dgm:cxn modelId="{1D644D6C-A500-40A1-9145-FDD036FEDB01}" type="presParOf" srcId="{864A064C-22E8-47AC-A674-A5223D9DD818}" destId="{1F076F90-7997-4356-B0DA-B6AE2C6A1578}" srcOrd="0" destOrd="0" presId="urn:microsoft.com/office/officeart/2005/8/layout/cycle2"/>
    <dgm:cxn modelId="{419F2027-6915-4FFB-B6D0-E0887F39192C}" type="presParOf" srcId="{F8F9B0E1-369E-4C25-B122-D1A01E1109B6}" destId="{A2741577-8665-4C01-9947-4C72D07CC638}" srcOrd="6" destOrd="0" presId="urn:microsoft.com/office/officeart/2005/8/layout/cycle2"/>
    <dgm:cxn modelId="{313BEAA3-7C7D-4282-8315-70D3A83BBF80}" type="presParOf" srcId="{F8F9B0E1-369E-4C25-B122-D1A01E1109B6}" destId="{028716D8-16A2-4543-8E20-8358E0EE8199}" srcOrd="7" destOrd="0" presId="urn:microsoft.com/office/officeart/2005/8/layout/cycle2"/>
    <dgm:cxn modelId="{3A56BA4E-AE00-4385-8288-7DD62107C4DF}" type="presParOf" srcId="{028716D8-16A2-4543-8E20-8358E0EE8199}" destId="{0501F419-3DEC-44CF-98F6-928DEE6C777C}" srcOrd="0" destOrd="0" presId="urn:microsoft.com/office/officeart/2005/8/layout/cycle2"/>
    <dgm:cxn modelId="{C3F3A3A0-F360-4961-89FA-DF0FDB607C4B}" type="presParOf" srcId="{F8F9B0E1-369E-4C25-B122-D1A01E1109B6}" destId="{3DF644A0-B110-4894-967C-8BF3CCC0353C}" srcOrd="8" destOrd="0" presId="urn:microsoft.com/office/officeart/2005/8/layout/cycle2"/>
    <dgm:cxn modelId="{64344DB3-62A5-4C47-9958-718B72934190}" type="presParOf" srcId="{F8F9B0E1-369E-4C25-B122-D1A01E1109B6}" destId="{6C8BACCF-B0C9-49D1-8CB1-3C02729BF194}" srcOrd="9" destOrd="0" presId="urn:microsoft.com/office/officeart/2005/8/layout/cycle2"/>
    <dgm:cxn modelId="{6D6AE4F4-802A-46AA-BF9D-2BC712354393}" type="presParOf" srcId="{6C8BACCF-B0C9-49D1-8CB1-3C02729BF194}" destId="{704414B9-E982-4A67-A954-01A3480088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AF6D7-E712-4F16-984B-3A23B072052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59469-3E3A-4D7F-8DBE-9D683B1A1225}">
      <dgm:prSet phldrT="[Text]"/>
      <dgm:spPr/>
      <dgm:t>
        <a:bodyPr/>
        <a:lstStyle/>
        <a:p>
          <a:r>
            <a:rPr lang="en-US" dirty="0" smtClean="0"/>
            <a:t>Parameters Needed for Service from Existing Data</a:t>
          </a:r>
          <a:endParaRPr lang="en-US" dirty="0"/>
        </a:p>
      </dgm:t>
    </dgm:pt>
    <dgm:pt modelId="{8C60C7EB-1234-4B2D-8E93-D58E2E19EEF8}" type="parTrans" cxnId="{AC5DA8F7-D3B5-471E-96E3-15713257BB0C}">
      <dgm:prSet/>
      <dgm:spPr/>
      <dgm:t>
        <a:bodyPr/>
        <a:lstStyle/>
        <a:p>
          <a:endParaRPr lang="en-US"/>
        </a:p>
      </dgm:t>
    </dgm:pt>
    <dgm:pt modelId="{CD9BAB5B-9CEC-4289-922A-68216A90EC99}" type="sibTrans" cxnId="{AC5DA8F7-D3B5-471E-96E3-15713257BB0C}">
      <dgm:prSet custT="1"/>
      <dgm:spPr/>
      <dgm:t>
        <a:bodyPr/>
        <a:lstStyle/>
        <a:p>
          <a:r>
            <a:rPr lang="en-US" sz="1000" dirty="0" smtClean="0"/>
            <a:t>Test Case</a:t>
          </a:r>
          <a:endParaRPr lang="en-US" sz="1000" dirty="0"/>
        </a:p>
      </dgm:t>
    </dgm:pt>
    <dgm:pt modelId="{C99015F4-76FE-4067-B25D-33E7A53A6E95}">
      <dgm:prSet phldrT="[Text]"/>
      <dgm:spPr/>
      <dgm:t>
        <a:bodyPr/>
        <a:lstStyle/>
        <a:p>
          <a:r>
            <a:rPr lang="en-US" dirty="0" smtClean="0"/>
            <a:t>Service Executed</a:t>
          </a:r>
          <a:endParaRPr lang="en-US" dirty="0"/>
        </a:p>
      </dgm:t>
    </dgm:pt>
    <dgm:pt modelId="{FCCAC82C-6C30-4F1C-8A44-2529AC7CC169}" type="parTrans" cxnId="{CF2D8F41-24A5-457B-8760-36E8B698382E}">
      <dgm:prSet/>
      <dgm:spPr/>
      <dgm:t>
        <a:bodyPr/>
        <a:lstStyle/>
        <a:p>
          <a:endParaRPr lang="en-US"/>
        </a:p>
      </dgm:t>
    </dgm:pt>
    <dgm:pt modelId="{558FDB6F-9F1C-4EF5-A974-597DBB7CAB7B}" type="sibTrans" cxnId="{CF2D8F41-24A5-457B-8760-36E8B698382E}">
      <dgm:prSet custT="1"/>
      <dgm:spPr/>
      <dgm:t>
        <a:bodyPr/>
        <a:lstStyle/>
        <a:p>
          <a:r>
            <a:rPr lang="en-US" sz="1000" dirty="0" smtClean="0"/>
            <a:t>Service Output</a:t>
          </a:r>
          <a:endParaRPr lang="en-US" sz="2100" dirty="0"/>
        </a:p>
      </dgm:t>
    </dgm:pt>
    <dgm:pt modelId="{9F37B277-8E0F-4CFE-BFAD-FBE9FC277391}">
      <dgm:prSet phldrT="[Text]"/>
      <dgm:spPr/>
      <dgm:t>
        <a:bodyPr/>
        <a:lstStyle/>
        <a:p>
          <a:r>
            <a:rPr lang="en-US" dirty="0" smtClean="0"/>
            <a:t>Outputs from test.  Service Output, Expected results from Test Case, Logs</a:t>
          </a:r>
          <a:endParaRPr lang="en-US" dirty="0"/>
        </a:p>
      </dgm:t>
    </dgm:pt>
    <dgm:pt modelId="{A7FCE201-2D39-4A23-82DE-E0EB61D1A9B9}" type="parTrans" cxnId="{A2719226-8A44-40C4-A593-5DCDB12E36C4}">
      <dgm:prSet/>
      <dgm:spPr/>
      <dgm:t>
        <a:bodyPr/>
        <a:lstStyle/>
        <a:p>
          <a:endParaRPr lang="en-US"/>
        </a:p>
      </dgm:t>
    </dgm:pt>
    <dgm:pt modelId="{0304E9A8-9CDF-4D3A-9B63-1D7EC6C6397D}" type="sibTrans" cxnId="{A2719226-8A44-40C4-A593-5DCDB12E36C4}">
      <dgm:prSet custT="1"/>
      <dgm:spPr/>
      <dgm:t>
        <a:bodyPr/>
        <a:lstStyle/>
        <a:p>
          <a:r>
            <a:rPr lang="en-US" sz="1000" dirty="0" smtClean="0"/>
            <a:t>Baseline of Successful Test. Parameter data and logs</a:t>
          </a:r>
          <a:endParaRPr lang="en-US" sz="1000" dirty="0"/>
        </a:p>
      </dgm:t>
    </dgm:pt>
    <dgm:pt modelId="{71DBCF79-358A-4E2A-84DC-C03FE99AA79B}" type="pres">
      <dgm:prSet presAssocID="{6F3AF6D7-E712-4F16-984B-3A23B072052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9FFCE53-13F4-448F-9EFE-11F4DA815E74}" type="pres">
      <dgm:prSet presAssocID="{05259469-3E3A-4D7F-8DBE-9D683B1A1225}" presName="composite" presStyleCnt="0"/>
      <dgm:spPr/>
    </dgm:pt>
    <dgm:pt modelId="{B9A24BC7-B46E-496E-811C-FE4A02E55165}" type="pres">
      <dgm:prSet presAssocID="{05259469-3E3A-4D7F-8DBE-9D683B1A122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BB16B-8E57-4912-AD5F-248B4AFCDD9D}" type="pres">
      <dgm:prSet presAssocID="{05259469-3E3A-4D7F-8DBE-9D683B1A122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EFD20-6048-487A-9957-EF6AFD65E7A0}" type="pres">
      <dgm:prSet presAssocID="{05259469-3E3A-4D7F-8DBE-9D683B1A1225}" presName="BalanceSpacing" presStyleCnt="0"/>
      <dgm:spPr/>
    </dgm:pt>
    <dgm:pt modelId="{CD5CEB73-C266-412E-A60E-A008906E47CB}" type="pres">
      <dgm:prSet presAssocID="{05259469-3E3A-4D7F-8DBE-9D683B1A1225}" presName="BalanceSpacing1" presStyleCnt="0"/>
      <dgm:spPr/>
    </dgm:pt>
    <dgm:pt modelId="{0ECD65E3-A5EA-4D4A-89C8-913BB783D865}" type="pres">
      <dgm:prSet presAssocID="{CD9BAB5B-9CEC-4289-922A-68216A90EC99}" presName="Accent1Text" presStyleLbl="node1" presStyleIdx="1" presStyleCnt="6"/>
      <dgm:spPr/>
      <dgm:t>
        <a:bodyPr/>
        <a:lstStyle/>
        <a:p>
          <a:endParaRPr lang="en-US"/>
        </a:p>
      </dgm:t>
    </dgm:pt>
    <dgm:pt modelId="{A3BF1D96-BAC3-481F-8579-31917528F071}" type="pres">
      <dgm:prSet presAssocID="{CD9BAB5B-9CEC-4289-922A-68216A90EC99}" presName="spaceBetweenRectangles" presStyleCnt="0"/>
      <dgm:spPr/>
    </dgm:pt>
    <dgm:pt modelId="{6913C194-757D-4EA2-9D04-BADF5E2DE08C}" type="pres">
      <dgm:prSet presAssocID="{C99015F4-76FE-4067-B25D-33E7A53A6E95}" presName="composite" presStyleCnt="0"/>
      <dgm:spPr/>
    </dgm:pt>
    <dgm:pt modelId="{8578D0E6-E641-4202-82FB-1B527DDF312D}" type="pres">
      <dgm:prSet presAssocID="{C99015F4-76FE-4067-B25D-33E7A53A6E9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8D4F6-8B3C-4E1C-B71A-91761E55B0EE}" type="pres">
      <dgm:prSet presAssocID="{C99015F4-76FE-4067-B25D-33E7A53A6E9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A4428-C92B-480E-8E33-6636264DD976}" type="pres">
      <dgm:prSet presAssocID="{C99015F4-76FE-4067-B25D-33E7A53A6E95}" presName="BalanceSpacing" presStyleCnt="0"/>
      <dgm:spPr/>
    </dgm:pt>
    <dgm:pt modelId="{B75CF3CE-4014-42D5-8FFF-645036B2AF19}" type="pres">
      <dgm:prSet presAssocID="{C99015F4-76FE-4067-B25D-33E7A53A6E95}" presName="BalanceSpacing1" presStyleCnt="0"/>
      <dgm:spPr/>
    </dgm:pt>
    <dgm:pt modelId="{C33B7494-F8F4-4470-A59A-782669B2B6CB}" type="pres">
      <dgm:prSet presAssocID="{558FDB6F-9F1C-4EF5-A974-597DBB7CAB7B}" presName="Accent1Text" presStyleLbl="node1" presStyleIdx="3" presStyleCnt="6"/>
      <dgm:spPr/>
      <dgm:t>
        <a:bodyPr/>
        <a:lstStyle/>
        <a:p>
          <a:endParaRPr lang="en-US"/>
        </a:p>
      </dgm:t>
    </dgm:pt>
    <dgm:pt modelId="{363F0280-A5CC-483D-870B-30DA97037BD7}" type="pres">
      <dgm:prSet presAssocID="{558FDB6F-9F1C-4EF5-A974-597DBB7CAB7B}" presName="spaceBetweenRectangles" presStyleCnt="0"/>
      <dgm:spPr/>
    </dgm:pt>
    <dgm:pt modelId="{CCBBF7B8-B1F8-44D4-9C3D-E38A1C0D88BA}" type="pres">
      <dgm:prSet presAssocID="{9F37B277-8E0F-4CFE-BFAD-FBE9FC277391}" presName="composite" presStyleCnt="0"/>
      <dgm:spPr/>
    </dgm:pt>
    <dgm:pt modelId="{F0607B1F-C9E5-47E8-B54C-FA3AC924A3CB}" type="pres">
      <dgm:prSet presAssocID="{9F37B277-8E0F-4CFE-BFAD-FBE9FC27739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9AA7-2191-4694-813E-C26FD3DD0480}" type="pres">
      <dgm:prSet presAssocID="{9F37B277-8E0F-4CFE-BFAD-FBE9FC27739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EF4AC-116E-4691-A64D-054F6E16BBAE}" type="pres">
      <dgm:prSet presAssocID="{9F37B277-8E0F-4CFE-BFAD-FBE9FC277391}" presName="BalanceSpacing" presStyleCnt="0"/>
      <dgm:spPr/>
    </dgm:pt>
    <dgm:pt modelId="{7A4584E3-73B7-4F86-A554-8F198A62A396}" type="pres">
      <dgm:prSet presAssocID="{9F37B277-8E0F-4CFE-BFAD-FBE9FC277391}" presName="BalanceSpacing1" presStyleCnt="0"/>
      <dgm:spPr/>
    </dgm:pt>
    <dgm:pt modelId="{47E6EE1E-ADFB-493C-9EBD-66F860C22A0C}" type="pres">
      <dgm:prSet presAssocID="{0304E9A8-9CDF-4D3A-9B63-1D7EC6C6397D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C7F24D4E-6BF0-417B-82CE-F11B2EA631EF}" type="presOf" srcId="{558FDB6F-9F1C-4EF5-A974-597DBB7CAB7B}" destId="{C33B7494-F8F4-4470-A59A-782669B2B6CB}" srcOrd="0" destOrd="0" presId="urn:microsoft.com/office/officeart/2008/layout/AlternatingHexagons"/>
    <dgm:cxn modelId="{07825E96-A496-4029-9D84-5050345B9CD2}" type="presOf" srcId="{05259469-3E3A-4D7F-8DBE-9D683B1A1225}" destId="{B9A24BC7-B46E-496E-811C-FE4A02E55165}" srcOrd="0" destOrd="0" presId="urn:microsoft.com/office/officeart/2008/layout/AlternatingHexagons"/>
    <dgm:cxn modelId="{A2719226-8A44-40C4-A593-5DCDB12E36C4}" srcId="{6F3AF6D7-E712-4F16-984B-3A23B0720521}" destId="{9F37B277-8E0F-4CFE-BFAD-FBE9FC277391}" srcOrd="2" destOrd="0" parTransId="{A7FCE201-2D39-4A23-82DE-E0EB61D1A9B9}" sibTransId="{0304E9A8-9CDF-4D3A-9B63-1D7EC6C6397D}"/>
    <dgm:cxn modelId="{EA50D91D-7FCB-48C0-8055-AE927BEEB336}" type="presOf" srcId="{6F3AF6D7-E712-4F16-984B-3A23B0720521}" destId="{71DBCF79-358A-4E2A-84DC-C03FE99AA79B}" srcOrd="0" destOrd="0" presId="urn:microsoft.com/office/officeart/2008/layout/AlternatingHexagons"/>
    <dgm:cxn modelId="{33205866-5589-4784-90B4-ABAE9C59DF92}" type="presOf" srcId="{0304E9A8-9CDF-4D3A-9B63-1D7EC6C6397D}" destId="{47E6EE1E-ADFB-493C-9EBD-66F860C22A0C}" srcOrd="0" destOrd="0" presId="urn:microsoft.com/office/officeart/2008/layout/AlternatingHexagons"/>
    <dgm:cxn modelId="{AC5DA8F7-D3B5-471E-96E3-15713257BB0C}" srcId="{6F3AF6D7-E712-4F16-984B-3A23B0720521}" destId="{05259469-3E3A-4D7F-8DBE-9D683B1A1225}" srcOrd="0" destOrd="0" parTransId="{8C60C7EB-1234-4B2D-8E93-D58E2E19EEF8}" sibTransId="{CD9BAB5B-9CEC-4289-922A-68216A90EC99}"/>
    <dgm:cxn modelId="{CF2D8F41-24A5-457B-8760-36E8B698382E}" srcId="{6F3AF6D7-E712-4F16-984B-3A23B0720521}" destId="{C99015F4-76FE-4067-B25D-33E7A53A6E95}" srcOrd="1" destOrd="0" parTransId="{FCCAC82C-6C30-4F1C-8A44-2529AC7CC169}" sibTransId="{558FDB6F-9F1C-4EF5-A974-597DBB7CAB7B}"/>
    <dgm:cxn modelId="{CAEDF5E7-8318-4FE1-AD36-B16E86669BAE}" type="presOf" srcId="{CD9BAB5B-9CEC-4289-922A-68216A90EC99}" destId="{0ECD65E3-A5EA-4D4A-89C8-913BB783D865}" srcOrd="0" destOrd="0" presId="urn:microsoft.com/office/officeart/2008/layout/AlternatingHexagons"/>
    <dgm:cxn modelId="{8FA0B630-1DD2-4915-96BA-331B2D171CEF}" type="presOf" srcId="{9F37B277-8E0F-4CFE-BFAD-FBE9FC277391}" destId="{F0607B1F-C9E5-47E8-B54C-FA3AC924A3CB}" srcOrd="0" destOrd="0" presId="urn:microsoft.com/office/officeart/2008/layout/AlternatingHexagons"/>
    <dgm:cxn modelId="{F8199B3F-9B4C-474E-AF03-9EF1A81441AD}" type="presOf" srcId="{C99015F4-76FE-4067-B25D-33E7A53A6E95}" destId="{8578D0E6-E641-4202-82FB-1B527DDF312D}" srcOrd="0" destOrd="0" presId="urn:microsoft.com/office/officeart/2008/layout/AlternatingHexagons"/>
    <dgm:cxn modelId="{A9A6EB06-8257-4C81-BA98-050FBF0FA8EE}" type="presParOf" srcId="{71DBCF79-358A-4E2A-84DC-C03FE99AA79B}" destId="{69FFCE53-13F4-448F-9EFE-11F4DA815E74}" srcOrd="0" destOrd="0" presId="urn:microsoft.com/office/officeart/2008/layout/AlternatingHexagons"/>
    <dgm:cxn modelId="{FA8E48B8-BF6A-4988-8435-81899ED4A6D1}" type="presParOf" srcId="{69FFCE53-13F4-448F-9EFE-11F4DA815E74}" destId="{B9A24BC7-B46E-496E-811C-FE4A02E55165}" srcOrd="0" destOrd="0" presId="urn:microsoft.com/office/officeart/2008/layout/AlternatingHexagons"/>
    <dgm:cxn modelId="{E4E87585-08B3-4F96-B6B5-C9F5C631DF07}" type="presParOf" srcId="{69FFCE53-13F4-448F-9EFE-11F4DA815E74}" destId="{EE5BB16B-8E57-4912-AD5F-248B4AFCDD9D}" srcOrd="1" destOrd="0" presId="urn:microsoft.com/office/officeart/2008/layout/AlternatingHexagons"/>
    <dgm:cxn modelId="{818202B2-72B6-485A-BFC3-1DABECB698EF}" type="presParOf" srcId="{69FFCE53-13F4-448F-9EFE-11F4DA815E74}" destId="{F11EFD20-6048-487A-9957-EF6AFD65E7A0}" srcOrd="2" destOrd="0" presId="urn:microsoft.com/office/officeart/2008/layout/AlternatingHexagons"/>
    <dgm:cxn modelId="{B625C77B-8E4C-468B-82B2-CF071FA1D29D}" type="presParOf" srcId="{69FFCE53-13F4-448F-9EFE-11F4DA815E74}" destId="{CD5CEB73-C266-412E-A60E-A008906E47CB}" srcOrd="3" destOrd="0" presId="urn:microsoft.com/office/officeart/2008/layout/AlternatingHexagons"/>
    <dgm:cxn modelId="{C14356AC-C0E0-4E72-9875-C3967BEE6071}" type="presParOf" srcId="{69FFCE53-13F4-448F-9EFE-11F4DA815E74}" destId="{0ECD65E3-A5EA-4D4A-89C8-913BB783D865}" srcOrd="4" destOrd="0" presId="urn:microsoft.com/office/officeart/2008/layout/AlternatingHexagons"/>
    <dgm:cxn modelId="{997C4118-429A-417B-800E-1CB7C70810CD}" type="presParOf" srcId="{71DBCF79-358A-4E2A-84DC-C03FE99AA79B}" destId="{A3BF1D96-BAC3-481F-8579-31917528F071}" srcOrd="1" destOrd="0" presId="urn:microsoft.com/office/officeart/2008/layout/AlternatingHexagons"/>
    <dgm:cxn modelId="{40DFB50E-4A1E-4038-8C51-55AC5CA24BC9}" type="presParOf" srcId="{71DBCF79-358A-4E2A-84DC-C03FE99AA79B}" destId="{6913C194-757D-4EA2-9D04-BADF5E2DE08C}" srcOrd="2" destOrd="0" presId="urn:microsoft.com/office/officeart/2008/layout/AlternatingHexagons"/>
    <dgm:cxn modelId="{22328B9C-65C0-4BA6-9850-F7A8DF41FD43}" type="presParOf" srcId="{6913C194-757D-4EA2-9D04-BADF5E2DE08C}" destId="{8578D0E6-E641-4202-82FB-1B527DDF312D}" srcOrd="0" destOrd="0" presId="urn:microsoft.com/office/officeart/2008/layout/AlternatingHexagons"/>
    <dgm:cxn modelId="{0E073257-407F-4C2C-9CE6-54EC58568F0F}" type="presParOf" srcId="{6913C194-757D-4EA2-9D04-BADF5E2DE08C}" destId="{8CD8D4F6-8B3C-4E1C-B71A-91761E55B0EE}" srcOrd="1" destOrd="0" presId="urn:microsoft.com/office/officeart/2008/layout/AlternatingHexagons"/>
    <dgm:cxn modelId="{24A1E412-1C48-4EB5-A884-9E561231EA5D}" type="presParOf" srcId="{6913C194-757D-4EA2-9D04-BADF5E2DE08C}" destId="{4AFA4428-C92B-480E-8E33-6636264DD976}" srcOrd="2" destOrd="0" presId="urn:microsoft.com/office/officeart/2008/layout/AlternatingHexagons"/>
    <dgm:cxn modelId="{4518626C-25AA-4FEE-BB20-840DFA111E33}" type="presParOf" srcId="{6913C194-757D-4EA2-9D04-BADF5E2DE08C}" destId="{B75CF3CE-4014-42D5-8FFF-645036B2AF19}" srcOrd="3" destOrd="0" presId="urn:microsoft.com/office/officeart/2008/layout/AlternatingHexagons"/>
    <dgm:cxn modelId="{3B4872E1-D141-4BBA-AEC9-8831EC0A9B15}" type="presParOf" srcId="{6913C194-757D-4EA2-9D04-BADF5E2DE08C}" destId="{C33B7494-F8F4-4470-A59A-782669B2B6CB}" srcOrd="4" destOrd="0" presId="urn:microsoft.com/office/officeart/2008/layout/AlternatingHexagons"/>
    <dgm:cxn modelId="{4A1537D9-4128-436F-9DB7-180817D7E8F4}" type="presParOf" srcId="{71DBCF79-358A-4E2A-84DC-C03FE99AA79B}" destId="{363F0280-A5CC-483D-870B-30DA97037BD7}" srcOrd="3" destOrd="0" presId="urn:microsoft.com/office/officeart/2008/layout/AlternatingHexagons"/>
    <dgm:cxn modelId="{50FA0974-5472-41D8-8E28-6000A940CCF0}" type="presParOf" srcId="{71DBCF79-358A-4E2A-84DC-C03FE99AA79B}" destId="{CCBBF7B8-B1F8-44D4-9C3D-E38A1C0D88BA}" srcOrd="4" destOrd="0" presId="urn:microsoft.com/office/officeart/2008/layout/AlternatingHexagons"/>
    <dgm:cxn modelId="{EA97C9BA-79E2-4BCE-96C4-B50A5DC87CC9}" type="presParOf" srcId="{CCBBF7B8-B1F8-44D4-9C3D-E38A1C0D88BA}" destId="{F0607B1F-C9E5-47E8-B54C-FA3AC924A3CB}" srcOrd="0" destOrd="0" presId="urn:microsoft.com/office/officeart/2008/layout/AlternatingHexagons"/>
    <dgm:cxn modelId="{378E38F3-39D8-458E-AA15-DC05FBE2EED0}" type="presParOf" srcId="{CCBBF7B8-B1F8-44D4-9C3D-E38A1C0D88BA}" destId="{98CE9AA7-2191-4694-813E-C26FD3DD0480}" srcOrd="1" destOrd="0" presId="urn:microsoft.com/office/officeart/2008/layout/AlternatingHexagons"/>
    <dgm:cxn modelId="{82EACC8D-8CCE-4012-A446-07EADEC8602C}" type="presParOf" srcId="{CCBBF7B8-B1F8-44D4-9C3D-E38A1C0D88BA}" destId="{88FEF4AC-116E-4691-A64D-054F6E16BBAE}" srcOrd="2" destOrd="0" presId="urn:microsoft.com/office/officeart/2008/layout/AlternatingHexagons"/>
    <dgm:cxn modelId="{439F4674-36BF-47D1-906A-5AF2449322EA}" type="presParOf" srcId="{CCBBF7B8-B1F8-44D4-9C3D-E38A1C0D88BA}" destId="{7A4584E3-73B7-4F86-A554-8F198A62A396}" srcOrd="3" destOrd="0" presId="urn:microsoft.com/office/officeart/2008/layout/AlternatingHexagons"/>
    <dgm:cxn modelId="{2725B67C-FD93-4F08-BF1D-80F13D3EB9B3}" type="presParOf" srcId="{CCBBF7B8-B1F8-44D4-9C3D-E38A1C0D88BA}" destId="{47E6EE1E-ADFB-493C-9EBD-66F860C22A0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E018E-AAAC-4828-BDAF-BEAAEDB51148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Assign Existing Test Case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C88A214-DDA7-4E66-8F5B-66AB2EC4C0C4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73F76755-7E7B-4569-9A23-3BD49D74F615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Discover Services and Baseline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50E23CB2-B678-4E7A-8CB0-DF65D0E68FC4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EF4EAFB6-8257-4C26-A748-1D2056CDF46F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 Existing JSON data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864A064C-22E8-47AC-A674-A5223D9DD818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A2741577-8665-4C01-9947-4C72D07CC638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Execute Services with found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028716D8-16A2-4543-8E20-8358E0EE8199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3DF644A0-B110-4894-967C-8BF3CCC0353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Output Pass Fail and evidence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6C8BACCF-B0C9-49D1-8CB1-3C02729BF194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24BC7-B46E-496E-811C-FE4A02E55165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Parameters Needed for Service from Existing Data</a:t>
          </a:r>
          <a:endParaRPr lang="en-US" sz="1000" kern="1200" dirty="0"/>
        </a:p>
      </dsp:txBody>
      <dsp:txXfrm rot="-5400000">
        <a:off x="2932264" y="234830"/>
        <a:ext cx="902150" cy="1036955"/>
      </dsp:txXfrm>
    </dsp:sp>
    <dsp:sp modelId="{EE5BB16B-8E57-4912-AD5F-248B4AFCDD9D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65E3-A5EA-4D4A-89C8-913BB783D865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 Case</a:t>
          </a:r>
          <a:endParaRPr lang="en-US" sz="1000" kern="1200" dirty="0"/>
        </a:p>
      </dsp:txBody>
      <dsp:txXfrm rot="-5400000">
        <a:off x="1516784" y="234830"/>
        <a:ext cx="902150" cy="1036955"/>
      </dsp:txXfrm>
    </dsp:sp>
    <dsp:sp modelId="{8578D0E6-E641-4202-82FB-1B527DDF312D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 Executed</a:t>
          </a:r>
          <a:endParaRPr lang="en-US" sz="1000" kern="1200" dirty="0"/>
        </a:p>
      </dsp:txBody>
      <dsp:txXfrm rot="-5400000">
        <a:off x="2221812" y="1513522"/>
        <a:ext cx="902150" cy="1036955"/>
      </dsp:txXfrm>
    </dsp:sp>
    <dsp:sp modelId="{8CD8D4F6-8B3C-4E1C-B71A-91761E55B0EE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B7494-F8F4-4470-A59A-782669B2B6CB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 Output</a:t>
          </a:r>
          <a:endParaRPr lang="en-US" sz="2100" kern="1200" dirty="0"/>
        </a:p>
      </dsp:txBody>
      <dsp:txXfrm rot="-5400000">
        <a:off x="3637293" y="1513522"/>
        <a:ext cx="902150" cy="1036955"/>
      </dsp:txXfrm>
    </dsp:sp>
    <dsp:sp modelId="{F0607B1F-C9E5-47E8-B54C-FA3AC924A3CB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Outputs from test.  Service Output, Expected results from Test Case, Logs</a:t>
          </a:r>
          <a:endParaRPr lang="en-US" sz="1000" kern="1200" dirty="0"/>
        </a:p>
      </dsp:txBody>
      <dsp:txXfrm rot="-5400000">
        <a:off x="2932264" y="2792215"/>
        <a:ext cx="902150" cy="1036955"/>
      </dsp:txXfrm>
    </dsp:sp>
    <dsp:sp modelId="{98CE9AA7-2191-4694-813E-C26FD3DD0480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6EE1E-ADFB-493C-9EBD-66F860C22A0C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Baseline of Successful Test. Parameter data and logs</a:t>
          </a:r>
          <a:endParaRPr lang="en-US" sz="10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BB55B-91DB-4056-93BA-FB64CD9ACAD7}" type="datetimeFigureOut">
              <a:rPr lang="en-US" smtClean="0"/>
              <a:t>9/4/2017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C528C-621F-4BE7-86FE-636D8A9C3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C528C-621F-4BE7-86FE-636D8A9C3D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2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505075" y="425451"/>
            <a:ext cx="592455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Ford Engineering Design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00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1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17488"/>
            <a:ext cx="65627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08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0825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08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-74074"/>
            <a:ext cx="9372600" cy="1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FEDEBoM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Centric Approach</a:t>
            </a:r>
            <a:endParaRPr lang="en-US" sz="3600" dirty="0" smtClean="0"/>
          </a:p>
          <a:p>
            <a:r>
              <a:rPr lang="en-US" sz="3600" dirty="0" smtClean="0"/>
              <a:t>Automation </a:t>
            </a:r>
            <a:r>
              <a:rPr lang="en-US" sz="3600" dirty="0"/>
              <a:t>of Test </a:t>
            </a:r>
            <a:r>
              <a:rPr lang="en-US" sz="3600" dirty="0" smtClean="0"/>
              <a:t>Cases</a:t>
            </a:r>
          </a:p>
          <a:p>
            <a:r>
              <a:rPr lang="en-US" sz="1800" dirty="0" smtClean="0"/>
              <a:t>Via the Monitoring of Web Service </a:t>
            </a:r>
            <a:r>
              <a:rPr lang="en-US" sz="1800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5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dirty="0" smtClean="0"/>
              <a:t>Data Centric Test Automation</a:t>
            </a:r>
            <a:endParaRPr lang="en-US" dirty="0"/>
          </a:p>
          <a:p>
            <a:pPr marL="457200" indent="-457200"/>
            <a:r>
              <a:rPr lang="en-US" dirty="0" smtClean="0"/>
              <a:t>Code Redundancy Reduction</a:t>
            </a:r>
            <a:endParaRPr lang="en-US" dirty="0"/>
          </a:p>
          <a:p>
            <a:pPr marL="457200" indent="-457200"/>
            <a:r>
              <a:rPr lang="en-US" dirty="0" smtClean="0"/>
              <a:t>Target to Baseline Validation</a:t>
            </a:r>
            <a:endParaRPr lang="en-US" dirty="0"/>
          </a:p>
          <a:p>
            <a:pPr marL="457200" indent="-457200"/>
            <a:endParaRPr lang="en-US" dirty="0"/>
          </a:p>
          <a:p>
            <a:pPr marL="0" indent="0"/>
            <a:r>
              <a:rPr lang="en-US" u="sng" dirty="0">
                <a:solidFill>
                  <a:schemeClr val="tx1"/>
                </a:solidFill>
              </a:rPr>
              <a:t>Value of the automated functional testing</a:t>
            </a:r>
          </a:p>
          <a:p>
            <a:pPr marL="457200" indent="-457200"/>
            <a:r>
              <a:rPr lang="en-US" dirty="0"/>
              <a:t>Increase Productivity: Developers can run after they update code and before releases</a:t>
            </a:r>
          </a:p>
          <a:p>
            <a:pPr marL="457200" indent="-457200"/>
            <a:r>
              <a:rPr lang="en-US" dirty="0"/>
              <a:t>Quality: Fix defects before release</a:t>
            </a:r>
          </a:p>
          <a:p>
            <a:pPr marL="457200" indent="-457200"/>
            <a:r>
              <a:rPr lang="en-US" dirty="0"/>
              <a:t>Efficiencies: Will produce key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38125" y="1263868"/>
            <a:ext cx="39243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 State</a:t>
            </a:r>
          </a:p>
          <a:p>
            <a:pPr marL="457200" indent="-457200"/>
            <a:r>
              <a:rPr lang="en-US" sz="2000" dirty="0" smtClean="0"/>
              <a:t>Multiple logs are not easily correlated</a:t>
            </a:r>
          </a:p>
          <a:p>
            <a:pPr marL="457200" indent="-457200"/>
            <a:r>
              <a:rPr lang="en-US" sz="2000" dirty="0" smtClean="0"/>
              <a:t>Lack of </a:t>
            </a:r>
            <a:r>
              <a:rPr lang="en-US" sz="2000" dirty="0" smtClean="0"/>
              <a:t>data targets </a:t>
            </a:r>
            <a:r>
              <a:rPr lang="en-US" sz="2000" dirty="0" smtClean="0"/>
              <a:t>does not foster ownership</a:t>
            </a:r>
          </a:p>
          <a:p>
            <a:pPr marL="457200" indent="-457200"/>
            <a:r>
              <a:rPr lang="en-US" sz="2000" dirty="0" smtClean="0"/>
              <a:t>Decentralized Data Storage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Metrics are </a:t>
            </a:r>
            <a:r>
              <a:rPr lang="en-US" sz="2000" dirty="0" smtClean="0"/>
              <a:t>at a high level</a:t>
            </a:r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38700" y="1263868"/>
            <a:ext cx="39243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State</a:t>
            </a:r>
          </a:p>
          <a:p>
            <a:pPr marL="457200" indent="-457200"/>
            <a:r>
              <a:rPr lang="en-US" sz="2000" dirty="0" smtClean="0"/>
              <a:t>Focus on automating test cases via Services </a:t>
            </a:r>
            <a:r>
              <a:rPr lang="en-US" sz="2000" dirty="0" smtClean="0"/>
              <a:t>from known data sources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Build a set of iterations based on agreed upon approach</a:t>
            </a:r>
          </a:p>
          <a:p>
            <a:pPr marL="457200" indent="-457200"/>
            <a:r>
              <a:rPr lang="en-US" sz="2000" dirty="0" smtClean="0"/>
              <a:t>Provide </a:t>
            </a:r>
            <a:r>
              <a:rPr lang="en-US" sz="2000" dirty="0" err="1" smtClean="0"/>
              <a:t>QlikView</a:t>
            </a:r>
            <a:r>
              <a:rPr lang="en-US" sz="2000" dirty="0" smtClean="0"/>
              <a:t> Interfaces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284785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Improved </a:t>
            </a:r>
            <a:r>
              <a:rPr lang="en-US" dirty="0"/>
              <a:t>time </a:t>
            </a:r>
            <a:r>
              <a:rPr lang="en-US" dirty="0" smtClean="0"/>
              <a:t>management</a:t>
            </a:r>
          </a:p>
          <a:p>
            <a:r>
              <a:rPr lang="en-US" dirty="0"/>
              <a:t>	</a:t>
            </a:r>
            <a:r>
              <a:rPr lang="en-US" dirty="0" smtClean="0"/>
              <a:t>Work divided into classes with centralized output and baseline</a:t>
            </a:r>
            <a:endParaRPr lang="en-US" dirty="0"/>
          </a:p>
          <a:p>
            <a:r>
              <a:rPr lang="en-US" dirty="0" smtClean="0"/>
              <a:t>More efficient </a:t>
            </a:r>
            <a:r>
              <a:rPr lang="en-US" dirty="0"/>
              <a:t>utilization of </a:t>
            </a:r>
            <a:r>
              <a:rPr lang="en-US" dirty="0" smtClean="0"/>
              <a:t>resources</a:t>
            </a:r>
          </a:p>
          <a:p>
            <a:r>
              <a:rPr lang="en-US" dirty="0"/>
              <a:t>	</a:t>
            </a:r>
            <a:r>
              <a:rPr lang="en-US" dirty="0" smtClean="0"/>
              <a:t>Leverage classes built by others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analytical </a:t>
            </a:r>
            <a:r>
              <a:rPr lang="en-US" dirty="0" smtClean="0"/>
              <a:t>capability</a:t>
            </a:r>
          </a:p>
          <a:p>
            <a:r>
              <a:rPr lang="en-US" dirty="0"/>
              <a:t>	</a:t>
            </a:r>
            <a:r>
              <a:rPr lang="en-US" dirty="0" smtClean="0"/>
              <a:t>Compare current outputs to baseline outputs</a:t>
            </a:r>
            <a:endParaRPr lang="en-US" dirty="0"/>
          </a:p>
          <a:p>
            <a:r>
              <a:rPr lang="en-US" dirty="0" smtClean="0"/>
              <a:t>Greater </a:t>
            </a:r>
            <a:r>
              <a:rPr lang="en-US" dirty="0"/>
              <a:t>transparency and understanding of </a:t>
            </a:r>
            <a:r>
              <a:rPr lang="en-US" dirty="0" smtClean="0"/>
              <a:t>defects</a:t>
            </a:r>
          </a:p>
          <a:p>
            <a:r>
              <a:rPr lang="en-US" dirty="0" smtClean="0"/>
              <a:t>	FEDEBOM developers can utilize baseline, outputs, and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sz="1600" dirty="0" smtClean="0"/>
              <a:t>(Run continuously)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62226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7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Outputs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96729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41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QlikView</a:t>
            </a:r>
            <a:r>
              <a:rPr lang="en-US" dirty="0" smtClean="0"/>
              <a:t> Dashboards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295400"/>
            <a:ext cx="39243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Developers</a:t>
            </a:r>
          </a:p>
          <a:p>
            <a:pPr marL="457200" indent="-457200"/>
            <a:r>
              <a:rPr lang="en-US" smtClean="0"/>
              <a:t>Select Service</a:t>
            </a:r>
          </a:p>
          <a:p>
            <a:pPr marL="457200" indent="-457200"/>
            <a:r>
              <a:rPr lang="en-US" smtClean="0"/>
              <a:t>Select Test Case</a:t>
            </a:r>
          </a:p>
          <a:p>
            <a:pPr marL="457200" indent="-457200"/>
            <a:r>
              <a:rPr lang="en-US" smtClean="0"/>
              <a:t>Select Run</a:t>
            </a:r>
          </a:p>
          <a:p>
            <a:pPr marL="457200" indent="-457200"/>
            <a:r>
              <a:rPr lang="en-US" smtClean="0"/>
              <a:t>View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Service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Logs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Comparisons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33900" y="1295400"/>
            <a:ext cx="39243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Business</a:t>
            </a:r>
          </a:p>
          <a:p>
            <a:pPr marL="457200" indent="-457200"/>
            <a:r>
              <a:rPr lang="en-US" smtClean="0"/>
              <a:t>Select Test Case</a:t>
            </a:r>
          </a:p>
          <a:p>
            <a:pPr marL="457200" indent="-457200"/>
            <a:r>
              <a:rPr lang="en-US" smtClean="0"/>
              <a:t>Select from Existing Data</a:t>
            </a:r>
          </a:p>
          <a:p>
            <a:pPr marL="457200" indent="-457200"/>
            <a:r>
              <a:rPr lang="en-US" smtClean="0"/>
              <a:t>Select Run</a:t>
            </a:r>
          </a:p>
          <a:p>
            <a:pPr marL="457200" indent="-457200"/>
            <a:r>
              <a:rPr lang="en-US" smtClean="0"/>
              <a:t>View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Data Before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Data After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FEDEBOM Dependencies and or Failure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FEDEBOM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810000" y="2057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810000" y="5105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066800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 Center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254262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PADB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143000" y="5105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CMF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254262" y="5111262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BOM </a:t>
            </a:r>
            <a:r>
              <a:rPr lang="en-US" sz="1200" dirty="0" err="1" smtClean="0"/>
              <a:t>Config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143000" y="208084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WERS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248400" y="208084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Content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787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600825"/>
            <a:ext cx="2133600" cy="244475"/>
          </a:xfrm>
        </p:spPr>
        <p:txBody>
          <a:bodyPr/>
          <a:lstStyle/>
          <a:p>
            <a:fld id="{69DD4131-2074-4984-BC06-5BBDA083E8B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MS Access (recommend </a:t>
            </a:r>
            <a:r>
              <a:rPr lang="en-US" dirty="0" err="1" smtClean="0"/>
              <a:t>Alteryx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Store baseline data</a:t>
            </a:r>
          </a:p>
          <a:p>
            <a:pPr lvl="2"/>
            <a:r>
              <a:rPr lang="en-US" dirty="0" smtClean="0"/>
              <a:t>Logs (done) </a:t>
            </a:r>
          </a:p>
          <a:p>
            <a:pPr lvl="2"/>
            <a:r>
              <a:rPr lang="en-US" dirty="0" smtClean="0"/>
              <a:t>JSON data (25</a:t>
            </a:r>
            <a:r>
              <a:rPr lang="en-US" smtClean="0"/>
              <a:t>% complete)</a:t>
            </a:r>
            <a:endParaRPr lang="en-US" dirty="0" smtClean="0"/>
          </a:p>
          <a:p>
            <a:pPr lvl="2"/>
            <a:r>
              <a:rPr lang="en-US" dirty="0" smtClean="0"/>
              <a:t>Service outputs</a:t>
            </a:r>
          </a:p>
          <a:p>
            <a:pPr lvl="1"/>
            <a:r>
              <a:rPr lang="en-US" dirty="0" smtClean="0"/>
              <a:t>Update java properties file with JSON data</a:t>
            </a:r>
          </a:p>
          <a:p>
            <a:pPr lvl="1"/>
            <a:r>
              <a:rPr lang="en-US" dirty="0" smtClean="0"/>
              <a:t>Executes appropriate Windows Batch File</a:t>
            </a:r>
          </a:p>
          <a:p>
            <a:r>
              <a:rPr lang="en-US" dirty="0" smtClean="0"/>
              <a:t>Windows Batch Files</a:t>
            </a:r>
          </a:p>
          <a:p>
            <a:pPr lvl="1"/>
            <a:r>
              <a:rPr lang="en-US" dirty="0" smtClean="0"/>
              <a:t>One for each Service</a:t>
            </a:r>
          </a:p>
          <a:p>
            <a:pPr lvl="1"/>
            <a:r>
              <a:rPr lang="en-US" dirty="0" smtClean="0"/>
              <a:t>Calls Java utilizing parameters to launch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4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33BFB9D6BBE4F8A0C0C5CBD04ABBD" ma:contentTypeVersion="1" ma:contentTypeDescription="Create a new document." ma:contentTypeScope="" ma:versionID="b46852a4681ecc7f10eee846bf1b1343">
  <xsd:schema xmlns:xsd="http://www.w3.org/2001/XMLSchema" xmlns:xs="http://www.w3.org/2001/XMLSchema" xmlns:p="http://schemas.microsoft.com/office/2006/metadata/properties" xmlns:ns2="acbcc7e6-7467-476a-90f0-46edae73969c" targetNamespace="http://schemas.microsoft.com/office/2006/metadata/properties" ma:root="true" ma:fieldsID="82c2f18d9d6d1fd306763aeeaba5778b" ns2:_="">
    <xsd:import namespace="acbcc7e6-7467-476a-90f0-46edae73969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cc7e6-7467-476a-90f0-46edae7396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1831C7-7093-41C6-8E80-194E85798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cc7e6-7467-476a-90f0-46edae7396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896A1E-F863-489C-9EA9-FC035466E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5E99-2965-402C-BA2C-45BDF0C3B999}">
  <ds:schemaRefs>
    <ds:schemaRef ds:uri="http://purl.org/dc/dcmitype/"/>
    <ds:schemaRef ds:uri="acbcc7e6-7467-476a-90f0-46edae73969c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310137</TotalTime>
  <Words>285</Words>
  <Application>Microsoft Office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  FEDEBoM</vt:lpstr>
      <vt:lpstr>Opportunity</vt:lpstr>
      <vt:lpstr>Framework Overview</vt:lpstr>
      <vt:lpstr>Approach (Run continuously)</vt:lpstr>
      <vt:lpstr>Centralized Outputs</vt:lpstr>
      <vt:lpstr>QlikView Dashboards</vt:lpstr>
      <vt:lpstr>FEDEBOM Dependencies and or Failure Points</vt:lpstr>
      <vt:lpstr>Questions</vt:lpstr>
      <vt:lpstr>Technical Design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Byrnes, Ray (R.)</dc:creator>
  <cp:lastModifiedBy>Rose, Bob (A.)</cp:lastModifiedBy>
  <cp:revision>1177</cp:revision>
  <dcterms:created xsi:type="dcterms:W3CDTF">2015-04-23T13:58:26Z</dcterms:created>
  <dcterms:modified xsi:type="dcterms:W3CDTF">2017-09-05T08:53:08Z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0x010100C4533BFB9D6BBE4F8A0C0C5CBD04ABBD</vt:lpwstr>
  </property>
  <property fmtid="{D5CDD505-2E9C-101B-9397-08002B2CF9AE}" pid="3" name="_NewReviewCycle">
    <vt:lpwstr/>
  </property>
</Properties>
</file>