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3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5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6EDA-63D9-48EE-934B-B5910319C297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A89A-3EB0-428B-86B1-AB777DC5D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7936" y="1122363"/>
            <a:ext cx="6120063" cy="33774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Innovation </a:t>
            </a:r>
            <a:br>
              <a:rPr lang="en-US" dirty="0" smtClean="0"/>
            </a:br>
            <a:r>
              <a:rPr lang="en-US" dirty="0" smtClean="0"/>
              <a:t>Drive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Technology</a:t>
            </a:r>
            <a:br>
              <a:rPr lang="en-US" dirty="0" smtClean="0"/>
            </a:br>
            <a:r>
              <a:rPr lang="en-US" dirty="0" smtClean="0"/>
              <a:t>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8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3564" y="-847725"/>
            <a:ext cx="15859125" cy="85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8" y="1055461"/>
            <a:ext cx="11654398" cy="53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3" y="733425"/>
            <a:ext cx="11830057" cy="4742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791" y="5756877"/>
            <a:ext cx="72009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3" y="80962"/>
            <a:ext cx="11987282" cy="46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Innovation  Drive Technology Event</vt:lpstr>
      <vt:lpstr>PowerPoint Presentation</vt:lpstr>
      <vt:lpstr>PowerPoint Presentation</vt:lpstr>
      <vt:lpstr>PowerPoint Presentation</vt:lpstr>
      <vt:lpstr>PowerPoint Presentation</vt:lpstr>
    </vt:vector>
  </TitlesOfParts>
  <Company>Ford Motor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 Drive Technology Event</dc:title>
  <dc:creator>Rose, Bob (A.)</dc:creator>
  <cp:lastModifiedBy>Rose, Bob (A.)</cp:lastModifiedBy>
  <cp:revision>3</cp:revision>
  <dcterms:created xsi:type="dcterms:W3CDTF">2019-02-26T13:47:07Z</dcterms:created>
  <dcterms:modified xsi:type="dcterms:W3CDTF">2019-02-26T18:03:29Z</dcterms:modified>
</cp:coreProperties>
</file>