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8559-E4C1-41A4-A380-C0F6EF03C4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7663-0EE2-4621-A44B-04DFE1314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8559-E4C1-41A4-A380-C0F6EF03C4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7663-0EE2-4621-A44B-04DFE1314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9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8559-E4C1-41A4-A380-C0F6EF03C4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7663-0EE2-4621-A44B-04DFE1314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6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8559-E4C1-41A4-A380-C0F6EF03C4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7663-0EE2-4621-A44B-04DFE1314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6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8559-E4C1-41A4-A380-C0F6EF03C4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7663-0EE2-4621-A44B-04DFE1314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1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8559-E4C1-41A4-A380-C0F6EF03C4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7663-0EE2-4621-A44B-04DFE1314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8559-E4C1-41A4-A380-C0F6EF03C4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7663-0EE2-4621-A44B-04DFE1314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8559-E4C1-41A4-A380-C0F6EF03C4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7663-0EE2-4621-A44B-04DFE1314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9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8559-E4C1-41A4-A380-C0F6EF03C4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7663-0EE2-4621-A44B-04DFE1314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7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8559-E4C1-41A4-A380-C0F6EF03C4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7663-0EE2-4621-A44B-04DFE1314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2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8559-E4C1-41A4-A380-C0F6EF03C4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77663-0EE2-4621-A44B-04DFE1314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2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18559-E4C1-41A4-A380-C0F6EF03C4E2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77663-0EE2-4621-A44B-04DFE1314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3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4" y="290286"/>
            <a:ext cx="11270174" cy="61007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44698" y="2921431"/>
            <a:ext cx="206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here if not 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2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3" y="387576"/>
            <a:ext cx="3531199" cy="31539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33" y="3541485"/>
            <a:ext cx="7200900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120" y="636814"/>
            <a:ext cx="13811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2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0524" y="365125"/>
            <a:ext cx="3463019" cy="744989"/>
          </a:xfrm>
        </p:spPr>
        <p:txBody>
          <a:bodyPr/>
          <a:lstStyle/>
          <a:p>
            <a:r>
              <a:rPr lang="en-US" dirty="0" smtClean="0"/>
              <a:t>Date Selection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935" y="1814171"/>
            <a:ext cx="2876550" cy="600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8304"/>
            <a:ext cx="4248150" cy="3524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429" y="3118304"/>
            <a:ext cx="4248150" cy="3524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539" y="1894453"/>
            <a:ext cx="2009775" cy="514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10241" y="2748971"/>
            <a:ext cx="170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Supplier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28114" y="268514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4365" y="1247614"/>
            <a:ext cx="8407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Name, Company Name  Do not need title of innovation or description  Invitee only  and they will need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3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dirty="0" smtClean="0"/>
              <a:t>Evaluation Team Supplier Selection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886" y="1683543"/>
            <a:ext cx="2876550" cy="600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367" y="1683543"/>
            <a:ext cx="2009775" cy="514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0012" y="3195188"/>
            <a:ext cx="170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Supplier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1167" y="319518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545" y="3747874"/>
            <a:ext cx="2057400" cy="733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747874"/>
            <a:ext cx="2057400" cy="7334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68457" y="319518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Evaluation Team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457" y="3747874"/>
            <a:ext cx="20574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36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Date Selection</vt:lpstr>
      <vt:lpstr>Evaluation Team Supplier Selection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Rose, Bob (A.)</dc:creator>
  <cp:lastModifiedBy>Rose, Bob (A.)</cp:lastModifiedBy>
  <cp:revision>8</cp:revision>
  <dcterms:created xsi:type="dcterms:W3CDTF">2019-02-26T17:32:44Z</dcterms:created>
  <dcterms:modified xsi:type="dcterms:W3CDTF">2019-02-26T20:07:07Z</dcterms:modified>
</cp:coreProperties>
</file>