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68F5-BDB7-4B82-B475-F2328D5564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1BF0-A115-4642-9D62-8D2FA48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545" y="1301089"/>
            <a:ext cx="3687629" cy="4109545"/>
          </a:xfrm>
          <a:prstGeom prst="rect">
            <a:avLst/>
          </a:prstGeom>
          <a:noFill/>
          <a:ln w="85725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0A26C796BCD4B998F23EC45BF97CC" ma:contentTypeVersion="0" ma:contentTypeDescription="Create a new document." ma:contentTypeScope="" ma:versionID="a0e89544f5387928f1e37c5f7685ba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34C26-BED8-44F4-B45B-20FB5B6BE366}"/>
</file>

<file path=customXml/itemProps2.xml><?xml version="1.0" encoding="utf-8"?>
<ds:datastoreItem xmlns:ds="http://schemas.openxmlformats.org/officeDocument/2006/customXml" ds:itemID="{DB62A544-F563-4B25-94DB-FC1705D49DD1}"/>
</file>

<file path=customXml/itemProps3.xml><?xml version="1.0" encoding="utf-8"?>
<ds:datastoreItem xmlns:ds="http://schemas.openxmlformats.org/officeDocument/2006/customXml" ds:itemID="{8C99CBB0-4F76-4611-A060-866A290A80B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Moolagani, Vijay Bhaskar (V.)</dc:creator>
  <cp:lastModifiedBy>Moolagani, Vijay Bhaskar (V.)</cp:lastModifiedBy>
  <cp:revision>1</cp:revision>
  <dcterms:created xsi:type="dcterms:W3CDTF">2019-02-05T21:03:20Z</dcterms:created>
  <dcterms:modified xsi:type="dcterms:W3CDTF">2019-02-05T21:03:34Z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0x0101008740A26C796BCD4B998F23EC45BF97CC</vt:lpwstr>
  </property>
</Properties>
</file>