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6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7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  <p:sldMasterId id="2147483739" r:id="rId6"/>
  </p:sldMasterIdLst>
  <p:notesMasterIdLst>
    <p:notesMasterId r:id="rId66"/>
  </p:notesMasterIdLst>
  <p:sldIdLst>
    <p:sldId id="1135" r:id="rId7"/>
    <p:sldId id="1155" r:id="rId8"/>
    <p:sldId id="1156" r:id="rId9"/>
    <p:sldId id="1157" r:id="rId10"/>
    <p:sldId id="1162" r:id="rId11"/>
    <p:sldId id="1165" r:id="rId12"/>
    <p:sldId id="1166" r:id="rId13"/>
    <p:sldId id="1171" r:id="rId14"/>
    <p:sldId id="1172" r:id="rId15"/>
    <p:sldId id="1143" r:id="rId16"/>
    <p:sldId id="1168" r:id="rId17"/>
    <p:sldId id="1169" r:id="rId18"/>
    <p:sldId id="1170" r:id="rId19"/>
    <p:sldId id="1173" r:id="rId20"/>
    <p:sldId id="1167" r:id="rId21"/>
    <p:sldId id="1178" r:id="rId22"/>
    <p:sldId id="1164" r:id="rId23"/>
    <p:sldId id="1174" r:id="rId24"/>
    <p:sldId id="1163" r:id="rId25"/>
    <p:sldId id="1154" r:id="rId26"/>
    <p:sldId id="1175" r:id="rId27"/>
    <p:sldId id="1179" r:id="rId28"/>
    <p:sldId id="1146" r:id="rId29"/>
    <p:sldId id="1176" r:id="rId30"/>
    <p:sldId id="1180" r:id="rId31"/>
    <p:sldId id="1181" r:id="rId32"/>
    <p:sldId id="1177" r:id="rId33"/>
    <p:sldId id="1182" r:id="rId34"/>
    <p:sldId id="1183" r:id="rId35"/>
    <p:sldId id="1184" r:id="rId36"/>
    <p:sldId id="1185" r:id="rId37"/>
    <p:sldId id="1186" r:id="rId38"/>
    <p:sldId id="1187" r:id="rId39"/>
    <p:sldId id="1188" r:id="rId40"/>
    <p:sldId id="1189" r:id="rId41"/>
    <p:sldId id="1190" r:id="rId42"/>
    <p:sldId id="1191" r:id="rId43"/>
    <p:sldId id="1193" r:id="rId44"/>
    <p:sldId id="1158" r:id="rId45"/>
    <p:sldId id="1159" r:id="rId46"/>
    <p:sldId id="1160" r:id="rId47"/>
    <p:sldId id="1192" r:id="rId48"/>
    <p:sldId id="1144" r:id="rId49"/>
    <p:sldId id="1161" r:id="rId50"/>
    <p:sldId id="1153" r:id="rId51"/>
    <p:sldId id="1194" r:id="rId52"/>
    <p:sldId id="1149" r:id="rId53"/>
    <p:sldId id="1145" r:id="rId54"/>
    <p:sldId id="1151" r:id="rId55"/>
    <p:sldId id="1195" r:id="rId56"/>
    <p:sldId id="1152" r:id="rId57"/>
    <p:sldId id="1147" r:id="rId58"/>
    <p:sldId id="1137" r:id="rId59"/>
    <p:sldId id="1136" r:id="rId60"/>
    <p:sldId id="1138" r:id="rId61"/>
    <p:sldId id="1139" r:id="rId62"/>
    <p:sldId id="1142" r:id="rId63"/>
    <p:sldId id="1141" r:id="rId64"/>
    <p:sldId id="114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maheshwari, Rengasamy (R.)" initials="UR(" lastIdx="6" clrIdx="0">
    <p:extLst/>
  </p:cmAuthor>
  <p:cmAuthor id="2" name="Kalyanasundaram, Arulpriya (.)" initials="KA(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99FF"/>
    <a:srgbClr val="0033CC"/>
    <a:srgbClr val="009900"/>
    <a:srgbClr val="FF3300"/>
    <a:srgbClr val="83C937"/>
    <a:srgbClr val="6699FF"/>
    <a:srgbClr val="00FF00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654" autoAdjust="0"/>
    <p:restoredTop sz="86370" autoAdjust="0"/>
  </p:normalViewPr>
  <p:slideViewPr>
    <p:cSldViewPr snapToGrid="0">
      <p:cViewPr varScale="1">
        <p:scale>
          <a:sx n="96" d="100"/>
          <a:sy n="96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126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err="1" smtClean="0"/>
            <a:t>AccuRev</a:t>
          </a:r>
          <a:r>
            <a:rPr lang="en-US" dirty="0" smtClean="0"/>
            <a:t> Lead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2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4756B-2BD4-4173-91D6-70A9E372DF83}" type="pres">
      <dgm:prSet presAssocID="{04BD7F13-4D1B-4182-BBAE-6851FDEE068C}" presName="circ2" presStyleLbl="vennNode1" presStyleIdx="1" presStyleCnt="2"/>
      <dgm:spPr/>
      <dgm:t>
        <a:bodyPr/>
        <a:lstStyle/>
        <a:p>
          <a:endParaRPr lang="en-US"/>
        </a:p>
      </dgm:t>
    </dgm:pt>
    <dgm:pt modelId="{75D7C6B1-B919-4EBC-988D-373032010CB6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764D4DFA-208F-4C76-89DE-829D6D92F745}" type="presOf" srcId="{04BD7F13-4D1B-4182-BBAE-6851FDEE068C}" destId="{75D7C6B1-B919-4EBC-988D-373032010CB6}" srcOrd="1" destOrd="0" presId="urn:microsoft.com/office/officeart/2005/8/layout/venn1"/>
    <dgm:cxn modelId="{4167383F-49F0-4A2E-BC7A-CC8552C0F42E}" type="presOf" srcId="{04BD7F13-4D1B-4182-BBAE-6851FDEE068C}" destId="{36F4756B-2BD4-4173-91D6-70A9E372DF83}" srcOrd="0" destOrd="0" presId="urn:microsoft.com/office/officeart/2005/8/layout/venn1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A2EB5D21-DBCD-41BF-8A87-21B16D5A64BD}" type="presParOf" srcId="{E133D8B3-5D33-4579-A723-ADC25C7DD33D}" destId="{36F4756B-2BD4-4173-91D6-70A9E372DF83}" srcOrd="2" destOrd="0" presId="urn:microsoft.com/office/officeart/2005/8/layout/venn1"/>
    <dgm:cxn modelId="{BC2BD27F-76FF-4AFE-AC54-F3F2C57755F0}" type="presParOf" srcId="{E133D8B3-5D33-4579-A723-ADC25C7DD33D}" destId="{75D7C6B1-B919-4EBC-988D-373032010CB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err="1" smtClean="0"/>
            <a:t>AccuRev</a:t>
          </a:r>
          <a:r>
            <a:rPr lang="en-US" dirty="0" smtClean="0"/>
            <a:t> Lead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I6S2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/>
            <a:t>Lead</a:t>
          </a:r>
        </a:p>
        <a:p>
          <a:r>
            <a:rPr lang="en-US"/>
            <a:t>AccuRev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/>
            <a:t>Lead</a:t>
          </a:r>
        </a:p>
        <a:p>
          <a:r>
            <a:rPr lang="en-US"/>
            <a:t>AccuRev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LAN Prod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/>
            <a:t>Lead</a:t>
          </a:r>
        </a:p>
        <a:p>
          <a:r>
            <a:rPr lang="en-US"/>
            <a:t>AccuRev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LAN Prod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/>
            <a:t>Lead</a:t>
          </a:r>
        </a:p>
        <a:p>
          <a:r>
            <a:rPr lang="en-US"/>
            <a:t>AccuRev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I6S2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/>
            <a:t>Lead</a:t>
          </a:r>
        </a:p>
        <a:p>
          <a:r>
            <a:rPr lang="en-US"/>
            <a:t>AccuRev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I6S2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D4S2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9601B58-8E2A-4755-85E1-C3D6507F828A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4CF5B595-AECE-4EE5-BF87-44BEC0E4E494}" type="parTrans" cxnId="{622DB48F-2C36-4085-9A20-18682AEFCAFF}">
      <dgm:prSet/>
      <dgm:spPr/>
      <dgm:t>
        <a:bodyPr/>
        <a:lstStyle/>
        <a:p>
          <a:endParaRPr lang="en-US"/>
        </a:p>
      </dgm:t>
    </dgm:pt>
    <dgm:pt modelId="{1B545744-6133-47D6-A43C-B0450F9AD15C}" type="sibTrans" cxnId="{622DB48F-2C36-4085-9A20-18682AEFCAFF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D8A39-CD0E-488B-BA33-9233C44EA19C}" type="pres">
      <dgm:prSet presAssocID="{89601B58-8E2A-4755-85E1-C3D6507F828A}" presName="circ2" presStyleLbl="vennNode1" presStyleIdx="1" presStyleCnt="3"/>
      <dgm:spPr/>
      <dgm:t>
        <a:bodyPr/>
        <a:lstStyle/>
        <a:p>
          <a:endParaRPr lang="en-US"/>
        </a:p>
      </dgm:t>
    </dgm:pt>
    <dgm:pt modelId="{5904F11C-BA81-47CD-A1B2-CBBC11B7D6D5}" type="pres">
      <dgm:prSet presAssocID="{89601B58-8E2A-4755-85E1-C3D6507F828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C745B-51D3-4AF2-B7D7-4D41E02AF2D8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FBEDDEB7-8D10-4AD2-AA4D-C236592E1909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B1976-5A4F-4833-89BB-9677DE4C3261}" type="presOf" srcId="{04BD7F13-4D1B-4182-BBAE-6851FDEE068C}" destId="{FBEDDEB7-8D10-4AD2-AA4D-C236592E1909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622DB48F-2C36-4085-9A20-18682AEFCAFF}" srcId="{3E02A77D-E09A-4D13-893F-F459040F2050}" destId="{89601B58-8E2A-4755-85E1-C3D6507F828A}" srcOrd="1" destOrd="0" parTransId="{4CF5B595-AECE-4EE5-BF87-44BEC0E4E494}" sibTransId="{1B545744-6133-47D6-A43C-B0450F9AD15C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8C4B5FA4-1AE6-4ECE-97CE-36CE2E51A83E}" type="presOf" srcId="{89601B58-8E2A-4755-85E1-C3D6507F828A}" destId="{5904F11C-BA81-47CD-A1B2-CBBC11B7D6D5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6BC5BF1B-C377-4D95-9240-D3AF09582CBD}" type="presOf" srcId="{89601B58-8E2A-4755-85E1-C3D6507F828A}" destId="{A02D8A39-CD0E-488B-BA33-9233C44EA19C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8B3F6E66-1711-4EA5-905B-6974A2B925F1}" type="presOf" srcId="{04BD7F13-4D1B-4182-BBAE-6851FDEE068C}" destId="{136C745B-51D3-4AF2-B7D7-4D41E02AF2D8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305B5552-9CE7-419A-992E-69BF1C2AF711}" type="presParOf" srcId="{E133D8B3-5D33-4579-A723-ADC25C7DD33D}" destId="{A02D8A39-CD0E-488B-BA33-9233C44EA19C}" srcOrd="2" destOrd="0" presId="urn:microsoft.com/office/officeart/2005/8/layout/venn1"/>
    <dgm:cxn modelId="{52FDB15A-C493-4860-AAB0-C722D2C547F7}" type="presParOf" srcId="{E133D8B3-5D33-4579-A723-ADC25C7DD33D}" destId="{5904F11C-BA81-47CD-A1B2-CBBC11B7D6D5}" srcOrd="3" destOrd="0" presId="urn:microsoft.com/office/officeart/2005/8/layout/venn1"/>
    <dgm:cxn modelId="{163FE1CC-2466-44C2-9D41-ADDFCACB55E1}" type="presParOf" srcId="{E133D8B3-5D33-4579-A723-ADC25C7DD33D}" destId="{136C745B-51D3-4AF2-B7D7-4D41E02AF2D8}" srcOrd="4" destOrd="0" presId="urn:microsoft.com/office/officeart/2005/8/layout/venn1"/>
    <dgm:cxn modelId="{3D541A2E-D9E4-47A3-A8BD-D15CB4D879E7}" type="presParOf" srcId="{E133D8B3-5D33-4579-A723-ADC25C7DD33D}" destId="{FBEDDEB7-8D10-4AD2-AA4D-C236592E19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DBA’s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5861DA6-1FD6-42C9-AB83-454994FC5D75}">
      <dgm:prSet phldrT="[Text]"/>
      <dgm:spPr/>
      <dgm:t>
        <a:bodyPr/>
        <a:lstStyle/>
        <a:p>
          <a:r>
            <a:rPr lang="en-US" dirty="0" smtClean="0"/>
            <a:t>Oracle Security Admins</a:t>
          </a:r>
          <a:endParaRPr lang="en-US" dirty="0"/>
        </a:p>
      </dgm:t>
    </dgm:pt>
    <dgm:pt modelId="{7AED66B6-79CA-44E8-8EBB-B0F94807A77D}" type="parTrans" cxnId="{99A70E1E-5E39-410B-8618-DC219F997962}">
      <dgm:prSet/>
      <dgm:spPr/>
      <dgm:t>
        <a:bodyPr/>
        <a:lstStyle/>
        <a:p>
          <a:endParaRPr lang="en-US"/>
        </a:p>
      </dgm:t>
    </dgm:pt>
    <dgm:pt modelId="{CCD906F0-6380-44FD-846B-98DD5FA6BC00}" type="sibTrans" cxnId="{99A70E1E-5E39-410B-8618-DC219F99796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184E-1960-47CA-9E80-6E5DE6232573}" type="pres">
      <dgm:prSet presAssocID="{E5861DA6-1FD6-42C9-AB83-454994FC5D75}" presName="circ2" presStyleLbl="vennNode1" presStyleIdx="1" presStyleCnt="3"/>
      <dgm:spPr/>
      <dgm:t>
        <a:bodyPr/>
        <a:lstStyle/>
        <a:p>
          <a:endParaRPr lang="en-US"/>
        </a:p>
      </dgm:t>
    </dgm:pt>
    <dgm:pt modelId="{1C811256-E65C-42BB-B35A-6CA1686C520F}" type="pres">
      <dgm:prSet presAssocID="{E5861DA6-1FD6-42C9-AB83-454994FC5D7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94353-19C6-4874-8037-74C9FE55A880}" type="presOf" srcId="{E5861DA6-1FD6-42C9-AB83-454994FC5D75}" destId="{6163184E-1960-47CA-9E80-6E5DE6232573}" srcOrd="0" destOrd="0" presId="urn:microsoft.com/office/officeart/2005/8/layout/venn1"/>
    <dgm:cxn modelId="{99A70E1E-5E39-410B-8618-DC219F997962}" srcId="{3E02A77D-E09A-4D13-893F-F459040F2050}" destId="{E5861DA6-1FD6-42C9-AB83-454994FC5D75}" srcOrd="1" destOrd="0" parTransId="{7AED66B6-79CA-44E8-8EBB-B0F94807A77D}" sibTransId="{CCD906F0-6380-44FD-846B-98DD5FA6BC00}"/>
    <dgm:cxn modelId="{200A4BFE-D248-4809-BD6D-1CA412C8D059}" type="presOf" srcId="{E5861DA6-1FD6-42C9-AB83-454994FC5D75}" destId="{1C811256-E65C-42BB-B35A-6CA1686C520F}" srcOrd="1" destOrd="0" presId="urn:microsoft.com/office/officeart/2005/8/layout/venn1"/>
    <dgm:cxn modelId="{4FE5CE76-834A-4321-82A0-5184AD25C74B}" type="presOf" srcId="{04BD7F13-4D1B-4182-BBAE-6851FDEE068C}" destId="{9A457BF7-CE3E-448C-91A7-196B92502F3C}" srcOrd="1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25562903-A95F-4DBA-9344-436546200526}" type="presOf" srcId="{04BD7F13-4D1B-4182-BBAE-6851FDEE068C}" destId="{69B8B88C-D2C7-4431-9A25-094E4BDD3651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436434FC-D992-4FBA-85BB-17D6B5CE8E1F}" type="presParOf" srcId="{E133D8B3-5D33-4579-A723-ADC25C7DD33D}" destId="{6163184E-1960-47CA-9E80-6E5DE6232573}" srcOrd="2" destOrd="0" presId="urn:microsoft.com/office/officeart/2005/8/layout/venn1"/>
    <dgm:cxn modelId="{BA46317E-B6C9-465B-9083-76140F985F85}" type="presParOf" srcId="{E133D8B3-5D33-4579-A723-ADC25C7DD33D}" destId="{1C811256-E65C-42BB-B35A-6CA1686C520F}" srcOrd="3" destOrd="0" presId="urn:microsoft.com/office/officeart/2005/8/layout/venn1"/>
    <dgm:cxn modelId="{B1B9D3D3-AF99-48E3-812E-992EBB01D039}" type="presParOf" srcId="{E133D8B3-5D33-4579-A723-ADC25C7DD33D}" destId="{69B8B88C-D2C7-4431-9A25-094E4BDD3651}" srcOrd="4" destOrd="0" presId="urn:microsoft.com/office/officeart/2005/8/layout/venn1"/>
    <dgm:cxn modelId="{82DAE547-E4E4-4D85-8E96-58391063BE30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DBA’s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5861DA6-1FD6-42C9-AB83-454994FC5D75}">
      <dgm:prSet phldrT="[Text]"/>
      <dgm:spPr/>
      <dgm:t>
        <a:bodyPr/>
        <a:lstStyle/>
        <a:p>
          <a:r>
            <a:rPr lang="en-US" dirty="0" smtClean="0"/>
            <a:t>Oracle Security Admins</a:t>
          </a:r>
          <a:endParaRPr lang="en-US" dirty="0"/>
        </a:p>
      </dgm:t>
    </dgm:pt>
    <dgm:pt modelId="{7AED66B6-79CA-44E8-8EBB-B0F94807A77D}" type="parTrans" cxnId="{99A70E1E-5E39-410B-8618-DC219F997962}">
      <dgm:prSet/>
      <dgm:spPr/>
      <dgm:t>
        <a:bodyPr/>
        <a:lstStyle/>
        <a:p>
          <a:endParaRPr lang="en-US"/>
        </a:p>
      </dgm:t>
    </dgm:pt>
    <dgm:pt modelId="{CCD906F0-6380-44FD-846B-98DD5FA6BC00}" type="sibTrans" cxnId="{99A70E1E-5E39-410B-8618-DC219F99796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184E-1960-47CA-9E80-6E5DE6232573}" type="pres">
      <dgm:prSet presAssocID="{E5861DA6-1FD6-42C9-AB83-454994FC5D75}" presName="circ2" presStyleLbl="vennNode1" presStyleIdx="1" presStyleCnt="3"/>
      <dgm:spPr/>
      <dgm:t>
        <a:bodyPr/>
        <a:lstStyle/>
        <a:p>
          <a:endParaRPr lang="en-US"/>
        </a:p>
      </dgm:t>
    </dgm:pt>
    <dgm:pt modelId="{1C811256-E65C-42BB-B35A-6CA1686C520F}" type="pres">
      <dgm:prSet presAssocID="{E5861DA6-1FD6-42C9-AB83-454994FC5D7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99A70E1E-5E39-410B-8618-DC219F997962}" srcId="{3E02A77D-E09A-4D13-893F-F459040F2050}" destId="{E5861DA6-1FD6-42C9-AB83-454994FC5D75}" srcOrd="1" destOrd="0" parTransId="{7AED66B6-79CA-44E8-8EBB-B0F94807A77D}" sibTransId="{CCD906F0-6380-44FD-846B-98DD5FA6BC00}"/>
    <dgm:cxn modelId="{EB594353-19C6-4874-8037-74C9FE55A880}" type="presOf" srcId="{E5861DA6-1FD6-42C9-AB83-454994FC5D75}" destId="{6163184E-1960-47CA-9E80-6E5DE6232573}" srcOrd="0" destOrd="0" presId="urn:microsoft.com/office/officeart/2005/8/layout/venn1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FE5CE76-834A-4321-82A0-5184AD25C74B}" type="presOf" srcId="{04BD7F13-4D1B-4182-BBAE-6851FDEE068C}" destId="{9A457BF7-CE3E-448C-91A7-196B92502F3C}" srcOrd="1" destOrd="0" presId="urn:microsoft.com/office/officeart/2005/8/layout/venn1"/>
    <dgm:cxn modelId="{200A4BFE-D248-4809-BD6D-1CA412C8D059}" type="presOf" srcId="{E5861DA6-1FD6-42C9-AB83-454994FC5D75}" destId="{1C811256-E65C-42BB-B35A-6CA1686C520F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25562903-A95F-4DBA-9344-436546200526}" type="presOf" srcId="{04BD7F13-4D1B-4182-BBAE-6851FDEE068C}" destId="{69B8B88C-D2C7-4431-9A25-094E4BDD3651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436434FC-D992-4FBA-85BB-17D6B5CE8E1F}" type="presParOf" srcId="{E133D8B3-5D33-4579-A723-ADC25C7DD33D}" destId="{6163184E-1960-47CA-9E80-6E5DE6232573}" srcOrd="2" destOrd="0" presId="urn:microsoft.com/office/officeart/2005/8/layout/venn1"/>
    <dgm:cxn modelId="{BA46317E-B6C9-465B-9083-76140F985F85}" type="presParOf" srcId="{E133D8B3-5D33-4579-A723-ADC25C7DD33D}" destId="{1C811256-E65C-42BB-B35A-6CA1686C520F}" srcOrd="3" destOrd="0" presId="urn:microsoft.com/office/officeart/2005/8/layout/venn1"/>
    <dgm:cxn modelId="{B1B9D3D3-AF99-48E3-812E-992EBB01D039}" type="presParOf" srcId="{E133D8B3-5D33-4579-A723-ADC25C7DD33D}" destId="{69B8B88C-D2C7-4431-9A25-094E4BDD3651}" srcOrd="4" destOrd="0" presId="urn:microsoft.com/office/officeart/2005/8/layout/venn1"/>
    <dgm:cxn modelId="{82DAE547-E4E4-4D85-8E96-58391063BE30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70E95F75-ED22-4D82-99E3-32241F1C8067}">
      <dgm:prSet phldrT="[Text]"/>
      <dgm:spPr/>
      <dgm:t>
        <a:bodyPr/>
        <a:lstStyle/>
        <a:p>
          <a:r>
            <a:rPr lang="en-US" dirty="0" smtClean="0"/>
            <a:t>D4S2</a:t>
          </a:r>
          <a:endParaRPr lang="en-US" dirty="0"/>
        </a:p>
      </dgm:t>
    </dgm:pt>
    <dgm:pt modelId="{F60E9501-BE55-4DE5-9B2A-10543FAA763A}" type="parTrans" cxnId="{C0045D3C-C18B-4AB0-B942-97B6DBFFE124}">
      <dgm:prSet/>
      <dgm:spPr/>
      <dgm:t>
        <a:bodyPr/>
        <a:lstStyle/>
        <a:p>
          <a:endParaRPr lang="en-US"/>
        </a:p>
      </dgm:t>
    </dgm:pt>
    <dgm:pt modelId="{59397C9B-B6B6-41DA-8FB8-00B647E4B6D0}" type="sibTrans" cxnId="{C0045D3C-C18B-4AB0-B942-97B6DBFFE124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5922D-D12D-4D10-8ADE-6BC60AE51B53}" type="pres">
      <dgm:prSet presAssocID="{04BD7F13-4D1B-4182-BBAE-6851FDEE068C}" presName="circ2" presStyleLbl="vennNode1" presStyleIdx="1" presStyleCnt="3"/>
      <dgm:spPr/>
      <dgm:t>
        <a:bodyPr/>
        <a:lstStyle/>
        <a:p>
          <a:endParaRPr lang="en-US"/>
        </a:p>
      </dgm:t>
    </dgm:pt>
    <dgm:pt modelId="{4CF3F80E-1314-4DC8-ACE6-E77E6DD8437C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DCDE0-B12B-4DDA-93CF-9E7A88E8186B}" type="pres">
      <dgm:prSet presAssocID="{70E95F75-ED22-4D82-99E3-32241F1C8067}" presName="circ3" presStyleLbl="vennNode1" presStyleIdx="2" presStyleCnt="3"/>
      <dgm:spPr/>
      <dgm:t>
        <a:bodyPr/>
        <a:lstStyle/>
        <a:p>
          <a:endParaRPr lang="en-US"/>
        </a:p>
      </dgm:t>
    </dgm:pt>
    <dgm:pt modelId="{C2379CF2-9220-4F1A-BDEB-49808DD44624}" type="pres">
      <dgm:prSet presAssocID="{70E95F75-ED22-4D82-99E3-32241F1C80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7FD591-0176-4526-B818-830174F074B9}" type="presOf" srcId="{70E95F75-ED22-4D82-99E3-32241F1C8067}" destId="{75CDCDE0-B12B-4DDA-93CF-9E7A88E8186B}" srcOrd="0" destOrd="0" presId="urn:microsoft.com/office/officeart/2005/8/layout/venn1"/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3087C48-5DA8-4175-9F29-9DD70FA17624}" type="presOf" srcId="{04BD7F13-4D1B-4182-BBAE-6851FDEE068C}" destId="{4CF3F80E-1314-4DC8-ACE6-E77E6DD8437C}" srcOrd="1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0FB17C8-2400-4278-9211-9E2B17F659F1}" type="presOf" srcId="{70E95F75-ED22-4D82-99E3-32241F1C8067}" destId="{C2379CF2-9220-4F1A-BDEB-49808DD44624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C7C522DA-5615-415F-AD24-1B9A4905D384}" type="presOf" srcId="{04BD7F13-4D1B-4182-BBAE-6851FDEE068C}" destId="{67A5922D-D12D-4D10-8ADE-6BC60AE51B53}" srcOrd="0" destOrd="0" presId="urn:microsoft.com/office/officeart/2005/8/layout/venn1"/>
    <dgm:cxn modelId="{C0045D3C-C18B-4AB0-B942-97B6DBFFE124}" srcId="{3E02A77D-E09A-4D13-893F-F459040F2050}" destId="{70E95F75-ED22-4D82-99E3-32241F1C8067}" srcOrd="2" destOrd="0" parTransId="{F60E9501-BE55-4DE5-9B2A-10543FAA763A}" sibTransId="{59397C9B-B6B6-41DA-8FB8-00B647E4B6D0}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D2CE5819-9F04-4509-96AE-9C9BF918427A}" type="presParOf" srcId="{E133D8B3-5D33-4579-A723-ADC25C7DD33D}" destId="{67A5922D-D12D-4D10-8ADE-6BC60AE51B53}" srcOrd="2" destOrd="0" presId="urn:microsoft.com/office/officeart/2005/8/layout/venn1"/>
    <dgm:cxn modelId="{E6E0C4B5-0A8F-4ED9-B1C6-E1EF74605EB5}" type="presParOf" srcId="{E133D8B3-5D33-4579-A723-ADC25C7DD33D}" destId="{4CF3F80E-1314-4DC8-ACE6-E77E6DD8437C}" srcOrd="3" destOrd="0" presId="urn:microsoft.com/office/officeart/2005/8/layout/venn1"/>
    <dgm:cxn modelId="{85A97063-AD55-4C82-AA2C-F619D1348423}" type="presParOf" srcId="{E133D8B3-5D33-4579-A723-ADC25C7DD33D}" destId="{75CDCDE0-B12B-4DDA-93CF-9E7A88E8186B}" srcOrd="4" destOrd="0" presId="urn:microsoft.com/office/officeart/2005/8/layout/venn1"/>
    <dgm:cxn modelId="{CE0D383F-ACFE-4924-8655-FE460D6B09E5}" type="presParOf" srcId="{E133D8B3-5D33-4579-A723-ADC25C7DD33D}" destId="{C2379CF2-9220-4F1A-BDEB-49808DD446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70E95F75-ED22-4D82-99E3-32241F1C8067}">
      <dgm:prSet phldrT="[Text]"/>
      <dgm:spPr/>
      <dgm:t>
        <a:bodyPr/>
        <a:lstStyle/>
        <a:p>
          <a:r>
            <a:rPr lang="en-US" dirty="0" err="1" smtClean="0"/>
            <a:t>AccuRev</a:t>
          </a:r>
          <a:endParaRPr lang="en-US" dirty="0" smtClean="0"/>
        </a:p>
        <a:p>
          <a:r>
            <a:rPr lang="en-US" dirty="0" smtClean="0"/>
            <a:t>Lead</a:t>
          </a:r>
          <a:endParaRPr lang="en-US" dirty="0"/>
        </a:p>
      </dgm:t>
    </dgm:pt>
    <dgm:pt modelId="{F60E9501-BE55-4DE5-9B2A-10543FAA763A}" type="parTrans" cxnId="{C0045D3C-C18B-4AB0-B942-97B6DBFFE124}">
      <dgm:prSet/>
      <dgm:spPr/>
      <dgm:t>
        <a:bodyPr/>
        <a:lstStyle/>
        <a:p>
          <a:endParaRPr lang="en-US"/>
        </a:p>
      </dgm:t>
    </dgm:pt>
    <dgm:pt modelId="{59397C9B-B6B6-41DA-8FB8-00B647E4B6D0}" type="sibTrans" cxnId="{C0045D3C-C18B-4AB0-B942-97B6DBFFE124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5922D-D12D-4D10-8ADE-6BC60AE51B53}" type="pres">
      <dgm:prSet presAssocID="{04BD7F13-4D1B-4182-BBAE-6851FDEE068C}" presName="circ2" presStyleLbl="vennNode1" presStyleIdx="1" presStyleCnt="3"/>
      <dgm:spPr/>
      <dgm:t>
        <a:bodyPr/>
        <a:lstStyle/>
        <a:p>
          <a:endParaRPr lang="en-US"/>
        </a:p>
      </dgm:t>
    </dgm:pt>
    <dgm:pt modelId="{4CF3F80E-1314-4DC8-ACE6-E77E6DD8437C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DCDE0-B12B-4DDA-93CF-9E7A88E8186B}" type="pres">
      <dgm:prSet presAssocID="{70E95F75-ED22-4D82-99E3-32241F1C8067}" presName="circ3" presStyleLbl="vennNode1" presStyleIdx="2" presStyleCnt="3"/>
      <dgm:spPr/>
      <dgm:t>
        <a:bodyPr/>
        <a:lstStyle/>
        <a:p>
          <a:endParaRPr lang="en-US"/>
        </a:p>
      </dgm:t>
    </dgm:pt>
    <dgm:pt modelId="{C2379CF2-9220-4F1A-BDEB-49808DD44624}" type="pres">
      <dgm:prSet presAssocID="{70E95F75-ED22-4D82-99E3-32241F1C80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7FD591-0176-4526-B818-830174F074B9}" type="presOf" srcId="{70E95F75-ED22-4D82-99E3-32241F1C8067}" destId="{75CDCDE0-B12B-4DDA-93CF-9E7A88E8186B}" srcOrd="0" destOrd="0" presId="urn:microsoft.com/office/officeart/2005/8/layout/venn1"/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3087C48-5DA8-4175-9F29-9DD70FA17624}" type="presOf" srcId="{04BD7F13-4D1B-4182-BBAE-6851FDEE068C}" destId="{4CF3F80E-1314-4DC8-ACE6-E77E6DD8437C}" srcOrd="1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0FB17C8-2400-4278-9211-9E2B17F659F1}" type="presOf" srcId="{70E95F75-ED22-4D82-99E3-32241F1C8067}" destId="{C2379CF2-9220-4F1A-BDEB-49808DD44624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C7C522DA-5615-415F-AD24-1B9A4905D384}" type="presOf" srcId="{04BD7F13-4D1B-4182-BBAE-6851FDEE068C}" destId="{67A5922D-D12D-4D10-8ADE-6BC60AE51B53}" srcOrd="0" destOrd="0" presId="urn:microsoft.com/office/officeart/2005/8/layout/venn1"/>
    <dgm:cxn modelId="{C0045D3C-C18B-4AB0-B942-97B6DBFFE124}" srcId="{3E02A77D-E09A-4D13-893F-F459040F2050}" destId="{70E95F75-ED22-4D82-99E3-32241F1C8067}" srcOrd="2" destOrd="0" parTransId="{F60E9501-BE55-4DE5-9B2A-10543FAA763A}" sibTransId="{59397C9B-B6B6-41DA-8FB8-00B647E4B6D0}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D2CE5819-9F04-4509-96AE-9C9BF918427A}" type="presParOf" srcId="{E133D8B3-5D33-4579-A723-ADC25C7DD33D}" destId="{67A5922D-D12D-4D10-8ADE-6BC60AE51B53}" srcOrd="2" destOrd="0" presId="urn:microsoft.com/office/officeart/2005/8/layout/venn1"/>
    <dgm:cxn modelId="{E6E0C4B5-0A8F-4ED9-B1C6-E1EF74605EB5}" type="presParOf" srcId="{E133D8B3-5D33-4579-A723-ADC25C7DD33D}" destId="{4CF3F80E-1314-4DC8-ACE6-E77E6DD8437C}" srcOrd="3" destOrd="0" presId="urn:microsoft.com/office/officeart/2005/8/layout/venn1"/>
    <dgm:cxn modelId="{85A97063-AD55-4C82-AA2C-F619D1348423}" type="presParOf" srcId="{E133D8B3-5D33-4579-A723-ADC25C7DD33D}" destId="{75CDCDE0-B12B-4DDA-93CF-9E7A88E8186B}" srcOrd="4" destOrd="0" presId="urn:microsoft.com/office/officeart/2005/8/layout/venn1"/>
    <dgm:cxn modelId="{CE0D383F-ACFE-4924-8655-FE460D6B09E5}" type="presParOf" srcId="{E133D8B3-5D33-4579-A723-ADC25C7DD33D}" destId="{C2379CF2-9220-4F1A-BDEB-49808DD446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70E95F75-ED22-4D82-99E3-32241F1C8067}">
      <dgm:prSet phldrT="[Text]"/>
      <dgm:spPr/>
      <dgm:t>
        <a:bodyPr/>
        <a:lstStyle/>
        <a:p>
          <a:r>
            <a:rPr lang="en-US" dirty="0" smtClean="0"/>
            <a:t>Schedulers</a:t>
          </a:r>
          <a:endParaRPr lang="en-US" dirty="0"/>
        </a:p>
      </dgm:t>
    </dgm:pt>
    <dgm:pt modelId="{F60E9501-BE55-4DE5-9B2A-10543FAA763A}" type="parTrans" cxnId="{C0045D3C-C18B-4AB0-B942-97B6DBFFE124}">
      <dgm:prSet/>
      <dgm:spPr/>
      <dgm:t>
        <a:bodyPr/>
        <a:lstStyle/>
        <a:p>
          <a:endParaRPr lang="en-US"/>
        </a:p>
      </dgm:t>
    </dgm:pt>
    <dgm:pt modelId="{59397C9B-B6B6-41DA-8FB8-00B647E4B6D0}" type="sibTrans" cxnId="{C0045D3C-C18B-4AB0-B942-97B6DBFFE124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5922D-D12D-4D10-8ADE-6BC60AE51B53}" type="pres">
      <dgm:prSet presAssocID="{04BD7F13-4D1B-4182-BBAE-6851FDEE068C}" presName="circ2" presStyleLbl="vennNode1" presStyleIdx="1" presStyleCnt="3"/>
      <dgm:spPr/>
      <dgm:t>
        <a:bodyPr/>
        <a:lstStyle/>
        <a:p>
          <a:endParaRPr lang="en-US"/>
        </a:p>
      </dgm:t>
    </dgm:pt>
    <dgm:pt modelId="{4CF3F80E-1314-4DC8-ACE6-E77E6DD8437C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DCDE0-B12B-4DDA-93CF-9E7A88E8186B}" type="pres">
      <dgm:prSet presAssocID="{70E95F75-ED22-4D82-99E3-32241F1C8067}" presName="circ3" presStyleLbl="vennNode1" presStyleIdx="2" presStyleCnt="3"/>
      <dgm:spPr/>
      <dgm:t>
        <a:bodyPr/>
        <a:lstStyle/>
        <a:p>
          <a:endParaRPr lang="en-US"/>
        </a:p>
      </dgm:t>
    </dgm:pt>
    <dgm:pt modelId="{C2379CF2-9220-4F1A-BDEB-49808DD44624}" type="pres">
      <dgm:prSet presAssocID="{70E95F75-ED22-4D82-99E3-32241F1C80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7FD591-0176-4526-B818-830174F074B9}" type="presOf" srcId="{70E95F75-ED22-4D82-99E3-32241F1C8067}" destId="{75CDCDE0-B12B-4DDA-93CF-9E7A88E8186B}" srcOrd="0" destOrd="0" presId="urn:microsoft.com/office/officeart/2005/8/layout/venn1"/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3087C48-5DA8-4175-9F29-9DD70FA17624}" type="presOf" srcId="{04BD7F13-4D1B-4182-BBAE-6851FDEE068C}" destId="{4CF3F80E-1314-4DC8-ACE6-E77E6DD8437C}" srcOrd="1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0FB17C8-2400-4278-9211-9E2B17F659F1}" type="presOf" srcId="{70E95F75-ED22-4D82-99E3-32241F1C8067}" destId="{C2379CF2-9220-4F1A-BDEB-49808DD44624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C7C522DA-5615-415F-AD24-1B9A4905D384}" type="presOf" srcId="{04BD7F13-4D1B-4182-BBAE-6851FDEE068C}" destId="{67A5922D-D12D-4D10-8ADE-6BC60AE51B53}" srcOrd="0" destOrd="0" presId="urn:microsoft.com/office/officeart/2005/8/layout/venn1"/>
    <dgm:cxn modelId="{C0045D3C-C18B-4AB0-B942-97B6DBFFE124}" srcId="{3E02A77D-E09A-4D13-893F-F459040F2050}" destId="{70E95F75-ED22-4D82-99E3-32241F1C8067}" srcOrd="2" destOrd="0" parTransId="{F60E9501-BE55-4DE5-9B2A-10543FAA763A}" sibTransId="{59397C9B-B6B6-41DA-8FB8-00B647E4B6D0}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D2CE5819-9F04-4509-96AE-9C9BF918427A}" type="presParOf" srcId="{E133D8B3-5D33-4579-A723-ADC25C7DD33D}" destId="{67A5922D-D12D-4D10-8ADE-6BC60AE51B53}" srcOrd="2" destOrd="0" presId="urn:microsoft.com/office/officeart/2005/8/layout/venn1"/>
    <dgm:cxn modelId="{E6E0C4B5-0A8F-4ED9-B1C6-E1EF74605EB5}" type="presParOf" srcId="{E133D8B3-5D33-4579-A723-ADC25C7DD33D}" destId="{4CF3F80E-1314-4DC8-ACE6-E77E6DD8437C}" srcOrd="3" destOrd="0" presId="urn:microsoft.com/office/officeart/2005/8/layout/venn1"/>
    <dgm:cxn modelId="{85A97063-AD55-4C82-AA2C-F619D1348423}" type="presParOf" srcId="{E133D8B3-5D33-4579-A723-ADC25C7DD33D}" destId="{75CDCDE0-B12B-4DDA-93CF-9E7A88E8186B}" srcOrd="4" destOrd="0" presId="urn:microsoft.com/office/officeart/2005/8/layout/venn1"/>
    <dgm:cxn modelId="{CE0D383F-ACFE-4924-8655-FE460D6B09E5}" type="presParOf" srcId="{E133D8B3-5D33-4579-A723-ADC25C7DD33D}" destId="{C2379CF2-9220-4F1A-BDEB-49808DD446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D7134FAA-0E25-4CD2-A052-AE92E482DD29}">
      <dgm:prSet phldrT="[Text]"/>
      <dgm:spPr/>
      <dgm:t>
        <a:bodyPr/>
        <a:lstStyle/>
        <a:p>
          <a:r>
            <a:rPr lang="en-US" dirty="0"/>
            <a:t>LAN</a:t>
          </a:r>
        </a:p>
      </dgm:t>
    </dgm:pt>
    <dgm:pt modelId="{3C85AD96-389D-486D-9445-626892D5EEF3}" type="parTrans" cxnId="{F0467CA1-87CA-4EBF-9A6E-154841377A99}">
      <dgm:prSet/>
      <dgm:spPr/>
      <dgm:t>
        <a:bodyPr/>
        <a:lstStyle/>
        <a:p>
          <a:endParaRPr lang="en-US"/>
        </a:p>
      </dgm:t>
    </dgm:pt>
    <dgm:pt modelId="{3F7D787D-6BD8-4488-8C44-6A513E8EF323}" type="sibTrans" cxnId="{F0467CA1-87CA-4EBF-9A6E-154841377A99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0EBCA-5057-4362-9422-D44C23D66DAE}" type="pres">
      <dgm:prSet presAssocID="{D7134FAA-0E25-4CD2-A052-AE92E482DD29}" presName="circ2" presStyleLbl="vennNode1" presStyleIdx="1" presStyleCnt="3"/>
      <dgm:spPr/>
      <dgm:t>
        <a:bodyPr/>
        <a:lstStyle/>
        <a:p>
          <a:endParaRPr lang="en-US"/>
        </a:p>
      </dgm:t>
    </dgm:pt>
    <dgm:pt modelId="{41472F86-61E3-4358-9ECA-0FCF49534E8B}" type="pres">
      <dgm:prSet presAssocID="{D7134FAA-0E25-4CD2-A052-AE92E482DD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DA4FA-A4CD-4DCF-A076-E15675FAF450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B6395AEF-DEFA-409A-8595-26B34F3A23E1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99F5B-5320-454B-9B83-7EA6B65576EE}" type="presOf" srcId="{D7134FAA-0E25-4CD2-A052-AE92E482DD29}" destId="{6650EBCA-5057-4362-9422-D44C23D66DAE}" srcOrd="0" destOrd="0" presId="urn:microsoft.com/office/officeart/2005/8/layout/venn1"/>
    <dgm:cxn modelId="{1C1B0228-564A-40B9-A5DA-156A911D8950}" type="presOf" srcId="{04BD7F13-4D1B-4182-BBAE-6851FDEE068C}" destId="{940DA4FA-A4CD-4DCF-A076-E15675FAF450}" srcOrd="0" destOrd="0" presId="urn:microsoft.com/office/officeart/2005/8/layout/venn1"/>
    <dgm:cxn modelId="{6DE3C775-410F-4015-9A6F-7EB72F50DBBF}" type="presOf" srcId="{D7134FAA-0E25-4CD2-A052-AE92E482DD29}" destId="{41472F86-61E3-4358-9ECA-0FCF49534E8B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0975AF6-1A9F-47B9-8200-1C0460ACD0C3}" type="presOf" srcId="{04BD7F13-4D1B-4182-BBAE-6851FDEE068C}" destId="{B6395AEF-DEFA-409A-8595-26B34F3A23E1}" srcOrd="1" destOrd="0" presId="urn:microsoft.com/office/officeart/2005/8/layout/venn1"/>
    <dgm:cxn modelId="{F0467CA1-87CA-4EBF-9A6E-154841377A99}" srcId="{3E02A77D-E09A-4D13-893F-F459040F2050}" destId="{D7134FAA-0E25-4CD2-A052-AE92E482DD29}" srcOrd="1" destOrd="0" parTransId="{3C85AD96-389D-486D-9445-626892D5EEF3}" sibTransId="{3F7D787D-6BD8-4488-8C44-6A513E8EF323}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8F7512A-1CBF-401E-964B-DA83276A59F2}" type="presParOf" srcId="{E133D8B3-5D33-4579-A723-ADC25C7DD33D}" destId="{6650EBCA-5057-4362-9422-D44C23D66DAE}" srcOrd="2" destOrd="0" presId="urn:microsoft.com/office/officeart/2005/8/layout/venn1"/>
    <dgm:cxn modelId="{0265ABA4-8E9C-4460-8570-B3FD40543754}" type="presParOf" srcId="{E133D8B3-5D33-4579-A723-ADC25C7DD33D}" destId="{41472F86-61E3-4358-9ECA-0FCF49534E8B}" srcOrd="3" destOrd="0" presId="urn:microsoft.com/office/officeart/2005/8/layout/venn1"/>
    <dgm:cxn modelId="{901A70A9-9472-46C1-91E9-4D9F564D8A87}" type="presParOf" srcId="{E133D8B3-5D33-4579-A723-ADC25C7DD33D}" destId="{940DA4FA-A4CD-4DCF-A076-E15675FAF450}" srcOrd="4" destOrd="0" presId="urn:microsoft.com/office/officeart/2005/8/layout/venn1"/>
    <dgm:cxn modelId="{A489D52C-88E6-4601-8121-3CB30613C4D5}" type="presParOf" srcId="{E133D8B3-5D33-4579-A723-ADC25C7DD33D}" destId="{B6395AEF-DEFA-409A-8595-26B34F3A23E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D4S2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70E95F75-ED22-4D82-99E3-32241F1C8067}">
      <dgm:prSet phldrT="[Text]"/>
      <dgm:spPr/>
      <dgm:t>
        <a:bodyPr/>
        <a:lstStyle/>
        <a:p>
          <a:r>
            <a:rPr lang="en-US" dirty="0" smtClean="0"/>
            <a:t>Schedulers</a:t>
          </a:r>
          <a:endParaRPr lang="en-US" dirty="0"/>
        </a:p>
      </dgm:t>
    </dgm:pt>
    <dgm:pt modelId="{F60E9501-BE55-4DE5-9B2A-10543FAA763A}" type="parTrans" cxnId="{C0045D3C-C18B-4AB0-B942-97B6DBFFE124}">
      <dgm:prSet/>
      <dgm:spPr/>
      <dgm:t>
        <a:bodyPr/>
        <a:lstStyle/>
        <a:p>
          <a:endParaRPr lang="en-US"/>
        </a:p>
      </dgm:t>
    </dgm:pt>
    <dgm:pt modelId="{59397C9B-B6B6-41DA-8FB8-00B647E4B6D0}" type="sibTrans" cxnId="{C0045D3C-C18B-4AB0-B942-97B6DBFFE124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5922D-D12D-4D10-8ADE-6BC60AE51B53}" type="pres">
      <dgm:prSet presAssocID="{04BD7F13-4D1B-4182-BBAE-6851FDEE068C}" presName="circ2" presStyleLbl="vennNode1" presStyleIdx="1" presStyleCnt="3"/>
      <dgm:spPr/>
      <dgm:t>
        <a:bodyPr/>
        <a:lstStyle/>
        <a:p>
          <a:endParaRPr lang="en-US"/>
        </a:p>
      </dgm:t>
    </dgm:pt>
    <dgm:pt modelId="{4CF3F80E-1314-4DC8-ACE6-E77E6DD8437C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DCDE0-B12B-4DDA-93CF-9E7A88E8186B}" type="pres">
      <dgm:prSet presAssocID="{70E95F75-ED22-4D82-99E3-32241F1C8067}" presName="circ3" presStyleLbl="vennNode1" presStyleIdx="2" presStyleCnt="3"/>
      <dgm:spPr/>
      <dgm:t>
        <a:bodyPr/>
        <a:lstStyle/>
        <a:p>
          <a:endParaRPr lang="en-US"/>
        </a:p>
      </dgm:t>
    </dgm:pt>
    <dgm:pt modelId="{C2379CF2-9220-4F1A-BDEB-49808DD44624}" type="pres">
      <dgm:prSet presAssocID="{70E95F75-ED22-4D82-99E3-32241F1C80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7FD591-0176-4526-B818-830174F074B9}" type="presOf" srcId="{70E95F75-ED22-4D82-99E3-32241F1C8067}" destId="{75CDCDE0-B12B-4DDA-93CF-9E7A88E8186B}" srcOrd="0" destOrd="0" presId="urn:microsoft.com/office/officeart/2005/8/layout/venn1"/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3087C48-5DA8-4175-9F29-9DD70FA17624}" type="presOf" srcId="{04BD7F13-4D1B-4182-BBAE-6851FDEE068C}" destId="{4CF3F80E-1314-4DC8-ACE6-E77E6DD8437C}" srcOrd="1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0FB17C8-2400-4278-9211-9E2B17F659F1}" type="presOf" srcId="{70E95F75-ED22-4D82-99E3-32241F1C8067}" destId="{C2379CF2-9220-4F1A-BDEB-49808DD44624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C7C522DA-5615-415F-AD24-1B9A4905D384}" type="presOf" srcId="{04BD7F13-4D1B-4182-BBAE-6851FDEE068C}" destId="{67A5922D-D12D-4D10-8ADE-6BC60AE51B53}" srcOrd="0" destOrd="0" presId="urn:microsoft.com/office/officeart/2005/8/layout/venn1"/>
    <dgm:cxn modelId="{C0045D3C-C18B-4AB0-B942-97B6DBFFE124}" srcId="{3E02A77D-E09A-4D13-893F-F459040F2050}" destId="{70E95F75-ED22-4D82-99E3-32241F1C8067}" srcOrd="2" destOrd="0" parTransId="{F60E9501-BE55-4DE5-9B2A-10543FAA763A}" sibTransId="{59397C9B-B6B6-41DA-8FB8-00B647E4B6D0}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D2CE5819-9F04-4509-96AE-9C9BF918427A}" type="presParOf" srcId="{E133D8B3-5D33-4579-A723-ADC25C7DD33D}" destId="{67A5922D-D12D-4D10-8ADE-6BC60AE51B53}" srcOrd="2" destOrd="0" presId="urn:microsoft.com/office/officeart/2005/8/layout/venn1"/>
    <dgm:cxn modelId="{E6E0C4B5-0A8F-4ED9-B1C6-E1EF74605EB5}" type="presParOf" srcId="{E133D8B3-5D33-4579-A723-ADC25C7DD33D}" destId="{4CF3F80E-1314-4DC8-ACE6-E77E6DD8437C}" srcOrd="3" destOrd="0" presId="urn:microsoft.com/office/officeart/2005/8/layout/venn1"/>
    <dgm:cxn modelId="{85A97063-AD55-4C82-AA2C-F619D1348423}" type="presParOf" srcId="{E133D8B3-5D33-4579-A723-ADC25C7DD33D}" destId="{75CDCDE0-B12B-4DDA-93CF-9E7A88E8186B}" srcOrd="4" destOrd="0" presId="urn:microsoft.com/office/officeart/2005/8/layout/venn1"/>
    <dgm:cxn modelId="{CE0D383F-ACFE-4924-8655-FE460D6B09E5}" type="presParOf" srcId="{E133D8B3-5D33-4579-A723-ADC25C7DD33D}" destId="{C2379CF2-9220-4F1A-BDEB-49808DD446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DBA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AccuRev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2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79B22-F271-4167-BCDC-550774C3E14D}" type="pres">
      <dgm:prSet presAssocID="{04BD7F13-4D1B-4182-BBAE-6851FDEE068C}" presName="circ2" presStyleLbl="vennNode1" presStyleIdx="1" presStyleCnt="2"/>
      <dgm:spPr/>
      <dgm:t>
        <a:bodyPr/>
        <a:lstStyle/>
        <a:p>
          <a:endParaRPr lang="en-US"/>
        </a:p>
      </dgm:t>
    </dgm:pt>
    <dgm:pt modelId="{DFFB5471-2FB2-4DCA-8938-B35AA71FF3C6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B2AC16EE-2280-440D-9A06-EF4B532A743C}" type="presOf" srcId="{04BD7F13-4D1B-4182-BBAE-6851FDEE068C}" destId="{DFFB5471-2FB2-4DCA-8938-B35AA71FF3C6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28B5C9C0-EAD8-4BA7-8B24-6B4AD7348259}" type="presOf" srcId="{04BD7F13-4D1B-4182-BBAE-6851FDEE068C}" destId="{67E79B22-F271-4167-BCDC-550774C3E14D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3875386-B5EE-438E-A3F3-62412D2C6F83}" type="presParOf" srcId="{E133D8B3-5D33-4579-A723-ADC25C7DD33D}" destId="{67E79B22-F271-4167-BCDC-550774C3E14D}" srcOrd="2" destOrd="0" presId="urn:microsoft.com/office/officeart/2005/8/layout/venn1"/>
    <dgm:cxn modelId="{397E39AE-DA23-4FDF-8072-C49EFFC94061}" type="presParOf" srcId="{E133D8B3-5D33-4579-A723-ADC25C7DD33D}" destId="{DFFB5471-2FB2-4DCA-8938-B35AA71FF3C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 smtClean="0"/>
            <a:t>Oracle Security Admins</a:t>
          </a:r>
          <a:endParaRPr lang="en-US" dirty="0"/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IT Team</a:t>
          </a:r>
        </a:p>
        <a:p>
          <a:r>
            <a:rPr lang="en-US" dirty="0" smtClean="0"/>
            <a:t>System Analyst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2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4756B-2BD4-4173-91D6-70A9E372DF83}" type="pres">
      <dgm:prSet presAssocID="{04BD7F13-4D1B-4182-BBAE-6851FDEE068C}" presName="circ2" presStyleLbl="vennNode1" presStyleIdx="1" presStyleCnt="2"/>
      <dgm:spPr/>
      <dgm:t>
        <a:bodyPr/>
        <a:lstStyle/>
        <a:p>
          <a:endParaRPr lang="en-US"/>
        </a:p>
      </dgm:t>
    </dgm:pt>
    <dgm:pt modelId="{75D7C6B1-B919-4EBC-988D-373032010CB6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764D4DFA-208F-4C76-89DE-829D6D92F745}" type="presOf" srcId="{04BD7F13-4D1B-4182-BBAE-6851FDEE068C}" destId="{75D7C6B1-B919-4EBC-988D-373032010CB6}" srcOrd="1" destOrd="0" presId="urn:microsoft.com/office/officeart/2005/8/layout/venn1"/>
    <dgm:cxn modelId="{4167383F-49F0-4A2E-BC7A-CC8552C0F42E}" type="presOf" srcId="{04BD7F13-4D1B-4182-BBAE-6851FDEE068C}" destId="{36F4756B-2BD4-4173-91D6-70A9E372DF83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A2EB5D21-DBCD-41BF-8A87-21B16D5A64BD}" type="presParOf" srcId="{E133D8B3-5D33-4579-A723-ADC25C7DD33D}" destId="{36F4756B-2BD4-4173-91D6-70A9E372DF83}" srcOrd="2" destOrd="0" presId="urn:microsoft.com/office/officeart/2005/8/layout/venn1"/>
    <dgm:cxn modelId="{BC2BD27F-76FF-4AFE-AC54-F3F2C57755F0}" type="presParOf" srcId="{E133D8B3-5D33-4579-A723-ADC25C7DD33D}" destId="{75D7C6B1-B919-4EBC-988D-373032010CB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B61083CB-5850-4662-913D-4E27D6C4BAC8}">
      <dgm:prSet phldrT="[Text]"/>
      <dgm:spPr/>
      <dgm:t>
        <a:bodyPr/>
        <a:lstStyle/>
        <a:p>
          <a:r>
            <a:rPr lang="en-US" dirty="0"/>
            <a:t>AccuRev</a:t>
          </a:r>
        </a:p>
      </dgm:t>
    </dgm:pt>
    <dgm:pt modelId="{FF0D9A08-8CB5-4ED2-9680-9854C7E71818}" type="parTrans" cxnId="{0A8BEE20-C0C5-440B-9D0E-0E63699ACE96}">
      <dgm:prSet/>
      <dgm:spPr/>
      <dgm:t>
        <a:bodyPr/>
        <a:lstStyle/>
        <a:p>
          <a:endParaRPr lang="en-US"/>
        </a:p>
      </dgm:t>
    </dgm:pt>
    <dgm:pt modelId="{FDF7E7D1-E334-47C9-BED8-1A6C687BA6D7}" type="sibTrans" cxnId="{0A8BEE20-C0C5-440B-9D0E-0E63699ACE96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179AF-A9A7-4485-AB35-E73E3F770DD9}" type="pres">
      <dgm:prSet presAssocID="{B61083CB-5850-4662-913D-4E27D6C4BAC8}" presName="circ2" presStyleLbl="vennNode1" presStyleIdx="1" presStyleCnt="3"/>
      <dgm:spPr/>
      <dgm:t>
        <a:bodyPr/>
        <a:lstStyle/>
        <a:p>
          <a:endParaRPr lang="en-US"/>
        </a:p>
      </dgm:t>
    </dgm:pt>
    <dgm:pt modelId="{75E2F0A9-877A-4153-B1BA-06BEF1BCB897}" type="pres">
      <dgm:prSet presAssocID="{B61083CB-5850-4662-913D-4E27D6C4BA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D4100-DA1D-4A68-84E2-95985436909E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26D94332-8452-4F3E-AE37-FB1A7D6D44DA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C3F70D-371C-465D-8EDA-69E6C09FB62F}" type="presOf" srcId="{04BD7F13-4D1B-4182-BBAE-6851FDEE068C}" destId="{26D94332-8452-4F3E-AE37-FB1A7D6D44DA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0A8BEE20-C0C5-440B-9D0E-0E63699ACE96}" srcId="{3E02A77D-E09A-4D13-893F-F459040F2050}" destId="{B61083CB-5850-4662-913D-4E27D6C4BAC8}" srcOrd="1" destOrd="0" parTransId="{FF0D9A08-8CB5-4ED2-9680-9854C7E71818}" sibTransId="{FDF7E7D1-E334-47C9-BED8-1A6C687BA6D7}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B41C8DE3-21AC-4E37-9368-8C14A9A498F0}" type="presOf" srcId="{B61083CB-5850-4662-913D-4E27D6C4BAC8}" destId="{75E2F0A9-877A-4153-B1BA-06BEF1BCB897}" srcOrd="1" destOrd="0" presId="urn:microsoft.com/office/officeart/2005/8/layout/venn1"/>
    <dgm:cxn modelId="{06A65ED4-2B9A-4B72-A8F9-AC5CAC5A02D7}" type="presOf" srcId="{04BD7F13-4D1B-4182-BBAE-6851FDEE068C}" destId="{C71D4100-DA1D-4A68-84E2-95985436909E}" srcOrd="0" destOrd="0" presId="urn:microsoft.com/office/officeart/2005/8/layout/venn1"/>
    <dgm:cxn modelId="{4F53DEE2-5D29-4EB9-908F-8C1AEA6BEAF5}" type="presOf" srcId="{B61083CB-5850-4662-913D-4E27D6C4BAC8}" destId="{7CB179AF-A9A7-4485-AB35-E73E3F770DD9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13F2CDB-B370-4B41-92DC-09650020C0FC}" type="presParOf" srcId="{E133D8B3-5D33-4579-A723-ADC25C7DD33D}" destId="{7CB179AF-A9A7-4485-AB35-E73E3F770DD9}" srcOrd="2" destOrd="0" presId="urn:microsoft.com/office/officeart/2005/8/layout/venn1"/>
    <dgm:cxn modelId="{2D62BB8E-1710-47E4-9FE9-45585C9EDDE3}" type="presParOf" srcId="{E133D8B3-5D33-4579-A723-ADC25C7DD33D}" destId="{75E2F0A9-877A-4153-B1BA-06BEF1BCB897}" srcOrd="3" destOrd="0" presId="urn:microsoft.com/office/officeart/2005/8/layout/venn1"/>
    <dgm:cxn modelId="{4DCB11FF-A7D0-4877-931C-3062F60DAE5E}" type="presParOf" srcId="{E133D8B3-5D33-4579-A723-ADC25C7DD33D}" destId="{C71D4100-DA1D-4A68-84E2-95985436909E}" srcOrd="4" destOrd="0" presId="urn:microsoft.com/office/officeart/2005/8/layout/venn1"/>
    <dgm:cxn modelId="{AB71D9AB-A68E-4252-A1FF-93E624512845}" type="presParOf" srcId="{E133D8B3-5D33-4579-A723-ADC25C7DD33D}" destId="{26D94332-8452-4F3E-AE37-FB1A7D6D44D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88E91461-3758-4A01-B42B-D406DE2B0BB2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1A385A66-DE68-4FB8-9BF7-E98276F165B5}" type="parTrans" cxnId="{FF8DBE79-C399-4A8D-9CDF-87DFEE311F26}">
      <dgm:prSet/>
      <dgm:spPr/>
      <dgm:t>
        <a:bodyPr/>
        <a:lstStyle/>
        <a:p>
          <a:endParaRPr lang="en-US"/>
        </a:p>
      </dgm:t>
    </dgm:pt>
    <dgm:pt modelId="{0CFCCE49-54EA-40C1-80C1-70D2CA153DF6}" type="sibTrans" cxnId="{FF8DBE79-C399-4A8D-9CDF-87DFEE311F26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D1B95-02BF-4484-B08B-D43883795424}" type="pres">
      <dgm:prSet presAssocID="{88E91461-3758-4A01-B42B-D406DE2B0BB2}" presName="circ2" presStyleLbl="vennNode1" presStyleIdx="1" presStyleCnt="3"/>
      <dgm:spPr/>
      <dgm:t>
        <a:bodyPr/>
        <a:lstStyle/>
        <a:p>
          <a:endParaRPr lang="en-US"/>
        </a:p>
      </dgm:t>
    </dgm:pt>
    <dgm:pt modelId="{8FDA4174-11F8-4583-8B1B-39E05FCF2F2D}" type="pres">
      <dgm:prSet presAssocID="{88E91461-3758-4A01-B42B-D406DE2B0BB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B8A2C-1F11-43D5-B4AF-5039F6CF1C3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76FC958-D76A-459A-9DE9-1CFB4C71AD4D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4B7B9C0B-089B-4AFA-88B1-AA8801DCA9EC}" type="presOf" srcId="{88E91461-3758-4A01-B42B-D406DE2B0BB2}" destId="{F1FD1B95-02BF-4484-B08B-D43883795424}" srcOrd="0" destOrd="0" presId="urn:microsoft.com/office/officeart/2005/8/layout/venn1"/>
    <dgm:cxn modelId="{FF8DBE79-C399-4A8D-9CDF-87DFEE311F26}" srcId="{3E02A77D-E09A-4D13-893F-F459040F2050}" destId="{88E91461-3758-4A01-B42B-D406DE2B0BB2}" srcOrd="1" destOrd="0" parTransId="{1A385A66-DE68-4FB8-9BF7-E98276F165B5}" sibTransId="{0CFCCE49-54EA-40C1-80C1-70D2CA153DF6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BF149209-8AA5-4C35-AD71-1AA20A4399F9}" type="presOf" srcId="{04BD7F13-4D1B-4182-BBAE-6851FDEE068C}" destId="{006B8A2C-1F11-43D5-B4AF-5039F6CF1C31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227CD23E-CB7B-41FC-95B2-F6F0ABAB5C9F}" type="presOf" srcId="{04BD7F13-4D1B-4182-BBAE-6851FDEE068C}" destId="{976FC958-D76A-459A-9DE9-1CFB4C71AD4D}" srcOrd="1" destOrd="0" presId="urn:microsoft.com/office/officeart/2005/8/layout/venn1"/>
    <dgm:cxn modelId="{3E67A3ED-2C14-48BC-B989-1F07AD71A1CE}" type="presOf" srcId="{88E91461-3758-4A01-B42B-D406DE2B0BB2}" destId="{8FDA4174-11F8-4583-8B1B-39E05FCF2F2D}" srcOrd="1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36DCC1C-D43C-473C-BEA7-803E56977BF3}" type="presParOf" srcId="{E133D8B3-5D33-4579-A723-ADC25C7DD33D}" destId="{F1FD1B95-02BF-4484-B08B-D43883795424}" srcOrd="2" destOrd="0" presId="urn:microsoft.com/office/officeart/2005/8/layout/venn1"/>
    <dgm:cxn modelId="{CFAC9AA6-8079-4B23-8A9D-915CCC045B43}" type="presParOf" srcId="{E133D8B3-5D33-4579-A723-ADC25C7DD33D}" destId="{8FDA4174-11F8-4583-8B1B-39E05FCF2F2D}" srcOrd="3" destOrd="0" presId="urn:microsoft.com/office/officeart/2005/8/layout/venn1"/>
    <dgm:cxn modelId="{3B876391-50E3-478E-A172-A6F0F3CBD9E6}" type="presParOf" srcId="{E133D8B3-5D33-4579-A723-ADC25C7DD33D}" destId="{006B8A2C-1F11-43D5-B4AF-5039F6CF1C31}" srcOrd="4" destOrd="0" presId="urn:microsoft.com/office/officeart/2005/8/layout/venn1"/>
    <dgm:cxn modelId="{5637D094-602D-4C9F-BE63-6DC0A8FDDCDD}" type="presParOf" srcId="{E133D8B3-5D33-4579-A723-ADC25C7DD33D}" destId="{976FC958-D76A-459A-9DE9-1CFB4C71AD4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C14408E-DAA2-4674-8409-BB433D1A0037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FECCF246-64B4-47C2-A34A-114CABCAD4C1}" type="parTrans" cxnId="{104D27F7-1AC5-43A5-903C-958E401DFBB7}">
      <dgm:prSet/>
      <dgm:spPr/>
      <dgm:t>
        <a:bodyPr/>
        <a:lstStyle/>
        <a:p>
          <a:endParaRPr lang="en-US"/>
        </a:p>
      </dgm:t>
    </dgm:pt>
    <dgm:pt modelId="{721783FB-DEFB-4F4F-9887-72F0FC846F01}" type="sibTrans" cxnId="{104D27F7-1AC5-43A5-903C-958E401DFBB7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8CB3-C9B7-4037-9146-8A69A09B0BF0}" type="pres">
      <dgm:prSet presAssocID="{EC14408E-DAA2-4674-8409-BB433D1A0037}" presName="circ2" presStyleLbl="vennNode1" presStyleIdx="1" presStyleCnt="3"/>
      <dgm:spPr/>
      <dgm:t>
        <a:bodyPr/>
        <a:lstStyle/>
        <a:p>
          <a:endParaRPr lang="en-US"/>
        </a:p>
      </dgm:t>
    </dgm:pt>
    <dgm:pt modelId="{36710D46-3A34-44E9-A36A-8E61D920BCA6}" type="pres">
      <dgm:prSet presAssocID="{EC14408E-DAA2-4674-8409-BB433D1A00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39472-4FC6-480C-B6B8-0363C02E9B13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4A93747A-B99F-472C-B3ED-004835984E4D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4D27F7-1AC5-43A5-903C-958E401DFBB7}" srcId="{3E02A77D-E09A-4D13-893F-F459040F2050}" destId="{EC14408E-DAA2-4674-8409-BB433D1A0037}" srcOrd="1" destOrd="0" parTransId="{FECCF246-64B4-47C2-A34A-114CABCAD4C1}" sibTransId="{721783FB-DEFB-4F4F-9887-72F0FC846F01}"/>
    <dgm:cxn modelId="{3B3AF381-C00C-4E50-BEF1-F2525BE30FE3}" type="presOf" srcId="{EC14408E-DAA2-4674-8409-BB433D1A0037}" destId="{36710D46-3A34-44E9-A36A-8E61D920BCA6}" srcOrd="1" destOrd="0" presId="urn:microsoft.com/office/officeart/2005/8/layout/venn1"/>
    <dgm:cxn modelId="{715CE68F-8FC1-40E6-84B0-B444D34655AF}" type="presOf" srcId="{04BD7F13-4D1B-4182-BBAE-6851FDEE068C}" destId="{4A93747A-B99F-472C-B3ED-004835984E4D}" srcOrd="1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F4358718-0476-400F-9C84-6B93683F16A1}" type="presOf" srcId="{EC14408E-DAA2-4674-8409-BB433D1A0037}" destId="{8AF18CB3-C9B7-4037-9146-8A69A09B0BF0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3F1EB2DB-C836-466E-AE21-AE0A087FE95E}" type="presOf" srcId="{04BD7F13-4D1B-4182-BBAE-6851FDEE068C}" destId="{47939472-4FC6-480C-B6B8-0363C02E9B13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709B5EF5-2E34-4F79-AD11-DAF3066B1F45}" type="presParOf" srcId="{E133D8B3-5D33-4579-A723-ADC25C7DD33D}" destId="{8AF18CB3-C9B7-4037-9146-8A69A09B0BF0}" srcOrd="2" destOrd="0" presId="urn:microsoft.com/office/officeart/2005/8/layout/venn1"/>
    <dgm:cxn modelId="{9821A6C3-E2B1-41DF-8716-B3B16D848622}" type="presParOf" srcId="{E133D8B3-5D33-4579-A723-ADC25C7DD33D}" destId="{36710D46-3A34-44E9-A36A-8E61D920BCA6}" srcOrd="3" destOrd="0" presId="urn:microsoft.com/office/officeart/2005/8/layout/venn1"/>
    <dgm:cxn modelId="{439D8171-841F-4AFC-99EE-012A61A46719}" type="presParOf" srcId="{E133D8B3-5D33-4579-A723-ADC25C7DD33D}" destId="{47939472-4FC6-480C-B6B8-0363C02E9B13}" srcOrd="4" destOrd="0" presId="urn:microsoft.com/office/officeart/2005/8/layout/venn1"/>
    <dgm:cxn modelId="{DEE9563F-A1DB-4EE0-B885-7910C707D2BE}" type="presParOf" srcId="{E133D8B3-5D33-4579-A723-ADC25C7DD33D}" destId="{4A93747A-B99F-472C-B3ED-004835984E4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2DF2EC8-1A13-40E9-BEF4-21C40FF7098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DBE8F753-D807-4AC0-AD73-8347328C3137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70A56433-CA02-4335-BDA1-1A9F4CDCDCE9}" type="parTrans" cxnId="{53DC8B7D-9D5F-47E5-B90E-C5732C41A84A}">
      <dgm:prSet/>
      <dgm:spPr/>
      <dgm:t>
        <a:bodyPr/>
        <a:lstStyle/>
        <a:p>
          <a:endParaRPr lang="en-US"/>
        </a:p>
      </dgm:t>
    </dgm:pt>
    <dgm:pt modelId="{917C00C6-3AA5-4E69-838F-46B4E42601CA}" type="sibTrans" cxnId="{53DC8B7D-9D5F-47E5-B90E-C5732C41A84A}">
      <dgm:prSet/>
      <dgm:spPr/>
      <dgm:t>
        <a:bodyPr/>
        <a:lstStyle/>
        <a:p>
          <a:endParaRPr lang="en-US"/>
        </a:p>
      </dgm:t>
    </dgm:pt>
    <dgm:pt modelId="{247CA9CB-2005-4E1E-9C88-7987B611E8A9}">
      <dgm:prSet phldrT="[Text]"/>
      <dgm:spPr/>
      <dgm:t>
        <a:bodyPr/>
        <a:lstStyle/>
        <a:p>
          <a:r>
            <a:rPr lang="en-US" dirty="0"/>
            <a:t>Get CDSID in Scope</a:t>
          </a:r>
        </a:p>
      </dgm:t>
    </dgm:pt>
    <dgm:pt modelId="{F22D8076-6E67-4A43-B454-D119EFC7B6DC}" type="parTrans" cxnId="{EB0BAB50-4DCE-49BC-A356-882D32748FC9}">
      <dgm:prSet/>
      <dgm:spPr/>
      <dgm:t>
        <a:bodyPr/>
        <a:lstStyle/>
        <a:p>
          <a:endParaRPr lang="en-US"/>
        </a:p>
      </dgm:t>
    </dgm:pt>
    <dgm:pt modelId="{183F69FE-9C3C-4851-8DB9-9049402220AF}" type="sibTrans" cxnId="{EB0BAB50-4DCE-49BC-A356-882D32748FC9}">
      <dgm:prSet/>
      <dgm:spPr/>
      <dgm:t>
        <a:bodyPr/>
        <a:lstStyle/>
        <a:p>
          <a:endParaRPr lang="en-US"/>
        </a:p>
      </dgm:t>
    </dgm:pt>
    <dgm:pt modelId="{8785A8AA-9554-474F-874C-A0CBF7649B2B}">
      <dgm:prSet phldrT="[Text]"/>
      <dgm:spPr/>
      <dgm:t>
        <a:bodyPr/>
        <a:lstStyle/>
        <a:p>
          <a:r>
            <a:rPr lang="en-US" dirty="0"/>
            <a:t>Get CDSID lookup tool</a:t>
          </a:r>
        </a:p>
      </dgm:t>
    </dgm:pt>
    <dgm:pt modelId="{A43E423A-581E-4BAF-9E9A-AD83A2663139}" type="parTrans" cxnId="{2F846CF3-256D-4F47-A38D-FD36046A567F}">
      <dgm:prSet/>
      <dgm:spPr/>
      <dgm:t>
        <a:bodyPr/>
        <a:lstStyle/>
        <a:p>
          <a:endParaRPr lang="en-US"/>
        </a:p>
      </dgm:t>
    </dgm:pt>
    <dgm:pt modelId="{D6AE3367-1E49-4F3A-BF97-C854C238C9A7}" type="sibTrans" cxnId="{2F846CF3-256D-4F47-A38D-FD36046A567F}">
      <dgm:prSet/>
      <dgm:spPr/>
      <dgm:t>
        <a:bodyPr/>
        <a:lstStyle/>
        <a:p>
          <a:endParaRPr lang="en-US"/>
        </a:p>
      </dgm:t>
    </dgm:pt>
    <dgm:pt modelId="{A8D39F0E-0C56-4FAC-91A1-BA17762E7ED2}">
      <dgm:prSet phldrT="[Text]"/>
      <dgm:spPr/>
      <dgm:t>
        <a:bodyPr/>
        <a:lstStyle/>
        <a:p>
          <a:r>
            <a:rPr lang="en-US" dirty="0"/>
            <a:t>Populate Tool</a:t>
          </a:r>
        </a:p>
      </dgm:t>
    </dgm:pt>
    <dgm:pt modelId="{646D2DB7-0AC4-450A-A77A-24668F91DEF5}" type="parTrans" cxnId="{E5F191AE-569F-483D-9AB2-E7D8B040356E}">
      <dgm:prSet/>
      <dgm:spPr/>
      <dgm:t>
        <a:bodyPr/>
        <a:lstStyle/>
        <a:p>
          <a:endParaRPr lang="en-US"/>
        </a:p>
      </dgm:t>
    </dgm:pt>
    <dgm:pt modelId="{74584A36-138A-454B-A2A0-156D3977BA3E}" type="sibTrans" cxnId="{E5F191AE-569F-483D-9AB2-E7D8B040356E}">
      <dgm:prSet/>
      <dgm:spPr/>
      <dgm:t>
        <a:bodyPr/>
        <a:lstStyle/>
        <a:p>
          <a:endParaRPr lang="en-US"/>
        </a:p>
      </dgm:t>
    </dgm:pt>
    <dgm:pt modelId="{403CFBE7-96D5-458F-BDA6-BF2D3F06997B}">
      <dgm:prSet phldrT="[Text]"/>
      <dgm:spPr/>
      <dgm:t>
        <a:bodyPr/>
        <a:lstStyle/>
        <a:p>
          <a:r>
            <a:rPr lang="en-US" dirty="0"/>
            <a:t>Execute Tool</a:t>
          </a:r>
        </a:p>
      </dgm:t>
    </dgm:pt>
    <dgm:pt modelId="{D0B65D85-DF52-4327-B85D-2F52F71870B0}" type="parTrans" cxnId="{372AFEC0-DF10-4F73-B8CA-45545A95670D}">
      <dgm:prSet/>
      <dgm:spPr/>
      <dgm:t>
        <a:bodyPr/>
        <a:lstStyle/>
        <a:p>
          <a:endParaRPr lang="en-US"/>
        </a:p>
      </dgm:t>
    </dgm:pt>
    <dgm:pt modelId="{9DADEDCE-1061-4121-907C-1D88D3DCE475}" type="sibTrans" cxnId="{372AFEC0-DF10-4F73-B8CA-45545A95670D}">
      <dgm:prSet/>
      <dgm:spPr/>
      <dgm:t>
        <a:bodyPr/>
        <a:lstStyle/>
        <a:p>
          <a:endParaRPr lang="en-US"/>
        </a:p>
      </dgm:t>
    </dgm:pt>
    <dgm:pt modelId="{68B44473-6C1A-45DD-B99A-9731118905C7}">
      <dgm:prSet phldrT="[Text]"/>
      <dgm:spPr/>
      <dgm:t>
        <a:bodyPr/>
        <a:lstStyle/>
        <a:p>
          <a:r>
            <a:rPr lang="en-US" dirty="0"/>
            <a:t>Clean Results</a:t>
          </a:r>
        </a:p>
      </dgm:t>
    </dgm:pt>
    <dgm:pt modelId="{3A714EEF-3D45-4414-8785-00EFF90C86B4}" type="parTrans" cxnId="{3625260D-9E9E-4312-B2C0-395041AFABD7}">
      <dgm:prSet/>
      <dgm:spPr/>
      <dgm:t>
        <a:bodyPr/>
        <a:lstStyle/>
        <a:p>
          <a:endParaRPr lang="en-US"/>
        </a:p>
      </dgm:t>
    </dgm:pt>
    <dgm:pt modelId="{74DF3967-0946-4BDD-9671-92A8747F7FCA}" type="sibTrans" cxnId="{3625260D-9E9E-4312-B2C0-395041AFABD7}">
      <dgm:prSet/>
      <dgm:spPr/>
      <dgm:t>
        <a:bodyPr/>
        <a:lstStyle/>
        <a:p>
          <a:endParaRPr lang="en-US"/>
        </a:p>
      </dgm:t>
    </dgm:pt>
    <dgm:pt modelId="{79B76E3F-63A2-4E94-BA86-6813C34A9979}">
      <dgm:prSet phldrT="[Text]"/>
      <dgm:spPr/>
      <dgm:t>
        <a:bodyPr/>
        <a:lstStyle/>
        <a:p>
          <a:r>
            <a:rPr lang="en-US" dirty="0"/>
            <a:t>Populate SOD template</a:t>
          </a:r>
        </a:p>
      </dgm:t>
    </dgm:pt>
    <dgm:pt modelId="{93D088F8-F0E0-4ED0-AC03-B721D2039E82}" type="parTrans" cxnId="{73E49346-C0B7-48EF-A7A2-FEE9EE9BFC3E}">
      <dgm:prSet/>
      <dgm:spPr/>
      <dgm:t>
        <a:bodyPr/>
        <a:lstStyle/>
        <a:p>
          <a:endParaRPr lang="en-US"/>
        </a:p>
      </dgm:t>
    </dgm:pt>
    <dgm:pt modelId="{13C7F952-7D59-4A1E-ACD0-1A8229AA57A6}" type="sibTrans" cxnId="{73E49346-C0B7-48EF-A7A2-FEE9EE9BFC3E}">
      <dgm:prSet/>
      <dgm:spPr/>
      <dgm:t>
        <a:bodyPr/>
        <a:lstStyle/>
        <a:p>
          <a:endParaRPr lang="en-US"/>
        </a:p>
      </dgm:t>
    </dgm:pt>
    <dgm:pt modelId="{EBE2E8E4-9E25-48ED-BEC6-2DB6ADAFE4F5}">
      <dgm:prSet phldrT="[Text]"/>
      <dgm:spPr/>
      <dgm:t>
        <a:bodyPr/>
        <a:lstStyle/>
        <a:p>
          <a:r>
            <a:rPr lang="en-US" dirty="0"/>
            <a:t>Calculate Conflicts</a:t>
          </a:r>
        </a:p>
      </dgm:t>
    </dgm:pt>
    <dgm:pt modelId="{71E3D699-99F5-4FFF-9F59-9538278027CD}" type="parTrans" cxnId="{BCC39748-477A-4D50-AF88-7100CE07D2B7}">
      <dgm:prSet/>
      <dgm:spPr/>
      <dgm:t>
        <a:bodyPr/>
        <a:lstStyle/>
        <a:p>
          <a:endParaRPr lang="en-US"/>
        </a:p>
      </dgm:t>
    </dgm:pt>
    <dgm:pt modelId="{A2F7BBC5-4D26-41FB-8A0F-53D3B118572E}" type="sibTrans" cxnId="{BCC39748-477A-4D50-AF88-7100CE07D2B7}">
      <dgm:prSet/>
      <dgm:spPr/>
      <dgm:t>
        <a:bodyPr/>
        <a:lstStyle/>
        <a:p>
          <a:endParaRPr lang="en-US"/>
        </a:p>
      </dgm:t>
    </dgm:pt>
    <dgm:pt modelId="{BB5D0E46-47D8-4691-978F-3FE6671B418E}" type="pres">
      <dgm:prSet presAssocID="{12DF2EC8-1A13-40E9-BEF4-21C40FF7098D}" presName="diagram" presStyleCnt="0">
        <dgm:presLayoutVars>
          <dgm:dir/>
          <dgm:resizeHandles val="exact"/>
        </dgm:presLayoutVars>
      </dgm:prSet>
      <dgm:spPr/>
    </dgm:pt>
    <dgm:pt modelId="{FCB7D8EB-5881-473E-B5A0-77F261514169}" type="pres">
      <dgm:prSet presAssocID="{DBE8F753-D807-4AC0-AD73-8347328C313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23BCC-F6ED-477E-AF8A-7FB6B1F2040F}" type="pres">
      <dgm:prSet presAssocID="{917C00C6-3AA5-4E69-838F-46B4E42601C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60B1C2-A052-4B85-81A7-E6D496DA7021}" type="pres">
      <dgm:prSet presAssocID="{917C00C6-3AA5-4E69-838F-46B4E42601C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AEBB5D6-D11B-4FA4-B8DC-0B0D2CD2910F}" type="pres">
      <dgm:prSet presAssocID="{247CA9CB-2005-4E1E-9C88-7987B611E8A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BFD40-0B62-4971-A7F2-66D2CCDC92B2}" type="pres">
      <dgm:prSet presAssocID="{183F69FE-9C3C-4851-8DB9-9049402220A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A426515-68F9-4D38-B6FF-2464AE996FD1}" type="pres">
      <dgm:prSet presAssocID="{183F69FE-9C3C-4851-8DB9-9049402220AF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D03B19D2-AF6A-4292-BA2F-71870F6FF4AB}" type="pres">
      <dgm:prSet presAssocID="{8785A8AA-9554-474F-874C-A0CBF7649B2B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038ED-AD86-4D76-9020-4E9D10736B07}" type="pres">
      <dgm:prSet presAssocID="{D6AE3367-1E49-4F3A-BF97-C854C238C9A7}" presName="sibTrans" presStyleLbl="sibTrans2D1" presStyleIdx="2" presStyleCnt="7"/>
      <dgm:spPr/>
      <dgm:t>
        <a:bodyPr/>
        <a:lstStyle/>
        <a:p>
          <a:endParaRPr lang="en-US"/>
        </a:p>
      </dgm:t>
    </dgm:pt>
    <dgm:pt modelId="{A7FE4ACB-0715-4252-83D7-A5AE497A0636}" type="pres">
      <dgm:prSet presAssocID="{D6AE3367-1E49-4F3A-BF97-C854C238C9A7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AB1E83D5-A2AF-4243-88F1-C46A7CCE0F3D}" type="pres">
      <dgm:prSet presAssocID="{A8D39F0E-0C56-4FAC-91A1-BA17762E7ED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CB4-24C8-4A29-AB8A-BC5E8FE5423D}" type="pres">
      <dgm:prSet presAssocID="{74584A36-138A-454B-A2A0-156D3977BA3E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178C847-1DFA-4B23-B388-39EADCA8D5E2}" type="pres">
      <dgm:prSet presAssocID="{74584A36-138A-454B-A2A0-156D3977BA3E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B5FCBDE-1486-4C05-83CF-3F9B24D64FDE}" type="pres">
      <dgm:prSet presAssocID="{403CFBE7-96D5-458F-BDA6-BF2D3F06997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F85E7-8A37-445E-821A-4FBAF14305CD}" type="pres">
      <dgm:prSet presAssocID="{9DADEDCE-1061-4121-907C-1D88D3DCE47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64B045A-39B5-4610-9137-7229079BFA78}" type="pres">
      <dgm:prSet presAssocID="{9DADEDCE-1061-4121-907C-1D88D3DCE475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12EFCDDC-19F0-4462-8A7B-953329AB4B7E}" type="pres">
      <dgm:prSet presAssocID="{68B44473-6C1A-45DD-B99A-9731118905C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4736B-FC33-4057-8112-02D98A8F50EE}" type="pres">
      <dgm:prSet presAssocID="{74DF3967-0946-4BDD-9671-92A8747F7FC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9BBEAB88-B211-4AA1-B64A-FE65BA556D0A}" type="pres">
      <dgm:prSet presAssocID="{74DF3967-0946-4BDD-9671-92A8747F7FC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E43F1AD-35E2-47A9-A108-69D9D1B48E6B}" type="pres">
      <dgm:prSet presAssocID="{79B76E3F-63A2-4E94-BA86-6813C34A997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D1505-2EA2-4749-B05C-54D3899E746C}" type="pres">
      <dgm:prSet presAssocID="{13C7F952-7D59-4A1E-ACD0-1A8229AA57A6}" presName="sibTrans" presStyleLbl="sibTrans2D1" presStyleIdx="6" presStyleCnt="7"/>
      <dgm:spPr/>
      <dgm:t>
        <a:bodyPr/>
        <a:lstStyle/>
        <a:p>
          <a:endParaRPr lang="en-US"/>
        </a:p>
      </dgm:t>
    </dgm:pt>
    <dgm:pt modelId="{E1B764A5-B49A-493D-85EB-890F4E9C225B}" type="pres">
      <dgm:prSet presAssocID="{13C7F952-7D59-4A1E-ACD0-1A8229AA57A6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100CE694-0A40-41D0-8ADD-AB4C85E8BC86}" type="pres">
      <dgm:prSet presAssocID="{EBE2E8E4-9E25-48ED-BEC6-2DB6ADAFE4F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C8B7D-9D5F-47E5-B90E-C5732C41A84A}" srcId="{12DF2EC8-1A13-40E9-BEF4-21C40FF7098D}" destId="{DBE8F753-D807-4AC0-AD73-8347328C3137}" srcOrd="0" destOrd="0" parTransId="{70A56433-CA02-4335-BDA1-1A9F4CDCDCE9}" sibTransId="{917C00C6-3AA5-4E69-838F-46B4E42601CA}"/>
    <dgm:cxn modelId="{9BAC40F3-AF7E-4E85-AE35-1FE42835A8DA}" type="presOf" srcId="{183F69FE-9C3C-4851-8DB9-9049402220AF}" destId="{DA426515-68F9-4D38-B6FF-2464AE996FD1}" srcOrd="1" destOrd="0" presId="urn:microsoft.com/office/officeart/2005/8/layout/process5"/>
    <dgm:cxn modelId="{BBB1116F-E300-41FD-BA62-8AB4C91DF62F}" type="presOf" srcId="{9DADEDCE-1061-4121-907C-1D88D3DCE475}" destId="{F66F85E7-8A37-445E-821A-4FBAF14305CD}" srcOrd="0" destOrd="0" presId="urn:microsoft.com/office/officeart/2005/8/layout/process5"/>
    <dgm:cxn modelId="{EB0BAB50-4DCE-49BC-A356-882D32748FC9}" srcId="{12DF2EC8-1A13-40E9-BEF4-21C40FF7098D}" destId="{247CA9CB-2005-4E1E-9C88-7987B611E8A9}" srcOrd="1" destOrd="0" parTransId="{F22D8076-6E67-4A43-B454-D119EFC7B6DC}" sibTransId="{183F69FE-9C3C-4851-8DB9-9049402220AF}"/>
    <dgm:cxn modelId="{A490D246-1A12-4543-87A0-C21DA0A726AB}" type="presOf" srcId="{DBE8F753-D807-4AC0-AD73-8347328C3137}" destId="{FCB7D8EB-5881-473E-B5A0-77F261514169}" srcOrd="0" destOrd="0" presId="urn:microsoft.com/office/officeart/2005/8/layout/process5"/>
    <dgm:cxn modelId="{372AFEC0-DF10-4F73-B8CA-45545A95670D}" srcId="{12DF2EC8-1A13-40E9-BEF4-21C40FF7098D}" destId="{403CFBE7-96D5-458F-BDA6-BF2D3F06997B}" srcOrd="4" destOrd="0" parTransId="{D0B65D85-DF52-4327-B85D-2F52F71870B0}" sibTransId="{9DADEDCE-1061-4121-907C-1D88D3DCE475}"/>
    <dgm:cxn modelId="{BCC39748-477A-4D50-AF88-7100CE07D2B7}" srcId="{12DF2EC8-1A13-40E9-BEF4-21C40FF7098D}" destId="{EBE2E8E4-9E25-48ED-BEC6-2DB6ADAFE4F5}" srcOrd="7" destOrd="0" parTransId="{71E3D699-99F5-4FFF-9F59-9538278027CD}" sibTransId="{A2F7BBC5-4D26-41FB-8A0F-53D3B118572E}"/>
    <dgm:cxn modelId="{33DAD566-E8E0-4F3A-A296-3D66C9BA63A0}" type="presOf" srcId="{D6AE3367-1E49-4F3A-BF97-C854C238C9A7}" destId="{896038ED-AD86-4D76-9020-4E9D10736B07}" srcOrd="0" destOrd="0" presId="urn:microsoft.com/office/officeart/2005/8/layout/process5"/>
    <dgm:cxn modelId="{22B76D3C-32C5-4621-A13D-9687DD352F8C}" type="presOf" srcId="{13C7F952-7D59-4A1E-ACD0-1A8229AA57A6}" destId="{13BD1505-2EA2-4749-B05C-54D3899E746C}" srcOrd="0" destOrd="0" presId="urn:microsoft.com/office/officeart/2005/8/layout/process5"/>
    <dgm:cxn modelId="{F83377B6-7760-437E-BF8A-2F65A31299B9}" type="presOf" srcId="{183F69FE-9C3C-4851-8DB9-9049402220AF}" destId="{8AFBFD40-0B62-4971-A7F2-66D2CCDC92B2}" srcOrd="0" destOrd="0" presId="urn:microsoft.com/office/officeart/2005/8/layout/process5"/>
    <dgm:cxn modelId="{233F8073-70FF-4212-A51E-49E4E61E1087}" type="presOf" srcId="{247CA9CB-2005-4E1E-9C88-7987B611E8A9}" destId="{DAEBB5D6-D11B-4FA4-B8DC-0B0D2CD2910F}" srcOrd="0" destOrd="0" presId="urn:microsoft.com/office/officeart/2005/8/layout/process5"/>
    <dgm:cxn modelId="{218D0DBD-37FF-4000-A149-A39877B0A190}" type="presOf" srcId="{A8D39F0E-0C56-4FAC-91A1-BA17762E7ED2}" destId="{AB1E83D5-A2AF-4243-88F1-C46A7CCE0F3D}" srcOrd="0" destOrd="0" presId="urn:microsoft.com/office/officeart/2005/8/layout/process5"/>
    <dgm:cxn modelId="{5F02185B-79F5-4167-9B19-81DB28795D3D}" type="presOf" srcId="{9DADEDCE-1061-4121-907C-1D88D3DCE475}" destId="{A64B045A-39B5-4610-9137-7229079BFA78}" srcOrd="1" destOrd="0" presId="urn:microsoft.com/office/officeart/2005/8/layout/process5"/>
    <dgm:cxn modelId="{E5F191AE-569F-483D-9AB2-E7D8B040356E}" srcId="{12DF2EC8-1A13-40E9-BEF4-21C40FF7098D}" destId="{A8D39F0E-0C56-4FAC-91A1-BA17762E7ED2}" srcOrd="3" destOrd="0" parTransId="{646D2DB7-0AC4-450A-A77A-24668F91DEF5}" sibTransId="{74584A36-138A-454B-A2A0-156D3977BA3E}"/>
    <dgm:cxn modelId="{12941C73-FE11-4DF1-B762-56EFED16374E}" type="presOf" srcId="{13C7F952-7D59-4A1E-ACD0-1A8229AA57A6}" destId="{E1B764A5-B49A-493D-85EB-890F4E9C225B}" srcOrd="1" destOrd="0" presId="urn:microsoft.com/office/officeart/2005/8/layout/process5"/>
    <dgm:cxn modelId="{73E49346-C0B7-48EF-A7A2-FEE9EE9BFC3E}" srcId="{12DF2EC8-1A13-40E9-BEF4-21C40FF7098D}" destId="{79B76E3F-63A2-4E94-BA86-6813C34A9979}" srcOrd="6" destOrd="0" parTransId="{93D088F8-F0E0-4ED0-AC03-B721D2039E82}" sibTransId="{13C7F952-7D59-4A1E-ACD0-1A8229AA57A6}"/>
    <dgm:cxn modelId="{F177C8B8-1271-43C3-B517-74FB2FFDEB64}" type="presOf" srcId="{8785A8AA-9554-474F-874C-A0CBF7649B2B}" destId="{D03B19D2-AF6A-4292-BA2F-71870F6FF4AB}" srcOrd="0" destOrd="0" presId="urn:microsoft.com/office/officeart/2005/8/layout/process5"/>
    <dgm:cxn modelId="{F3E20E4D-3C32-4E94-AF47-764DCFD5A71D}" type="presOf" srcId="{403CFBE7-96D5-458F-BDA6-BF2D3F06997B}" destId="{1B5FCBDE-1486-4C05-83CF-3F9B24D64FDE}" srcOrd="0" destOrd="0" presId="urn:microsoft.com/office/officeart/2005/8/layout/process5"/>
    <dgm:cxn modelId="{41336DA7-6C5E-43E0-A349-693FA443DDA8}" type="presOf" srcId="{EBE2E8E4-9E25-48ED-BEC6-2DB6ADAFE4F5}" destId="{100CE694-0A40-41D0-8ADD-AB4C85E8BC86}" srcOrd="0" destOrd="0" presId="urn:microsoft.com/office/officeart/2005/8/layout/process5"/>
    <dgm:cxn modelId="{1506EF23-C364-45B1-882B-9CEC29F4B37E}" type="presOf" srcId="{74584A36-138A-454B-A2A0-156D3977BA3E}" destId="{15C7BCB4-24C8-4A29-AB8A-BC5E8FE5423D}" srcOrd="0" destOrd="0" presId="urn:microsoft.com/office/officeart/2005/8/layout/process5"/>
    <dgm:cxn modelId="{ECD834A3-41C0-4282-8AC7-6C556B30A83C}" type="presOf" srcId="{79B76E3F-63A2-4E94-BA86-6813C34A9979}" destId="{3E43F1AD-35E2-47A9-A108-69D9D1B48E6B}" srcOrd="0" destOrd="0" presId="urn:microsoft.com/office/officeart/2005/8/layout/process5"/>
    <dgm:cxn modelId="{69C5BEB9-9D35-499A-B507-0CC9DB391547}" type="presOf" srcId="{917C00C6-3AA5-4E69-838F-46B4E42601CA}" destId="{DB323BCC-F6ED-477E-AF8A-7FB6B1F2040F}" srcOrd="0" destOrd="0" presId="urn:microsoft.com/office/officeart/2005/8/layout/process5"/>
    <dgm:cxn modelId="{2F846CF3-256D-4F47-A38D-FD36046A567F}" srcId="{12DF2EC8-1A13-40E9-BEF4-21C40FF7098D}" destId="{8785A8AA-9554-474F-874C-A0CBF7649B2B}" srcOrd="2" destOrd="0" parTransId="{A43E423A-581E-4BAF-9E9A-AD83A2663139}" sibTransId="{D6AE3367-1E49-4F3A-BF97-C854C238C9A7}"/>
    <dgm:cxn modelId="{D267D894-65A6-405D-91B4-CFB378300798}" type="presOf" srcId="{74DF3967-0946-4BDD-9671-92A8747F7FCA}" destId="{8DB4736B-FC33-4057-8112-02D98A8F50EE}" srcOrd="0" destOrd="0" presId="urn:microsoft.com/office/officeart/2005/8/layout/process5"/>
    <dgm:cxn modelId="{D8C36E24-3D9D-453C-B044-525A8180431B}" type="presOf" srcId="{68B44473-6C1A-45DD-B99A-9731118905C7}" destId="{12EFCDDC-19F0-4462-8A7B-953329AB4B7E}" srcOrd="0" destOrd="0" presId="urn:microsoft.com/office/officeart/2005/8/layout/process5"/>
    <dgm:cxn modelId="{C5AE90EE-A4C0-4EB7-BCB6-508AF1BD9CA3}" type="presOf" srcId="{74DF3967-0946-4BDD-9671-92A8747F7FCA}" destId="{9BBEAB88-B211-4AA1-B64A-FE65BA556D0A}" srcOrd="1" destOrd="0" presId="urn:microsoft.com/office/officeart/2005/8/layout/process5"/>
    <dgm:cxn modelId="{1F973121-9D6E-4632-8C4B-4ECD5704CC65}" type="presOf" srcId="{D6AE3367-1E49-4F3A-BF97-C854C238C9A7}" destId="{A7FE4ACB-0715-4252-83D7-A5AE497A0636}" srcOrd="1" destOrd="0" presId="urn:microsoft.com/office/officeart/2005/8/layout/process5"/>
    <dgm:cxn modelId="{C5A390C8-0C55-4B2C-ADC7-54C9DA7272CC}" type="presOf" srcId="{917C00C6-3AA5-4E69-838F-46B4E42601CA}" destId="{0260B1C2-A052-4B85-81A7-E6D496DA7021}" srcOrd="1" destOrd="0" presId="urn:microsoft.com/office/officeart/2005/8/layout/process5"/>
    <dgm:cxn modelId="{77F2F0DA-EDA1-4E86-8509-C4508E1CEC83}" type="presOf" srcId="{74584A36-138A-454B-A2A0-156D3977BA3E}" destId="{5178C847-1DFA-4B23-B388-39EADCA8D5E2}" srcOrd="1" destOrd="0" presId="urn:microsoft.com/office/officeart/2005/8/layout/process5"/>
    <dgm:cxn modelId="{3625260D-9E9E-4312-B2C0-395041AFABD7}" srcId="{12DF2EC8-1A13-40E9-BEF4-21C40FF7098D}" destId="{68B44473-6C1A-45DD-B99A-9731118905C7}" srcOrd="5" destOrd="0" parTransId="{3A714EEF-3D45-4414-8785-00EFF90C86B4}" sibTransId="{74DF3967-0946-4BDD-9671-92A8747F7FCA}"/>
    <dgm:cxn modelId="{8891DCF6-BA3F-4FE1-9A52-F63A77046EA0}" type="presOf" srcId="{12DF2EC8-1A13-40E9-BEF4-21C40FF7098D}" destId="{BB5D0E46-47D8-4691-978F-3FE6671B418E}" srcOrd="0" destOrd="0" presId="urn:microsoft.com/office/officeart/2005/8/layout/process5"/>
    <dgm:cxn modelId="{F0F7C22D-D823-4C20-9E7F-5A32C706878A}" type="presParOf" srcId="{BB5D0E46-47D8-4691-978F-3FE6671B418E}" destId="{FCB7D8EB-5881-473E-B5A0-77F261514169}" srcOrd="0" destOrd="0" presId="urn:microsoft.com/office/officeart/2005/8/layout/process5"/>
    <dgm:cxn modelId="{277C099A-BEF4-40EF-AC68-22BFE3C57786}" type="presParOf" srcId="{BB5D0E46-47D8-4691-978F-3FE6671B418E}" destId="{DB323BCC-F6ED-477E-AF8A-7FB6B1F2040F}" srcOrd="1" destOrd="0" presId="urn:microsoft.com/office/officeart/2005/8/layout/process5"/>
    <dgm:cxn modelId="{FFDA1650-789E-4FFF-BB5B-9D74A20D0595}" type="presParOf" srcId="{DB323BCC-F6ED-477E-AF8A-7FB6B1F2040F}" destId="{0260B1C2-A052-4B85-81A7-E6D496DA7021}" srcOrd="0" destOrd="0" presId="urn:microsoft.com/office/officeart/2005/8/layout/process5"/>
    <dgm:cxn modelId="{20E83BB4-CE4F-46E1-A23B-F94BF7164FBC}" type="presParOf" srcId="{BB5D0E46-47D8-4691-978F-3FE6671B418E}" destId="{DAEBB5D6-D11B-4FA4-B8DC-0B0D2CD2910F}" srcOrd="2" destOrd="0" presId="urn:microsoft.com/office/officeart/2005/8/layout/process5"/>
    <dgm:cxn modelId="{63575014-BC9B-4BF4-9B3B-BFF9FB33E025}" type="presParOf" srcId="{BB5D0E46-47D8-4691-978F-3FE6671B418E}" destId="{8AFBFD40-0B62-4971-A7F2-66D2CCDC92B2}" srcOrd="3" destOrd="0" presId="urn:microsoft.com/office/officeart/2005/8/layout/process5"/>
    <dgm:cxn modelId="{A351D565-B2F7-45D7-AEAF-30B6107DF39F}" type="presParOf" srcId="{8AFBFD40-0B62-4971-A7F2-66D2CCDC92B2}" destId="{DA426515-68F9-4D38-B6FF-2464AE996FD1}" srcOrd="0" destOrd="0" presId="urn:microsoft.com/office/officeart/2005/8/layout/process5"/>
    <dgm:cxn modelId="{E3C62032-7101-46E7-BB23-5C86726705D8}" type="presParOf" srcId="{BB5D0E46-47D8-4691-978F-3FE6671B418E}" destId="{D03B19D2-AF6A-4292-BA2F-71870F6FF4AB}" srcOrd="4" destOrd="0" presId="urn:microsoft.com/office/officeart/2005/8/layout/process5"/>
    <dgm:cxn modelId="{3F0D68A7-E384-4A8E-80B2-07C225C744F0}" type="presParOf" srcId="{BB5D0E46-47D8-4691-978F-3FE6671B418E}" destId="{896038ED-AD86-4D76-9020-4E9D10736B07}" srcOrd="5" destOrd="0" presId="urn:microsoft.com/office/officeart/2005/8/layout/process5"/>
    <dgm:cxn modelId="{B3953587-A2B0-4AB7-8016-513BAABF203E}" type="presParOf" srcId="{896038ED-AD86-4D76-9020-4E9D10736B07}" destId="{A7FE4ACB-0715-4252-83D7-A5AE497A0636}" srcOrd="0" destOrd="0" presId="urn:microsoft.com/office/officeart/2005/8/layout/process5"/>
    <dgm:cxn modelId="{C02E247D-FF80-4007-B64B-1934FCD70A58}" type="presParOf" srcId="{BB5D0E46-47D8-4691-978F-3FE6671B418E}" destId="{AB1E83D5-A2AF-4243-88F1-C46A7CCE0F3D}" srcOrd="6" destOrd="0" presId="urn:microsoft.com/office/officeart/2005/8/layout/process5"/>
    <dgm:cxn modelId="{471D7109-4671-4166-98D2-26762A718041}" type="presParOf" srcId="{BB5D0E46-47D8-4691-978F-3FE6671B418E}" destId="{15C7BCB4-24C8-4A29-AB8A-BC5E8FE5423D}" srcOrd="7" destOrd="0" presId="urn:microsoft.com/office/officeart/2005/8/layout/process5"/>
    <dgm:cxn modelId="{0ED56E5F-FA9D-4F84-9C80-68AD2C97D12E}" type="presParOf" srcId="{15C7BCB4-24C8-4A29-AB8A-BC5E8FE5423D}" destId="{5178C847-1DFA-4B23-B388-39EADCA8D5E2}" srcOrd="0" destOrd="0" presId="urn:microsoft.com/office/officeart/2005/8/layout/process5"/>
    <dgm:cxn modelId="{ECEE916F-0D9F-4E53-B71E-9F30E6B63814}" type="presParOf" srcId="{BB5D0E46-47D8-4691-978F-3FE6671B418E}" destId="{1B5FCBDE-1486-4C05-83CF-3F9B24D64FDE}" srcOrd="8" destOrd="0" presId="urn:microsoft.com/office/officeart/2005/8/layout/process5"/>
    <dgm:cxn modelId="{56EAFF2B-AB3E-4528-80A9-B8E5F04DD0C9}" type="presParOf" srcId="{BB5D0E46-47D8-4691-978F-3FE6671B418E}" destId="{F66F85E7-8A37-445E-821A-4FBAF14305CD}" srcOrd="9" destOrd="0" presId="urn:microsoft.com/office/officeart/2005/8/layout/process5"/>
    <dgm:cxn modelId="{0278B4F0-DBB9-4B20-8C0F-EB5C59192099}" type="presParOf" srcId="{F66F85E7-8A37-445E-821A-4FBAF14305CD}" destId="{A64B045A-39B5-4610-9137-7229079BFA78}" srcOrd="0" destOrd="0" presId="urn:microsoft.com/office/officeart/2005/8/layout/process5"/>
    <dgm:cxn modelId="{EFD1CAA2-38C3-4E6A-8E82-ECDE1730C5D8}" type="presParOf" srcId="{BB5D0E46-47D8-4691-978F-3FE6671B418E}" destId="{12EFCDDC-19F0-4462-8A7B-953329AB4B7E}" srcOrd="10" destOrd="0" presId="urn:microsoft.com/office/officeart/2005/8/layout/process5"/>
    <dgm:cxn modelId="{F4BEC17D-AF58-4257-B312-EF956EDF8BB7}" type="presParOf" srcId="{BB5D0E46-47D8-4691-978F-3FE6671B418E}" destId="{8DB4736B-FC33-4057-8112-02D98A8F50EE}" srcOrd="11" destOrd="0" presId="urn:microsoft.com/office/officeart/2005/8/layout/process5"/>
    <dgm:cxn modelId="{671F4E19-23D3-46E6-8937-6E896678307B}" type="presParOf" srcId="{8DB4736B-FC33-4057-8112-02D98A8F50EE}" destId="{9BBEAB88-B211-4AA1-B64A-FE65BA556D0A}" srcOrd="0" destOrd="0" presId="urn:microsoft.com/office/officeart/2005/8/layout/process5"/>
    <dgm:cxn modelId="{276FD5B9-40EC-450B-B358-D78BDE094945}" type="presParOf" srcId="{BB5D0E46-47D8-4691-978F-3FE6671B418E}" destId="{3E43F1AD-35E2-47A9-A108-69D9D1B48E6B}" srcOrd="12" destOrd="0" presId="urn:microsoft.com/office/officeart/2005/8/layout/process5"/>
    <dgm:cxn modelId="{75227D3F-AE5B-4B7D-92FB-608E67ED2269}" type="presParOf" srcId="{BB5D0E46-47D8-4691-978F-3FE6671B418E}" destId="{13BD1505-2EA2-4749-B05C-54D3899E746C}" srcOrd="13" destOrd="0" presId="urn:microsoft.com/office/officeart/2005/8/layout/process5"/>
    <dgm:cxn modelId="{55AB3F86-890F-4181-A1C4-461D0433F863}" type="presParOf" srcId="{13BD1505-2EA2-4749-B05C-54D3899E746C}" destId="{E1B764A5-B49A-493D-85EB-890F4E9C225B}" srcOrd="0" destOrd="0" presId="urn:microsoft.com/office/officeart/2005/8/layout/process5"/>
    <dgm:cxn modelId="{2F44D4D0-9F00-47EA-B65D-FBB57EF351B2}" type="presParOf" srcId="{BB5D0E46-47D8-4691-978F-3FE6671B418E}" destId="{100CE694-0A40-41D0-8ADD-AB4C85E8BC8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IT Team</a:t>
          </a:r>
        </a:p>
        <a:p>
          <a:r>
            <a:rPr lang="en-US" dirty="0" smtClean="0"/>
            <a:t>System Analyst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2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4756B-2BD4-4173-91D6-70A9E372DF83}" type="pres">
      <dgm:prSet presAssocID="{04BD7F13-4D1B-4182-BBAE-6851FDEE068C}" presName="circ2" presStyleLbl="vennNode1" presStyleIdx="1" presStyleCnt="2"/>
      <dgm:spPr/>
      <dgm:t>
        <a:bodyPr/>
        <a:lstStyle/>
        <a:p>
          <a:endParaRPr lang="en-US"/>
        </a:p>
      </dgm:t>
    </dgm:pt>
    <dgm:pt modelId="{75D7C6B1-B919-4EBC-988D-373032010CB6}" type="pres">
      <dgm:prSet presAssocID="{04BD7F13-4D1B-4182-BBAE-6851FDEE06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1" destOrd="0" parTransId="{1AB4B71E-74D2-4895-A6EE-9A429AC4D5C0}" sibTransId="{A9B58CFE-97B3-4162-91A3-523DC519CEAD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764D4DFA-208F-4C76-89DE-829D6D92F745}" type="presOf" srcId="{04BD7F13-4D1B-4182-BBAE-6851FDEE068C}" destId="{75D7C6B1-B919-4EBC-988D-373032010CB6}" srcOrd="1" destOrd="0" presId="urn:microsoft.com/office/officeart/2005/8/layout/venn1"/>
    <dgm:cxn modelId="{4167383F-49F0-4A2E-BC7A-CC8552C0F42E}" type="presOf" srcId="{04BD7F13-4D1B-4182-BBAE-6851FDEE068C}" destId="{36F4756B-2BD4-4173-91D6-70A9E372DF83}" srcOrd="0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A2EB5D21-DBCD-41BF-8A87-21B16D5A64BD}" type="presParOf" srcId="{E133D8B3-5D33-4579-A723-ADC25C7DD33D}" destId="{36F4756B-2BD4-4173-91D6-70A9E372DF83}" srcOrd="2" destOrd="0" presId="urn:microsoft.com/office/officeart/2005/8/layout/venn1"/>
    <dgm:cxn modelId="{BC2BD27F-76FF-4AFE-AC54-F3F2C57755F0}" type="presParOf" srcId="{E133D8B3-5D33-4579-A723-ADC25C7DD33D}" destId="{75D7C6B1-B919-4EBC-988D-373032010CB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err="1" smtClean="0"/>
            <a:t>AccuRev</a:t>
          </a:r>
          <a:r>
            <a:rPr lang="en-US" dirty="0" smtClean="0"/>
            <a:t> Lead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DBA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02A77D-E09A-4D13-893F-F459040F20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6E2407-2065-43A5-905D-251A83E20171}">
      <dgm:prSet phldrT="[Text]"/>
      <dgm:spPr/>
      <dgm:t>
        <a:bodyPr/>
        <a:lstStyle/>
        <a:p>
          <a:r>
            <a:rPr lang="en-US" dirty="0"/>
            <a:t>IT Team</a:t>
          </a:r>
        </a:p>
      </dgm:t>
    </dgm:pt>
    <dgm:pt modelId="{3B751FD6-4F1C-4EE0-B00B-34A4B8919ECC}" type="parTrans" cxnId="{9A358B9D-F01A-4BBB-8628-A5627CE4ABC3}">
      <dgm:prSet/>
      <dgm:spPr/>
      <dgm:t>
        <a:bodyPr/>
        <a:lstStyle/>
        <a:p>
          <a:endParaRPr lang="en-US"/>
        </a:p>
      </dgm:t>
    </dgm:pt>
    <dgm:pt modelId="{B88D0798-91E3-40CC-9903-8F3338CBAB5D}" type="sibTrans" cxnId="{9A358B9D-F01A-4BBB-8628-A5627CE4ABC3}">
      <dgm:prSet/>
      <dgm:spPr/>
      <dgm:t>
        <a:bodyPr/>
        <a:lstStyle/>
        <a:p>
          <a:endParaRPr lang="en-US"/>
        </a:p>
      </dgm:t>
    </dgm:pt>
    <dgm:pt modelId="{04BD7F13-4D1B-4182-BBAE-6851FDEE068C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1AB4B71E-74D2-4895-A6EE-9A429AC4D5C0}" type="parTrans" cxnId="{9DA12BF5-C9B5-488A-920C-47921E180AE2}">
      <dgm:prSet/>
      <dgm:spPr/>
      <dgm:t>
        <a:bodyPr/>
        <a:lstStyle/>
        <a:p>
          <a:endParaRPr lang="en-US"/>
        </a:p>
      </dgm:t>
    </dgm:pt>
    <dgm:pt modelId="{A9B58CFE-97B3-4162-91A3-523DC519CEAD}" type="sibTrans" cxnId="{9DA12BF5-C9B5-488A-920C-47921E180AE2}">
      <dgm:prSet/>
      <dgm:spPr/>
      <dgm:t>
        <a:bodyPr/>
        <a:lstStyle/>
        <a:p>
          <a:endParaRPr lang="en-US"/>
        </a:p>
      </dgm:t>
    </dgm:pt>
    <dgm:pt modelId="{3A412593-50C3-4B75-80F0-63743F3E628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03A00FEB-F551-4C8B-929C-B68B762138E2}" type="parTrans" cxnId="{9E9DFC61-B3B7-46D4-A073-8FE895D1AC1E}">
      <dgm:prSet/>
      <dgm:spPr/>
      <dgm:t>
        <a:bodyPr/>
        <a:lstStyle/>
        <a:p>
          <a:endParaRPr lang="en-US"/>
        </a:p>
      </dgm:t>
    </dgm:pt>
    <dgm:pt modelId="{B9BB2945-8B50-48F3-9282-B4A855AA1F66}" type="sibTrans" cxnId="{9E9DFC61-B3B7-46D4-A073-8FE895D1AC1E}">
      <dgm:prSet/>
      <dgm:spPr/>
      <dgm:t>
        <a:bodyPr/>
        <a:lstStyle/>
        <a:p>
          <a:endParaRPr lang="en-US"/>
        </a:p>
      </dgm:t>
    </dgm:pt>
    <dgm:pt modelId="{E133D8B3-5D33-4579-A723-ADC25C7DD33D}" type="pres">
      <dgm:prSet presAssocID="{3E02A77D-E09A-4D13-893F-F459040F2050}" presName="compositeShape" presStyleCnt="0">
        <dgm:presLayoutVars>
          <dgm:chMax val="7"/>
          <dgm:dir/>
          <dgm:resizeHandles val="exact"/>
        </dgm:presLayoutVars>
      </dgm:prSet>
      <dgm:spPr/>
    </dgm:pt>
    <dgm:pt modelId="{0CDF320A-8F09-48A3-A3D6-DD6B0FF25DAF}" type="pres">
      <dgm:prSet presAssocID="{926E2407-2065-43A5-905D-251A83E20171}" presName="circ1" presStyleLbl="vennNode1" presStyleIdx="0" presStyleCnt="3"/>
      <dgm:spPr/>
      <dgm:t>
        <a:bodyPr/>
        <a:lstStyle/>
        <a:p>
          <a:endParaRPr lang="en-US"/>
        </a:p>
      </dgm:t>
    </dgm:pt>
    <dgm:pt modelId="{F1C1F4F3-2891-440A-AA92-0700FFC6EBC4}" type="pres">
      <dgm:prSet presAssocID="{926E2407-2065-43A5-905D-251A83E201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3EFF-6913-49F6-A0DD-A5558077AFD5}" type="pres">
      <dgm:prSet presAssocID="{3A412593-50C3-4B75-80F0-63743F3E6281}" presName="circ2" presStyleLbl="vennNode1" presStyleIdx="1" presStyleCnt="3"/>
      <dgm:spPr/>
      <dgm:t>
        <a:bodyPr/>
        <a:lstStyle/>
        <a:p>
          <a:endParaRPr lang="en-US"/>
        </a:p>
      </dgm:t>
    </dgm:pt>
    <dgm:pt modelId="{7C9C2D48-3063-4E75-AD18-F8C6B6DAC497}" type="pres">
      <dgm:prSet presAssocID="{3A412593-50C3-4B75-80F0-63743F3E62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8B88C-D2C7-4431-9A25-094E4BDD3651}" type="pres">
      <dgm:prSet presAssocID="{04BD7F13-4D1B-4182-BBAE-6851FDEE068C}" presName="circ3" presStyleLbl="vennNode1" presStyleIdx="2" presStyleCnt="3"/>
      <dgm:spPr/>
      <dgm:t>
        <a:bodyPr/>
        <a:lstStyle/>
        <a:p>
          <a:endParaRPr lang="en-US"/>
        </a:p>
      </dgm:t>
    </dgm:pt>
    <dgm:pt modelId="{9A457BF7-CE3E-448C-91A7-196B92502F3C}" type="pres">
      <dgm:prSet presAssocID="{04BD7F13-4D1B-4182-BBAE-6851FDEE06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12BF5-C9B5-488A-920C-47921E180AE2}" srcId="{3E02A77D-E09A-4D13-893F-F459040F2050}" destId="{04BD7F13-4D1B-4182-BBAE-6851FDEE068C}" srcOrd="2" destOrd="0" parTransId="{1AB4B71E-74D2-4895-A6EE-9A429AC4D5C0}" sibTransId="{A9B58CFE-97B3-4162-91A3-523DC519CEAD}"/>
    <dgm:cxn modelId="{AC7281DA-19A1-4C0F-A627-5CACBD27134A}" type="presOf" srcId="{3E02A77D-E09A-4D13-893F-F459040F2050}" destId="{E133D8B3-5D33-4579-A723-ADC25C7DD33D}" srcOrd="0" destOrd="0" presId="urn:microsoft.com/office/officeart/2005/8/layout/venn1"/>
    <dgm:cxn modelId="{9E9DFC61-B3B7-46D4-A073-8FE895D1AC1E}" srcId="{3E02A77D-E09A-4D13-893F-F459040F2050}" destId="{3A412593-50C3-4B75-80F0-63743F3E6281}" srcOrd="1" destOrd="0" parTransId="{03A00FEB-F551-4C8B-929C-B68B762138E2}" sibTransId="{B9BB2945-8B50-48F3-9282-B4A855AA1F66}"/>
    <dgm:cxn modelId="{9A358B9D-F01A-4BBB-8628-A5627CE4ABC3}" srcId="{3E02A77D-E09A-4D13-893F-F459040F2050}" destId="{926E2407-2065-43A5-905D-251A83E20171}" srcOrd="0" destOrd="0" parTransId="{3B751FD6-4F1C-4EE0-B00B-34A4B8919ECC}" sibTransId="{B88D0798-91E3-40CC-9903-8F3338CBAB5D}"/>
    <dgm:cxn modelId="{19F8BEB3-933A-4103-928A-68F6467A540E}" type="presOf" srcId="{04BD7F13-4D1B-4182-BBAE-6851FDEE068C}" destId="{69B8B88C-D2C7-4431-9A25-094E4BDD3651}" srcOrd="0" destOrd="0" presId="urn:microsoft.com/office/officeart/2005/8/layout/venn1"/>
    <dgm:cxn modelId="{45E97C0E-689B-43CC-81B0-4E0977F2935D}" type="presOf" srcId="{926E2407-2065-43A5-905D-251A83E20171}" destId="{F1C1F4F3-2891-440A-AA92-0700FFC6EBC4}" srcOrd="1" destOrd="0" presId="urn:microsoft.com/office/officeart/2005/8/layout/venn1"/>
    <dgm:cxn modelId="{F7983BF3-5E32-446A-8006-E2A00486E5D7}" type="presOf" srcId="{3A412593-50C3-4B75-80F0-63743F3E6281}" destId="{7C9C2D48-3063-4E75-AD18-F8C6B6DAC497}" srcOrd="1" destOrd="0" presId="urn:microsoft.com/office/officeart/2005/8/layout/venn1"/>
    <dgm:cxn modelId="{2C6BEA7F-005A-43E5-8194-36099D786695}" type="presOf" srcId="{926E2407-2065-43A5-905D-251A83E20171}" destId="{0CDF320A-8F09-48A3-A3D6-DD6B0FF25DAF}" srcOrd="0" destOrd="0" presId="urn:microsoft.com/office/officeart/2005/8/layout/venn1"/>
    <dgm:cxn modelId="{DF9A341F-814A-4A61-926B-20817CE2564C}" type="presOf" srcId="{04BD7F13-4D1B-4182-BBAE-6851FDEE068C}" destId="{9A457BF7-CE3E-448C-91A7-196B92502F3C}" srcOrd="1" destOrd="0" presId="urn:microsoft.com/office/officeart/2005/8/layout/venn1"/>
    <dgm:cxn modelId="{B8459F51-7B8A-4965-B455-99E13BE755F8}" type="presOf" srcId="{3A412593-50C3-4B75-80F0-63743F3E6281}" destId="{E3863EFF-6913-49F6-A0DD-A5558077AFD5}" srcOrd="0" destOrd="0" presId="urn:microsoft.com/office/officeart/2005/8/layout/venn1"/>
    <dgm:cxn modelId="{FE8F4D52-27A7-417A-A25A-4A7A2D91E7E1}" type="presParOf" srcId="{E133D8B3-5D33-4579-A723-ADC25C7DD33D}" destId="{0CDF320A-8F09-48A3-A3D6-DD6B0FF25DAF}" srcOrd="0" destOrd="0" presId="urn:microsoft.com/office/officeart/2005/8/layout/venn1"/>
    <dgm:cxn modelId="{9B185C98-7DD1-4C41-83B3-52BE7257EFF6}" type="presParOf" srcId="{E133D8B3-5D33-4579-A723-ADC25C7DD33D}" destId="{F1C1F4F3-2891-440A-AA92-0700FFC6EBC4}" srcOrd="1" destOrd="0" presId="urn:microsoft.com/office/officeart/2005/8/layout/venn1"/>
    <dgm:cxn modelId="{10E1AB70-A4D7-43C3-A5E6-D96F90F9BDC2}" type="presParOf" srcId="{E133D8B3-5D33-4579-A723-ADC25C7DD33D}" destId="{E3863EFF-6913-49F6-A0DD-A5558077AFD5}" srcOrd="2" destOrd="0" presId="urn:microsoft.com/office/officeart/2005/8/layout/venn1"/>
    <dgm:cxn modelId="{07319912-9907-4667-A3B2-F2F01FA8D5F2}" type="presParOf" srcId="{E133D8B3-5D33-4579-A723-ADC25C7DD33D}" destId="{7C9C2D48-3063-4E75-AD18-F8C6B6DAC497}" srcOrd="3" destOrd="0" presId="urn:microsoft.com/office/officeart/2005/8/layout/venn1"/>
    <dgm:cxn modelId="{A768D605-ABF9-4D21-8F1D-32AD9F1F3C33}" type="presParOf" srcId="{E133D8B3-5D33-4579-A723-ADC25C7DD33D}" destId="{69B8B88C-D2C7-4431-9A25-094E4BDD3651}" srcOrd="4" destOrd="0" presId="urn:microsoft.com/office/officeart/2005/8/layout/venn1"/>
    <dgm:cxn modelId="{FFC7B606-8A21-4D2E-A3C7-DEEBC93BDF46}" type="presParOf" srcId="{E133D8B3-5D33-4579-A723-ADC25C7DD33D}" destId="{9A457BF7-CE3E-448C-91A7-196B92502F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1800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IT Team</a:t>
          </a:r>
        </a:p>
      </dsp:txBody>
      <dsp:txXfrm>
        <a:off x="800099" y="665559"/>
        <a:ext cx="2560320" cy="3393281"/>
      </dsp:txXfrm>
    </dsp:sp>
    <dsp:sp modelId="{36F4756B-2BD4-4173-91D6-70A9E372DF83}">
      <dsp:nvSpPr>
        <dsp:cNvPr id="0" name=""/>
        <dsp:cNvSpPr/>
      </dsp:nvSpPr>
      <dsp:spPr>
        <a:xfrm>
          <a:off x="33804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AccuRev</a:t>
          </a:r>
          <a:r>
            <a:rPr lang="en-US" sz="5000" kern="1200" dirty="0" smtClean="0"/>
            <a:t> Lead</a:t>
          </a:r>
          <a:endParaRPr lang="en-US" sz="5000" kern="1200" dirty="0"/>
        </a:p>
      </dsp:txBody>
      <dsp:txXfrm>
        <a:off x="4640580" y="665559"/>
        <a:ext cx="2560320" cy="33932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AccuRev</a:t>
          </a:r>
          <a:r>
            <a:rPr lang="en-US" sz="3300" kern="1200" dirty="0" smtClean="0"/>
            <a:t> Lead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Lead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AccuRev</a:t>
          </a:r>
          <a:endParaRPr lang="en-US" sz="33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I6S2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Lead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AccuRev</a:t>
          </a:r>
          <a:endParaRPr lang="en-US" sz="33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Lead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AccuRev</a:t>
          </a:r>
          <a:endParaRPr lang="en-US" sz="33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LAN Prod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Lead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AccuRev</a:t>
          </a:r>
          <a:endParaRPr lang="en-US" sz="33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LAN Prod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QA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Lead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AccuRev</a:t>
          </a:r>
          <a:endParaRPr lang="en-US" sz="33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I6S2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Oracle</a:t>
          </a:r>
          <a:endParaRPr lang="en-US" sz="45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I6S2</a:t>
          </a:r>
          <a:endParaRPr lang="en-US" sz="4500" kern="1200" dirty="0"/>
        </a:p>
      </dsp:txBody>
      <dsp:txXfrm>
        <a:off x="1827276" y="2562986"/>
        <a:ext cx="1700784" cy="15590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IT Team</a:t>
          </a:r>
        </a:p>
      </dsp:txBody>
      <dsp:txXfrm>
        <a:off x="2961132" y="555116"/>
        <a:ext cx="2078736" cy="1275588"/>
      </dsp:txXfrm>
    </dsp:sp>
    <dsp:sp modelId="{A02D8A39-CD0E-488B-BA33-9233C44EA19C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Oracle</a:t>
          </a:r>
          <a:endParaRPr lang="en-US" sz="4500" kern="1200" dirty="0"/>
        </a:p>
      </dsp:txBody>
      <dsp:txXfrm>
        <a:off x="4472940" y="2562986"/>
        <a:ext cx="1700784" cy="1559052"/>
      </dsp:txXfrm>
    </dsp:sp>
    <dsp:sp modelId="{136C745B-51D3-4AF2-B7D7-4D41E02AF2D8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D4S2</a:t>
          </a:r>
          <a:endParaRPr lang="en-US" sz="4500" kern="1200" dirty="0"/>
        </a:p>
      </dsp:txBody>
      <dsp:txXfrm>
        <a:off x="1827276" y="2562986"/>
        <a:ext cx="1700784" cy="1559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IT Team</a:t>
          </a:r>
        </a:p>
      </dsp:txBody>
      <dsp:txXfrm>
        <a:off x="2961132" y="555116"/>
        <a:ext cx="2078736" cy="1275588"/>
      </dsp:txXfrm>
    </dsp:sp>
    <dsp:sp modelId="{6163184E-1960-47CA-9E80-6E5DE623257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Oracle Security Admins</a:t>
          </a:r>
          <a:endParaRPr lang="en-US" sz="3700" kern="1200" dirty="0"/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DBA’s</a:t>
          </a:r>
          <a:endParaRPr lang="en-US" sz="3700" kern="1200" dirty="0"/>
        </a:p>
      </dsp:txBody>
      <dsp:txXfrm>
        <a:off x="1827276" y="2562986"/>
        <a:ext cx="1700784" cy="155905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IT Team</a:t>
          </a:r>
        </a:p>
      </dsp:txBody>
      <dsp:txXfrm>
        <a:off x="2961132" y="555116"/>
        <a:ext cx="2078736" cy="1275588"/>
      </dsp:txXfrm>
    </dsp:sp>
    <dsp:sp modelId="{6163184E-1960-47CA-9E80-6E5DE623257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Oracle Security Admins</a:t>
          </a:r>
          <a:endParaRPr lang="en-US" sz="3700" kern="1200" dirty="0"/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DBA’s</a:t>
          </a:r>
          <a:endParaRPr lang="en-US" sz="3700" kern="1200" dirty="0"/>
        </a:p>
      </dsp:txBody>
      <dsp:txXfrm>
        <a:off x="1827276" y="2562986"/>
        <a:ext cx="1700784" cy="15590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DBA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Prod</a:t>
          </a:r>
          <a:endParaRPr lang="en-US" sz="4800" kern="1200" dirty="0"/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DBA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Prod</a:t>
          </a:r>
          <a:endParaRPr lang="en-US" sz="4800" kern="1200" dirty="0"/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DBA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67A5922D-D12D-4D10-8ADE-6BC60AE51B5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4472940" y="2562986"/>
        <a:ext cx="1700784" cy="1559052"/>
      </dsp:txXfrm>
    </dsp:sp>
    <dsp:sp modelId="{75CDCDE0-B12B-4DDA-93CF-9E7A88E8186B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D4S2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67A5922D-D12D-4D10-8ADE-6BC60AE51B5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Prod</a:t>
          </a:r>
        </a:p>
      </dsp:txBody>
      <dsp:txXfrm>
        <a:off x="4472940" y="2562986"/>
        <a:ext cx="1700784" cy="1559052"/>
      </dsp:txXfrm>
    </dsp:sp>
    <dsp:sp modelId="{75CDCDE0-B12B-4DDA-93CF-9E7A88E8186B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AccuRev</a:t>
          </a:r>
          <a:endParaRPr lang="en-US" sz="3300" kern="1200" dirty="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Lead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IT Team</a:t>
          </a:r>
        </a:p>
      </dsp:txBody>
      <dsp:txXfrm>
        <a:off x="2961132" y="555116"/>
        <a:ext cx="2078736" cy="1275588"/>
      </dsp:txXfrm>
    </dsp:sp>
    <dsp:sp modelId="{67A5922D-D12D-4D10-8ADE-6BC60AE51B5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Prod</a:t>
          </a:r>
        </a:p>
      </dsp:txBody>
      <dsp:txXfrm>
        <a:off x="4472940" y="2562986"/>
        <a:ext cx="1700784" cy="1559052"/>
      </dsp:txXfrm>
    </dsp:sp>
    <dsp:sp modelId="{75CDCDE0-B12B-4DDA-93CF-9E7A88E8186B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Schedulers</a:t>
          </a:r>
          <a:endParaRPr lang="en-US" sz="2600" kern="1200" dirty="0"/>
        </a:p>
      </dsp:txBody>
      <dsp:txXfrm>
        <a:off x="1827276" y="2562986"/>
        <a:ext cx="1700784" cy="155905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6650EBCA-5057-4362-9422-D44C23D66DAE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LAN</a:t>
          </a:r>
        </a:p>
      </dsp:txBody>
      <dsp:txXfrm>
        <a:off x="4472940" y="2562986"/>
        <a:ext cx="1700784" cy="1559052"/>
      </dsp:txXfrm>
    </dsp:sp>
    <dsp:sp modelId="{940DA4FA-A4CD-4DCF-A076-E15675FAF450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IT Team</a:t>
          </a:r>
        </a:p>
      </dsp:txBody>
      <dsp:txXfrm>
        <a:off x="2961132" y="555116"/>
        <a:ext cx="2078736" cy="1275588"/>
      </dsp:txXfrm>
    </dsp:sp>
    <dsp:sp modelId="{67A5922D-D12D-4D10-8ADE-6BC60AE51B53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D4S2</a:t>
          </a:r>
          <a:endParaRPr lang="en-US" sz="2600" kern="1200" dirty="0"/>
        </a:p>
      </dsp:txBody>
      <dsp:txXfrm>
        <a:off x="4472940" y="2562986"/>
        <a:ext cx="1700784" cy="1559052"/>
      </dsp:txXfrm>
    </dsp:sp>
    <dsp:sp modelId="{75CDCDE0-B12B-4DDA-93CF-9E7A88E8186B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Schedulers</a:t>
          </a:r>
          <a:endParaRPr lang="en-US" sz="2600" kern="1200" dirty="0"/>
        </a:p>
      </dsp:txBody>
      <dsp:txXfrm>
        <a:off x="1827276" y="2562986"/>
        <a:ext cx="1700784" cy="155905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1800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DBA</a:t>
          </a:r>
        </a:p>
      </dsp:txBody>
      <dsp:txXfrm>
        <a:off x="800099" y="665559"/>
        <a:ext cx="2560320" cy="3393281"/>
      </dsp:txXfrm>
    </dsp:sp>
    <dsp:sp modelId="{67E79B22-F271-4167-BCDC-550774C3E14D}">
      <dsp:nvSpPr>
        <dsp:cNvPr id="0" name=""/>
        <dsp:cNvSpPr/>
      </dsp:nvSpPr>
      <dsp:spPr>
        <a:xfrm>
          <a:off x="33804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AccuRev</a:t>
          </a:r>
        </a:p>
      </dsp:txBody>
      <dsp:txXfrm>
        <a:off x="4640580" y="665559"/>
        <a:ext cx="2560320" cy="339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1800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Oracle Security Admins</a:t>
          </a:r>
          <a:endParaRPr lang="en-US" sz="5500" kern="1200" dirty="0"/>
        </a:p>
      </dsp:txBody>
      <dsp:txXfrm>
        <a:off x="800099" y="665559"/>
        <a:ext cx="2560320" cy="3393281"/>
      </dsp:txXfrm>
    </dsp:sp>
    <dsp:sp modelId="{36F4756B-2BD4-4173-91D6-70A9E372DF83}">
      <dsp:nvSpPr>
        <dsp:cNvPr id="0" name=""/>
        <dsp:cNvSpPr/>
      </dsp:nvSpPr>
      <dsp:spPr>
        <a:xfrm>
          <a:off x="33804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IT Team</a:t>
          </a:r>
        </a:p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System Analyst</a:t>
          </a:r>
          <a:endParaRPr lang="en-US" sz="5500" kern="1200" dirty="0"/>
        </a:p>
      </dsp:txBody>
      <dsp:txXfrm>
        <a:off x="4640580" y="665559"/>
        <a:ext cx="2560320" cy="339328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7CB179AF-A9A7-4485-AB35-E73E3F770DD9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AccuRev</a:t>
          </a:r>
        </a:p>
      </dsp:txBody>
      <dsp:txXfrm>
        <a:off x="4472940" y="2562986"/>
        <a:ext cx="1700784" cy="1559052"/>
      </dsp:txXfrm>
    </dsp:sp>
    <dsp:sp modelId="{C71D4100-DA1D-4A68-84E2-95985436909E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F1FD1B95-02BF-4484-B08B-D43883795424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QA</a:t>
          </a:r>
        </a:p>
      </dsp:txBody>
      <dsp:txXfrm>
        <a:off x="4472940" y="2562986"/>
        <a:ext cx="1700784" cy="1559052"/>
      </dsp:txXfrm>
    </dsp:sp>
    <dsp:sp modelId="{006B8A2C-1F11-43D5-B4AF-5039F6CF1C3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8AF18CB3-C9B7-4037-9146-8A69A09B0BF0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47939472-4FC6-480C-B6B8-0363C02E9B13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7D8EB-5881-473E-B5A0-77F261514169}">
      <dsp:nvSpPr>
        <dsp:cNvPr id="0" name=""/>
        <dsp:cNvSpPr/>
      </dsp:nvSpPr>
      <dsp:spPr>
        <a:xfrm>
          <a:off x="548896" y="576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Java</a:t>
          </a:r>
        </a:p>
      </dsp:txBody>
      <dsp:txXfrm>
        <a:off x="580820" y="32500"/>
        <a:ext cx="1752785" cy="1026131"/>
      </dsp:txXfrm>
    </dsp:sp>
    <dsp:sp modelId="{DB323BCC-F6ED-477E-AF8A-7FB6B1F2040F}">
      <dsp:nvSpPr>
        <dsp:cNvPr id="0" name=""/>
        <dsp:cNvSpPr/>
      </dsp:nvSpPr>
      <dsp:spPr>
        <a:xfrm>
          <a:off x="2525393" y="320304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25393" y="410409"/>
        <a:ext cx="269588" cy="270315"/>
      </dsp:txXfrm>
    </dsp:sp>
    <dsp:sp modelId="{DAEBB5D6-D11B-4FA4-B8DC-0B0D2CD2910F}">
      <dsp:nvSpPr>
        <dsp:cNvPr id="0" name=""/>
        <dsp:cNvSpPr/>
      </dsp:nvSpPr>
      <dsp:spPr>
        <a:xfrm>
          <a:off x="3092183" y="576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Get CDSID in Scope</a:t>
          </a:r>
        </a:p>
      </dsp:txBody>
      <dsp:txXfrm>
        <a:off x="3124107" y="32500"/>
        <a:ext cx="1752785" cy="1026131"/>
      </dsp:txXfrm>
    </dsp:sp>
    <dsp:sp modelId="{8AFBFD40-0B62-4971-A7F2-66D2CCDC92B2}">
      <dsp:nvSpPr>
        <dsp:cNvPr id="0" name=""/>
        <dsp:cNvSpPr/>
      </dsp:nvSpPr>
      <dsp:spPr>
        <a:xfrm>
          <a:off x="5068680" y="320304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68680" y="410409"/>
        <a:ext cx="269588" cy="270315"/>
      </dsp:txXfrm>
    </dsp:sp>
    <dsp:sp modelId="{D03B19D2-AF6A-4292-BA2F-71870F6FF4AB}">
      <dsp:nvSpPr>
        <dsp:cNvPr id="0" name=""/>
        <dsp:cNvSpPr/>
      </dsp:nvSpPr>
      <dsp:spPr>
        <a:xfrm>
          <a:off x="5635469" y="576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Get CDSID lookup tool</a:t>
          </a:r>
        </a:p>
      </dsp:txBody>
      <dsp:txXfrm>
        <a:off x="5667393" y="32500"/>
        <a:ext cx="1752785" cy="1026131"/>
      </dsp:txXfrm>
    </dsp:sp>
    <dsp:sp modelId="{896038ED-AD86-4D76-9020-4E9D10736B07}">
      <dsp:nvSpPr>
        <dsp:cNvPr id="0" name=""/>
        <dsp:cNvSpPr/>
      </dsp:nvSpPr>
      <dsp:spPr>
        <a:xfrm rot="5400000">
          <a:off x="6351223" y="1217721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6408629" y="1250420"/>
        <a:ext cx="270315" cy="269588"/>
      </dsp:txXfrm>
    </dsp:sp>
    <dsp:sp modelId="{AB1E83D5-A2AF-4243-88F1-C46A7CCE0F3D}">
      <dsp:nvSpPr>
        <dsp:cNvPr id="0" name=""/>
        <dsp:cNvSpPr/>
      </dsp:nvSpPr>
      <dsp:spPr>
        <a:xfrm>
          <a:off x="5635469" y="1817210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Populate Tool</a:t>
          </a:r>
        </a:p>
      </dsp:txBody>
      <dsp:txXfrm>
        <a:off x="5667393" y="1849134"/>
        <a:ext cx="1752785" cy="1026131"/>
      </dsp:txXfrm>
    </dsp:sp>
    <dsp:sp modelId="{15C7BCB4-24C8-4A29-AB8A-BC5E8FE5423D}">
      <dsp:nvSpPr>
        <dsp:cNvPr id="0" name=""/>
        <dsp:cNvSpPr/>
      </dsp:nvSpPr>
      <dsp:spPr>
        <a:xfrm rot="10800000">
          <a:off x="5090479" y="2136937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206017" y="2227042"/>
        <a:ext cx="269588" cy="270315"/>
      </dsp:txXfrm>
    </dsp:sp>
    <dsp:sp modelId="{1B5FCBDE-1486-4C05-83CF-3F9B24D64FDE}">
      <dsp:nvSpPr>
        <dsp:cNvPr id="0" name=""/>
        <dsp:cNvSpPr/>
      </dsp:nvSpPr>
      <dsp:spPr>
        <a:xfrm>
          <a:off x="3092183" y="1817210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Execute Tool</a:t>
          </a:r>
        </a:p>
      </dsp:txBody>
      <dsp:txXfrm>
        <a:off x="3124107" y="1849134"/>
        <a:ext cx="1752785" cy="1026131"/>
      </dsp:txXfrm>
    </dsp:sp>
    <dsp:sp modelId="{F66F85E7-8A37-445E-821A-4FBAF14305CD}">
      <dsp:nvSpPr>
        <dsp:cNvPr id="0" name=""/>
        <dsp:cNvSpPr/>
      </dsp:nvSpPr>
      <dsp:spPr>
        <a:xfrm rot="10800000">
          <a:off x="2547193" y="2136937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662731" y="2227042"/>
        <a:ext cx="269588" cy="270315"/>
      </dsp:txXfrm>
    </dsp:sp>
    <dsp:sp modelId="{12EFCDDC-19F0-4462-8A7B-953329AB4B7E}">
      <dsp:nvSpPr>
        <dsp:cNvPr id="0" name=""/>
        <dsp:cNvSpPr/>
      </dsp:nvSpPr>
      <dsp:spPr>
        <a:xfrm>
          <a:off x="548896" y="1817210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Clean Results</a:t>
          </a:r>
        </a:p>
      </dsp:txBody>
      <dsp:txXfrm>
        <a:off x="580820" y="1849134"/>
        <a:ext cx="1752785" cy="1026131"/>
      </dsp:txXfrm>
    </dsp:sp>
    <dsp:sp modelId="{8DB4736B-FC33-4057-8112-02D98A8F50EE}">
      <dsp:nvSpPr>
        <dsp:cNvPr id="0" name=""/>
        <dsp:cNvSpPr/>
      </dsp:nvSpPr>
      <dsp:spPr>
        <a:xfrm rot="5400000">
          <a:off x="1264650" y="3034354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322056" y="3067053"/>
        <a:ext cx="270315" cy="269588"/>
      </dsp:txXfrm>
    </dsp:sp>
    <dsp:sp modelId="{3E43F1AD-35E2-47A9-A108-69D9D1B48E6B}">
      <dsp:nvSpPr>
        <dsp:cNvPr id="0" name=""/>
        <dsp:cNvSpPr/>
      </dsp:nvSpPr>
      <dsp:spPr>
        <a:xfrm>
          <a:off x="548896" y="3633843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Populate SOD template</a:t>
          </a:r>
        </a:p>
      </dsp:txBody>
      <dsp:txXfrm>
        <a:off x="580820" y="3665767"/>
        <a:ext cx="1752785" cy="1026131"/>
      </dsp:txXfrm>
    </dsp:sp>
    <dsp:sp modelId="{13BD1505-2EA2-4749-B05C-54D3899E746C}">
      <dsp:nvSpPr>
        <dsp:cNvPr id="0" name=""/>
        <dsp:cNvSpPr/>
      </dsp:nvSpPr>
      <dsp:spPr>
        <a:xfrm>
          <a:off x="2525393" y="3953570"/>
          <a:ext cx="385126" cy="450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25393" y="4043675"/>
        <a:ext cx="269588" cy="270315"/>
      </dsp:txXfrm>
    </dsp:sp>
    <dsp:sp modelId="{100CE694-0A40-41D0-8ADD-AB4C85E8BC86}">
      <dsp:nvSpPr>
        <dsp:cNvPr id="0" name=""/>
        <dsp:cNvSpPr/>
      </dsp:nvSpPr>
      <dsp:spPr>
        <a:xfrm>
          <a:off x="3092183" y="3633843"/>
          <a:ext cx="1816633" cy="1089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Calculate Conflicts</a:t>
          </a:r>
        </a:p>
      </dsp:txBody>
      <dsp:txXfrm>
        <a:off x="3124107" y="3665767"/>
        <a:ext cx="1752785" cy="1026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1800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Oracle</a:t>
          </a:r>
          <a:endParaRPr lang="en-US" sz="5800" kern="1200" dirty="0"/>
        </a:p>
      </dsp:txBody>
      <dsp:txXfrm>
        <a:off x="800099" y="665559"/>
        <a:ext cx="2560320" cy="3393281"/>
      </dsp:txXfrm>
    </dsp:sp>
    <dsp:sp modelId="{36F4756B-2BD4-4173-91D6-70A9E372DF83}">
      <dsp:nvSpPr>
        <dsp:cNvPr id="0" name=""/>
        <dsp:cNvSpPr/>
      </dsp:nvSpPr>
      <dsp:spPr>
        <a:xfrm>
          <a:off x="3380422" y="141922"/>
          <a:ext cx="4440555" cy="444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IT Team</a:t>
          </a:r>
        </a:p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System Analyst</a:t>
          </a:r>
          <a:endParaRPr lang="en-US" sz="5800" kern="1200" dirty="0"/>
        </a:p>
      </dsp:txBody>
      <dsp:txXfrm>
        <a:off x="4640580" y="665559"/>
        <a:ext cx="2560320" cy="3393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AccuRev</a:t>
          </a:r>
          <a:r>
            <a:rPr lang="en-US" sz="3300" kern="1200" dirty="0" smtClean="0"/>
            <a:t> Lead</a:t>
          </a:r>
          <a:endParaRPr lang="en-US" sz="3300" kern="1200" dirty="0"/>
        </a:p>
      </dsp:txBody>
      <dsp:txXfrm>
        <a:off x="1827276" y="2562986"/>
        <a:ext cx="1700784" cy="15590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QA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DBA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Prod</a:t>
          </a:r>
          <a:endParaRPr lang="en-US" sz="4800" kern="1200" dirty="0"/>
        </a:p>
      </dsp:txBody>
      <dsp:txXfrm>
        <a:off x="1827276" y="2562986"/>
        <a:ext cx="1700784" cy="15590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20A-8F09-48A3-A3D6-DD6B0FF25DAF}">
      <dsp:nvSpPr>
        <dsp:cNvPr id="0" name=""/>
        <dsp:cNvSpPr/>
      </dsp:nvSpPr>
      <dsp:spPr>
        <a:xfrm>
          <a:off x="2583180" y="59054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IT Team</a:t>
          </a:r>
        </a:p>
      </dsp:txBody>
      <dsp:txXfrm>
        <a:off x="2961132" y="555116"/>
        <a:ext cx="2078736" cy="1275588"/>
      </dsp:txXfrm>
    </dsp:sp>
    <dsp:sp modelId="{E3863EFF-6913-49F6-A0DD-A5558077AFD5}">
      <dsp:nvSpPr>
        <dsp:cNvPr id="0" name=""/>
        <dsp:cNvSpPr/>
      </dsp:nvSpPr>
      <dsp:spPr>
        <a:xfrm>
          <a:off x="3606012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Dev</a:t>
          </a:r>
        </a:p>
      </dsp:txBody>
      <dsp:txXfrm>
        <a:off x="4472940" y="2562986"/>
        <a:ext cx="1700784" cy="1559052"/>
      </dsp:txXfrm>
    </dsp:sp>
    <dsp:sp modelId="{69B8B88C-D2C7-4431-9A25-094E4BDD3651}">
      <dsp:nvSpPr>
        <dsp:cNvPr id="0" name=""/>
        <dsp:cNvSpPr/>
      </dsp:nvSpPr>
      <dsp:spPr>
        <a:xfrm>
          <a:off x="1560347" y="1830705"/>
          <a:ext cx="2834640" cy="283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Prod</a:t>
          </a:r>
        </a:p>
      </dsp:txBody>
      <dsp:txXfrm>
        <a:off x="1827276" y="2562986"/>
        <a:ext cx="1700784" cy="1559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4040-E5DE-43AD-B813-F55FC91B6E43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6010-A411-4602-9EA5-5B8039753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</a:t>
            </a:r>
            <a:r>
              <a:rPr lang="en-US" baseline="0" dirty="0"/>
              <a:t>: 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4K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Schedulers to the work flow (49)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Schedulers to the IT Team Developers by </a:t>
            </a:r>
            <a:r>
              <a:rPr lang="en-US" dirty="0" err="1" smtClean="0"/>
              <a:t>cdsid</a:t>
            </a:r>
            <a:r>
              <a:rPr lang="en-US" dirty="0" smtClean="0"/>
              <a:t> (11)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filter on Schedulers to view only Prod (0)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join on Schedulers to D4S2 on CDSID for Prod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4N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D4S2 to Oracle by </a:t>
            </a:r>
            <a:r>
              <a:rPr lang="en-US" dirty="0" err="1" smtClean="0"/>
              <a:t>cdsid</a:t>
            </a:r>
            <a:r>
              <a:rPr lang="en-US" dirty="0" smtClean="0"/>
              <a:t> (68)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3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4FG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Migration Control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D4S2 to </a:t>
            </a:r>
            <a:r>
              <a:rPr lang="en-US" dirty="0" err="1" smtClean="0"/>
              <a:t>AccuRev</a:t>
            </a:r>
            <a:r>
              <a:rPr lang="en-US" dirty="0" smtClean="0"/>
              <a:t> Leads on CDSID to ensure DEV access (1)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6G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Promoters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AccuRev</a:t>
            </a:r>
            <a:r>
              <a:rPr lang="en-US" dirty="0" smtClean="0"/>
              <a:t> Lead to  the work flow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I6S2 input (2,402)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AccuRev</a:t>
            </a:r>
            <a:r>
              <a:rPr lang="en-US" dirty="0" smtClean="0"/>
              <a:t> Leads with</a:t>
            </a:r>
            <a:r>
              <a:rPr lang="en-US" baseline="0" dirty="0" smtClean="0"/>
              <a:t> Promoter 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(2)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6I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Promoters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Admins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AccuRev</a:t>
            </a:r>
            <a:r>
              <a:rPr lang="en-US" dirty="0" smtClean="0"/>
              <a:t> Lead to  the work flow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Oracle CDSID Role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AccuRev</a:t>
            </a:r>
            <a:r>
              <a:rPr lang="en-US" dirty="0" smtClean="0"/>
              <a:t> Leads with</a:t>
            </a:r>
            <a:r>
              <a:rPr lang="en-US" baseline="0" dirty="0" smtClean="0"/>
              <a:t> Oracle 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Filter on Role = BUSINESS PROD SUPPORT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6K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Promoters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Schedulers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AccuRev</a:t>
            </a:r>
            <a:r>
              <a:rPr lang="en-US" dirty="0" smtClean="0"/>
              <a:t> Lead to  the work flow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Schedulers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filter for prod schedulers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AccuRev</a:t>
            </a:r>
            <a:r>
              <a:rPr lang="en-US" dirty="0" smtClean="0"/>
              <a:t> Leads with</a:t>
            </a:r>
            <a:r>
              <a:rPr lang="en-US" baseline="0" dirty="0" smtClean="0"/>
              <a:t> Schedulers 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(0)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Filter on Role = BUSINESS PROD SUPPORT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6N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Promoters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FEDEBOM Prod UI Access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AccuRev</a:t>
            </a:r>
            <a:r>
              <a:rPr lang="en-US" dirty="0" smtClean="0"/>
              <a:t> Lead to  the work flow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Schedulers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filter for prod schedulers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AccuRev</a:t>
            </a:r>
            <a:r>
              <a:rPr lang="en-US" dirty="0" smtClean="0"/>
              <a:t> Leads with</a:t>
            </a:r>
            <a:r>
              <a:rPr lang="en-US" baseline="0" dirty="0" smtClean="0"/>
              <a:t> Schedulers 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(0)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Filter on Role = BUSINESS PROD SUPPORT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44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Control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the IT Team on </a:t>
            </a:r>
            <a:r>
              <a:rPr lang="en-US" dirty="0" err="1" smtClean="0"/>
              <a:t>SOD_Role</a:t>
            </a:r>
            <a:r>
              <a:rPr lang="en-US" dirty="0" smtClean="0"/>
              <a:t> =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(97)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with D4S2 on CDSID to ensure DEV access (75)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this</a:t>
            </a:r>
            <a:r>
              <a:rPr lang="en-US" baseline="0" dirty="0" smtClean="0"/>
              <a:t> result with I6S2 to find the conflicts (55)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6G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Promoters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</a:t>
            </a:r>
            <a:r>
              <a:rPr lang="en-US" dirty="0" err="1" smtClean="0"/>
              <a:t>AccuRev</a:t>
            </a:r>
            <a:r>
              <a:rPr lang="en-US" dirty="0" smtClean="0"/>
              <a:t> Lead to  the work flow (2)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I6S2 input (2,402)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AccuRev</a:t>
            </a:r>
            <a:r>
              <a:rPr lang="en-US" dirty="0" smtClean="0"/>
              <a:t> Leads with</a:t>
            </a:r>
            <a:r>
              <a:rPr lang="en-US" baseline="0" dirty="0" smtClean="0"/>
              <a:t> Promoter 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(2)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7M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Control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Data Asset Owners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IT</a:t>
            </a:r>
            <a:r>
              <a:rPr lang="en-US" baseline="0" dirty="0" smtClean="0"/>
              <a:t> Team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I6S2 input (2,402)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QA with Data Owner </a:t>
            </a:r>
            <a:r>
              <a:rPr lang="en-US" baseline="0" dirty="0" smtClean="0"/>
              <a:t>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(7)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3F is the Conflicts between System Analyst and Program Migration</a:t>
            </a:r>
            <a:r>
              <a:rPr lang="en-US" baseline="0" dirty="0" smtClean="0"/>
              <a:t> Control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on SOD_ROLE = System Analyst </a:t>
            </a:r>
            <a:r>
              <a:rPr lang="en-US" dirty="0" smtClean="0"/>
              <a:t>from the IT </a:t>
            </a:r>
            <a:r>
              <a:rPr lang="en-US" dirty="0" smtClean="0"/>
              <a:t>Team 16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</a:t>
            </a:r>
            <a:r>
              <a:rPr lang="en-US" dirty="0" err="1" smtClean="0"/>
              <a:t>AccuRev</a:t>
            </a:r>
            <a:r>
              <a:rPr lang="en-US" dirty="0" smtClean="0"/>
              <a:t> Lead on CDSID 0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7M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Control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Data Asset Owners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IT</a:t>
            </a:r>
            <a:r>
              <a:rPr lang="en-US" baseline="0" dirty="0" smtClean="0"/>
              <a:t> Team and filter on QA Control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the Oracle</a:t>
            </a:r>
            <a:r>
              <a:rPr lang="en-US" baseline="0" dirty="0" smtClean="0"/>
              <a:t> CDSID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QA with Oracle </a:t>
            </a:r>
            <a:r>
              <a:rPr lang="en-US" baseline="0" dirty="0" smtClean="0"/>
              <a:t>on </a:t>
            </a:r>
            <a:r>
              <a:rPr lang="en-US" baseline="0" dirty="0" err="1" smtClean="0"/>
              <a:t>cdsis</a:t>
            </a:r>
            <a:r>
              <a:rPr lang="en-US" baseline="0" dirty="0" smtClean="0"/>
              <a:t> (0)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any conflicts into the SOD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3H is the Conflicts between System Analyst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on SOD_ROLE = System Analyst </a:t>
            </a:r>
            <a:r>
              <a:rPr lang="en-US" dirty="0" smtClean="0"/>
              <a:t>from the IT </a:t>
            </a:r>
            <a:r>
              <a:rPr lang="en-US" dirty="0" smtClean="0"/>
              <a:t>Team 16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DBA on GRANTEE and IT Team on CDSID 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on Oracle</a:t>
            </a:r>
            <a:r>
              <a:rPr lang="en-US" baseline="0" dirty="0" smtClean="0"/>
              <a:t> Role = BUSINESS PROD SUPPORT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Join the DBA on GRANTEE and Oracle on CDSID 0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4H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Developers with DBAs on CDSID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Find CDSID’s in Prod LAN feedback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3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8M are the Conflicts between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and Data Owners or Data Asset Owners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Developers with DBAs on CDSID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Find CDSID’s in </a:t>
            </a:r>
            <a:r>
              <a:rPr lang="en-US" dirty="0" smtClean="0"/>
              <a:t>Prod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</a:t>
            </a:r>
            <a:r>
              <a:rPr lang="en-US" baseline="0" dirty="0" smtClean="0"/>
              <a:t> on the SOD ROLE = Data Asset Owner (1)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28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8N are the Conflicts between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and Prod</a:t>
            </a:r>
            <a:r>
              <a:rPr lang="en-US" baseline="0" dirty="0" smtClean="0"/>
              <a:t> access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Developers with DBAs on CDSID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Find CDSID’s in </a:t>
            </a:r>
            <a:r>
              <a:rPr lang="en-US" dirty="0" smtClean="0"/>
              <a:t>Prod (1)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all the Security Admins in FEDEBOM</a:t>
            </a:r>
          </a:p>
          <a:p>
            <a:r>
              <a:rPr lang="en-US" dirty="0" smtClean="0"/>
              <a:t>Search</a:t>
            </a:r>
            <a:r>
              <a:rPr lang="en-US" baseline="0" dirty="0" smtClean="0"/>
              <a:t> for their D4S2 access there are 12</a:t>
            </a:r>
          </a:p>
          <a:p>
            <a:r>
              <a:rPr lang="en-US" baseline="0" dirty="0" smtClean="0"/>
              <a:t>Search for those found in IT Team there are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6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all the Security Admins in FEDEBOM</a:t>
            </a:r>
          </a:p>
          <a:p>
            <a:r>
              <a:rPr lang="en-US" dirty="0" smtClean="0"/>
              <a:t>Search</a:t>
            </a:r>
            <a:r>
              <a:rPr lang="en-US" baseline="0" dirty="0" smtClean="0"/>
              <a:t> for their LAN access there is 1</a:t>
            </a:r>
          </a:p>
          <a:p>
            <a:r>
              <a:rPr lang="en-US" baseline="0" dirty="0" smtClean="0"/>
              <a:t>Search for those found in IT Team the same 1 plus another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7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all the Schedulers having LAN access to Prod</a:t>
            </a:r>
          </a:p>
          <a:p>
            <a:r>
              <a:rPr lang="en-US" dirty="0" smtClean="0"/>
              <a:t>Search</a:t>
            </a:r>
            <a:r>
              <a:rPr lang="en-US" baseline="0" dirty="0" smtClean="0"/>
              <a:t> for their D4S2 access </a:t>
            </a:r>
            <a:r>
              <a:rPr lang="en-US" baseline="0" smtClean="0"/>
              <a:t>… there are 9</a:t>
            </a:r>
            <a:endParaRPr lang="en-US" baseline="0" dirty="0" smtClean="0"/>
          </a:p>
          <a:p>
            <a:r>
              <a:rPr lang="en-US" baseline="0" dirty="0" smtClean="0"/>
              <a:t>Search for those found in IT Team the same 1 plus another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3H is the Conflicts between System Analyst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on SOD_ROLE = System Analyst </a:t>
            </a:r>
            <a:r>
              <a:rPr lang="en-US" dirty="0" smtClean="0"/>
              <a:t>from the IT </a:t>
            </a:r>
            <a:r>
              <a:rPr lang="en-US" dirty="0" smtClean="0"/>
              <a:t>Team 16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DBA on GRANTEE and IT Team on CDSID 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on Oracle</a:t>
            </a:r>
            <a:r>
              <a:rPr lang="en-US" baseline="0" dirty="0" smtClean="0"/>
              <a:t> Role = BUSINESS PROD SUPPORT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Join the DBA on GRANTEE and Oracle on CDSID 0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3I is the Conflicts between System Analyst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Administrator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a filter to the IT Team on SOD_ROLE = System Analyst </a:t>
            </a:r>
            <a:r>
              <a:rPr lang="en-US" dirty="0" smtClean="0"/>
              <a:t>from the IT </a:t>
            </a:r>
            <a:r>
              <a:rPr lang="en-US" dirty="0" smtClean="0"/>
              <a:t>Team (16)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a filter to the Oracle Role = BUSINESS PROD SUPPORT (50)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Oracle on CDSID and IT Team on CDSID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3N are the Conflicts between System Analyst 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Users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a filter to the IT Team on SOD_ROLE = System Analyst </a:t>
            </a:r>
            <a:r>
              <a:rPr lang="en-US" dirty="0" smtClean="0"/>
              <a:t>from the IT </a:t>
            </a:r>
            <a:r>
              <a:rPr lang="en-US" dirty="0" smtClean="0"/>
              <a:t>Team (16)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Add a filter to the Oracle Role = D&amp;R (5,868)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Oracle on CDSID and IT Team on CDSID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4FG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Migration Control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D4S2 to </a:t>
            </a:r>
            <a:r>
              <a:rPr lang="en-US" dirty="0" err="1" smtClean="0"/>
              <a:t>AccuRev</a:t>
            </a:r>
            <a:r>
              <a:rPr lang="en-US" dirty="0" smtClean="0"/>
              <a:t> Leads on CDSID to ensure DEV access (1)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4G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Control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Filter the IT Team on </a:t>
            </a:r>
            <a:r>
              <a:rPr lang="en-US" dirty="0" err="1" smtClean="0"/>
              <a:t>SOD_Role</a:t>
            </a:r>
            <a:r>
              <a:rPr lang="en-US" dirty="0" smtClean="0"/>
              <a:t> =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(97)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with D4S2 on CDSID to ensure DEV access (75)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this</a:t>
            </a:r>
            <a:r>
              <a:rPr lang="en-US" baseline="0" dirty="0" smtClean="0"/>
              <a:t> result with I6S2 to find the conflicts (55)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Paste 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4H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Administrator</a:t>
            </a:r>
            <a:r>
              <a:rPr lang="en-US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Developers with DBAs on CDSID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Find CDSID’s in Prod LAN feedback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4H are the Conflicts between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Application Maintenance Personnel </a:t>
            </a:r>
            <a:r>
              <a:rPr lang="en-US" dirty="0" smtClean="0"/>
              <a:t>and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Admin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Join the IT Team Developers with Oracle on CDSID (0)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Find CDSID’s in Prod LAN feedback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baseline="0" dirty="0" smtClean="0"/>
              <a:t> for existing CDSID in SOD and if it exists update the DBA with * otherwise p</a:t>
            </a:r>
            <a:r>
              <a:rPr lang="en-US" dirty="0" smtClean="0"/>
              <a:t>aste </a:t>
            </a:r>
            <a:r>
              <a:rPr lang="en-US" dirty="0" smtClean="0"/>
              <a:t>any conflicts into the SOD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D6010-A411-4602-9EA5-5B8039753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6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3PNG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752600"/>
            <a:ext cx="4570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114800"/>
            <a:ext cx="7772400" cy="838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marL="0" indent="0" algn="ctr">
              <a:defRPr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46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74638"/>
            <a:ext cx="20002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8483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6954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546A9-BB17-49D4-BE4E-DD918A544FE5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26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5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7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4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53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0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1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22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3PNG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752600"/>
            <a:ext cx="4570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114800"/>
            <a:ext cx="7772400" cy="838200"/>
          </a:xfrm>
        </p:spPr>
        <p:txBody>
          <a:bodyPr/>
          <a:lstStyle>
            <a:lvl1pPr algn="ctr"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marL="0" indent="0" algn="ctr">
              <a:defRPr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12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1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6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243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39243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3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5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6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54369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7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0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06936" y="6550029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5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74638"/>
            <a:ext cx="20002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8483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56956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2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010400" y="6492879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E546A9-BB17-49D4-BE4E-DD918A544FE5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326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295400"/>
            <a:ext cx="3924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543695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550027"/>
            <a:ext cx="2133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3C8D45-94DD-441F-9377-DF38BE46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"/>
          <p:cNvPicPr>
            <a:picLocks noChangeAspect="1" noChangeArrowheads="1"/>
          </p:cNvPicPr>
          <p:nvPr/>
        </p:nvPicPr>
        <p:blipFill>
          <a:blip r:embed="rId14">
            <a:lum bright="3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704" name="Picture 8" descr="FO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81000" y="838200"/>
            <a:ext cx="7467600" cy="0"/>
          </a:xfrm>
          <a:prstGeom prst="line">
            <a:avLst/>
          </a:prstGeom>
          <a:noFill/>
          <a:ln w="25400">
            <a:solidFill>
              <a:srgbClr val="001C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2"/>
          <p:cNvPicPr>
            <a:picLocks noChangeAspect="1" noChangeArrowheads="1"/>
          </p:cNvPicPr>
          <p:nvPr/>
        </p:nvPicPr>
        <p:blipFill>
          <a:blip r:embed="rId14">
            <a:lum bright="3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704" name="Picture 8" descr="FO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81000" y="838200"/>
            <a:ext cx="7467600" cy="0"/>
          </a:xfrm>
          <a:prstGeom prst="line">
            <a:avLst/>
          </a:prstGeom>
          <a:noFill/>
          <a:ln w="25400">
            <a:solidFill>
              <a:srgbClr val="001C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675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46A9-BB17-49D4-BE4E-DD918A544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2100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66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rgbClr val="000066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000066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838200"/>
          </a:xfrm>
        </p:spPr>
        <p:txBody>
          <a:bodyPr/>
          <a:lstStyle/>
          <a:p>
            <a:r>
              <a:rPr lang="en-US" dirty="0"/>
              <a:t>Engineering BOM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44960"/>
            <a:ext cx="79248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SOD</a:t>
            </a:r>
          </a:p>
          <a:p>
            <a:pPr>
              <a:lnSpc>
                <a:spcPct val="80000"/>
              </a:lnSpc>
            </a:pPr>
            <a:r>
              <a:rPr lang="en-US" dirty="0"/>
              <a:t>Segregation of Duties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Analyst 3F </a:t>
            </a:r>
            <a:r>
              <a:rPr lang="en-US" dirty="0" smtClean="0"/>
              <a:t>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29373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367130" y="6019800"/>
            <a:ext cx="327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CDSID with Lead Role in </a:t>
            </a:r>
            <a:r>
              <a:rPr lang="en-US" dirty="0" err="1" smtClean="0"/>
              <a:t>AccuRev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564580" y="99060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4820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 </a:t>
            </a:r>
            <a:r>
              <a:rPr lang="en-US" dirty="0" smtClean="0"/>
              <a:t>3H </a:t>
            </a:r>
            <a:r>
              <a:rPr lang="en-US" dirty="0" smtClean="0"/>
              <a:t>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96383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367130" y="6019800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CDSID in the DBA Feedback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435552" y="949839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8946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 </a:t>
            </a:r>
            <a:r>
              <a:rPr lang="en-US" dirty="0" smtClean="0"/>
              <a:t>3I </a:t>
            </a:r>
            <a:r>
              <a:rPr lang="en-US" dirty="0" smtClean="0"/>
              <a:t>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8796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12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412336" y="6139210"/>
            <a:ext cx="327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Role = </a:t>
            </a:r>
            <a:r>
              <a:rPr lang="en-US" dirty="0"/>
              <a:t>BUSINESS PROD SUPPORT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5132216" y="601980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3069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 </a:t>
            </a:r>
            <a:r>
              <a:rPr lang="en-US" dirty="0" smtClean="0"/>
              <a:t>3N </a:t>
            </a:r>
            <a:r>
              <a:rPr lang="en-US" dirty="0" smtClean="0"/>
              <a:t>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05635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13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412336" y="6139210"/>
            <a:ext cx="327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CDSID with more than Limited Control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5132216" y="601980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75599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Developer</a:t>
            </a:r>
            <a:br>
              <a:rPr lang="en-US" dirty="0"/>
            </a:br>
            <a:r>
              <a:rPr lang="en-US" dirty="0"/>
              <a:t>Application Maintenance Personnel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Developer – develops, enhances, tests and implements applications and web sites to satisfy Data Asset Owner and IT requirements 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Maintenance Personnel – maintains, troubleshoots and supports applications to satisfy users and Data Asset Owner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Promoter </a:t>
            </a:r>
            <a:r>
              <a:rPr lang="en-US" dirty="0" smtClean="0"/>
              <a:t>4F </a:t>
            </a:r>
            <a:r>
              <a:rPr lang="en-US" dirty="0" smtClean="0"/>
              <a:t>Conflict 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9055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15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</a:t>
            </a:r>
            <a:r>
              <a:rPr lang="en-US" dirty="0" smtClean="0"/>
              <a:t>to </a:t>
            </a:r>
            <a:r>
              <a:rPr lang="en-US" dirty="0" err="1" smtClean="0"/>
              <a:t>AccuRev</a:t>
            </a:r>
            <a:r>
              <a:rPr lang="en-US" dirty="0" smtClean="0"/>
              <a:t> with the Lead Role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80158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QA 4G </a:t>
            </a:r>
            <a:r>
              <a:rPr lang="en-US" dirty="0" smtClean="0"/>
              <a:t>Conflict 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7604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16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57477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DBA </a:t>
            </a:r>
            <a:r>
              <a:rPr lang="en-US" dirty="0" smtClean="0"/>
              <a:t>4H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00552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17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130020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Security 4I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110418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18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Prod </a:t>
            </a:r>
            <a:r>
              <a:rPr lang="en-US" dirty="0"/>
              <a:t>with Role = BUSINESS PROD SUPPORT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24718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Prod </a:t>
            </a:r>
            <a:r>
              <a:rPr lang="en-US" dirty="0" smtClean="0"/>
              <a:t>LAN </a:t>
            </a:r>
            <a:r>
              <a:rPr lang="en-US" dirty="0" smtClean="0"/>
              <a:t>4K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1288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19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Prod LAN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41968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Team Input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08533"/>
              </p:ext>
            </p:extLst>
          </p:nvPr>
        </p:nvGraphicFramePr>
        <p:xfrm>
          <a:off x="457200" y="12954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168834731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0513886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60362514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73585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FEDEBOM IT Personnel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Role(s), Function(s)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FIXED_CDSID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81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Manikam Santosh Kumar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MSANTHO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36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Sathiyamoorthy Ramasamy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RSATHY1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RSATHIY1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KUMAR, 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SKUMAR174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SKUMA174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7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KADIMISETTY, Sriram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VKADAMIS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VKADIMIS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2926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3251200" y="3767667"/>
            <a:ext cx="1955800" cy="508000"/>
          </a:xfrm>
          <a:prstGeom prst="borderCallout1">
            <a:avLst>
              <a:gd name="adj1" fmla="val 18750"/>
              <a:gd name="adj2" fmla="val -8333"/>
              <a:gd name="adj3" fmla="val -357500"/>
              <a:gd name="adj4" fmla="val 170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the correct CDSID?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9134" y="4766734"/>
            <a:ext cx="67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Fixed CDSID were found in the CDSID Web Site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Prod 4N </a:t>
            </a:r>
            <a:r>
              <a:rPr lang="en-US" dirty="0"/>
              <a:t>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Prod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410064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Program Migration Control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Migration Control – migrates source code between different environments (e.g. migrating source code from the QA environment to the production environment)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Promoter </a:t>
            </a:r>
            <a:r>
              <a:rPr lang="en-US" dirty="0" smtClean="0"/>
              <a:t>4F </a:t>
            </a:r>
            <a:r>
              <a:rPr lang="en-US" dirty="0" smtClean="0"/>
              <a:t>Conflict 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9055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22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</a:t>
            </a:r>
            <a:r>
              <a:rPr lang="en-US" dirty="0" smtClean="0"/>
              <a:t>to </a:t>
            </a:r>
            <a:r>
              <a:rPr lang="en-US" dirty="0" err="1" smtClean="0"/>
              <a:t>AccuRev</a:t>
            </a:r>
            <a:r>
              <a:rPr lang="en-US" dirty="0" smtClean="0"/>
              <a:t> with the Lead Role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64490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Promoter to QA 6G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9231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23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969237" y="6001434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Lead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I6S2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1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 to Security 6I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80845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24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969237" y="6001434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Lead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Prod</a:t>
            </a:r>
          </a:p>
        </p:txBody>
      </p:sp>
    </p:spTree>
    <p:extLst>
      <p:ext uri="{BB962C8B-B14F-4D97-AF65-F5344CB8AC3E}">
        <p14:creationId xmlns:p14="http://schemas.microsoft.com/office/powerpoint/2010/main" val="264389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 to </a:t>
            </a:r>
            <a:r>
              <a:rPr lang="en-US" dirty="0" err="1" smtClean="0"/>
              <a:t>Sched</a:t>
            </a:r>
            <a:r>
              <a:rPr lang="en-US" dirty="0" smtClean="0"/>
              <a:t> 6K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32875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25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969237" y="6001434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Lead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LAN 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4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 to </a:t>
            </a:r>
            <a:r>
              <a:rPr lang="en-US" dirty="0" err="1" smtClean="0"/>
              <a:t>Sched</a:t>
            </a:r>
            <a:r>
              <a:rPr lang="en-US" dirty="0" smtClean="0"/>
              <a:t> 6N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32875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26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969237" y="6001434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Lead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LAN 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8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requests go to an </a:t>
            </a:r>
            <a:r>
              <a:rPr lang="en-US" dirty="0" err="1" smtClean="0"/>
              <a:t>AccuRev</a:t>
            </a:r>
            <a:r>
              <a:rPr lang="en-US" dirty="0" smtClean="0"/>
              <a:t> Admin with a copy to their Lead.</a:t>
            </a:r>
          </a:p>
          <a:p>
            <a:endParaRPr lang="en-US" dirty="0"/>
          </a:p>
          <a:p>
            <a:r>
              <a:rPr lang="en-US" dirty="0" smtClean="0"/>
              <a:t>Proposal</a:t>
            </a:r>
          </a:p>
          <a:p>
            <a:r>
              <a:rPr lang="en-US" dirty="0" smtClean="0"/>
              <a:t>Requester Leads works with Requester</a:t>
            </a:r>
          </a:p>
          <a:p>
            <a:r>
              <a:rPr lang="en-US" sz="1400" dirty="0"/>
              <a:t>If they are a System Analyst then they need first be converted to a developer.</a:t>
            </a:r>
            <a:br>
              <a:rPr lang="en-US" sz="1400" dirty="0"/>
            </a:br>
            <a:r>
              <a:rPr lang="en-US" sz="1400" dirty="0"/>
              <a:t>If they are a System or Network Programmer, they first need to be converted to a developer.</a:t>
            </a:r>
            <a:br>
              <a:rPr lang="en-US" sz="1400" dirty="0"/>
            </a:br>
            <a:r>
              <a:rPr lang="en-US" sz="1400" dirty="0"/>
              <a:t>If they are a DBA, they first have to be converted to a developer.</a:t>
            </a:r>
            <a:br>
              <a:rPr lang="en-US" sz="1400" dirty="0"/>
            </a:br>
            <a:r>
              <a:rPr lang="en-US" sz="1400" dirty="0"/>
              <a:t>If they have the Role of Business Prod Support in FEDE, they first have to give up that role.</a:t>
            </a:r>
            <a:br>
              <a:rPr lang="en-US" sz="1400" dirty="0"/>
            </a:br>
            <a:r>
              <a:rPr lang="en-US" sz="1400" dirty="0"/>
              <a:t>If they have access to reset passwords, they first have to give up that role.</a:t>
            </a:r>
            <a:br>
              <a:rPr lang="en-US" sz="1400" dirty="0"/>
            </a:br>
            <a:r>
              <a:rPr lang="en-US" sz="1400" dirty="0"/>
              <a:t>If they are a data owner, first they have to give up that role.</a:t>
            </a:r>
            <a:br>
              <a:rPr lang="en-US" sz="1400" dirty="0"/>
            </a:br>
            <a:r>
              <a:rPr lang="en-US" sz="1400" dirty="0"/>
              <a:t>If they have access to FEDEBOM UI Production, first they have to give up that role.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7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QA Control – tests and reviews information system programs to ensure the software is free from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QA 4G </a:t>
            </a:r>
            <a:r>
              <a:rPr lang="en-US" dirty="0" smtClean="0"/>
              <a:t>Conflict 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7604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29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67115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Team Role Mapping To SOD Role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Best Fit Process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Software Engineers, Anchor, Designer were assigned to </a:t>
            </a:r>
            <a:r>
              <a:rPr lang="fr-FR" sz="2400" dirty="0"/>
              <a:t>Application </a:t>
            </a:r>
            <a:r>
              <a:rPr lang="fr-FR" sz="2400" dirty="0" err="1"/>
              <a:t>Developer</a:t>
            </a:r>
            <a:r>
              <a:rPr lang="fr-FR" sz="2400" dirty="0"/>
              <a:t> / Application Maintenance Personnel </a:t>
            </a: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Product Managers </a:t>
            </a:r>
            <a:r>
              <a:rPr lang="fr-FR" sz="2400" dirty="0" err="1" smtClean="0"/>
              <a:t>had</a:t>
            </a:r>
            <a:r>
              <a:rPr lang="fr-FR" sz="2400" dirty="0" smtClean="0"/>
              <a:t> permission </a:t>
            </a:r>
            <a:r>
              <a:rPr lang="fr-FR" sz="2400" dirty="0" err="1" smtClean="0"/>
              <a:t>levels</a:t>
            </a:r>
            <a:r>
              <a:rPr lang="fr-FR" sz="2400" dirty="0" smtClean="0"/>
              <a:t> </a:t>
            </a:r>
            <a:r>
              <a:rPr lang="fr-FR" sz="2400" dirty="0" err="1" smtClean="0"/>
              <a:t>simular</a:t>
            </a:r>
            <a:r>
              <a:rPr lang="fr-FR" sz="2400" dirty="0" smtClean="0"/>
              <a:t> to the System </a:t>
            </a:r>
            <a:r>
              <a:rPr lang="fr-FR" sz="2400" dirty="0" err="1" smtClean="0"/>
              <a:t>Analyst</a:t>
            </a:r>
            <a:r>
              <a:rPr lang="fr-FR" sz="2400" dirty="0" smtClean="0"/>
              <a:t> </a:t>
            </a:r>
            <a:r>
              <a:rPr lang="fr-FR" sz="2400" dirty="0" err="1" smtClean="0"/>
              <a:t>so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assignment</a:t>
            </a:r>
            <a:r>
              <a:rPr lang="fr-FR" sz="2400" dirty="0" smtClean="0"/>
              <a:t> </a:t>
            </a:r>
            <a:r>
              <a:rPr lang="fr-FR" sz="2400" dirty="0" err="1" smtClean="0"/>
              <a:t>was</a:t>
            </a:r>
            <a:r>
              <a:rPr lang="fr-FR" sz="2400" dirty="0" smtClean="0"/>
              <a:t> made.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 smtClean="0"/>
              <a:t>Only</a:t>
            </a:r>
            <a:r>
              <a:rPr lang="fr-FR" sz="2400" dirty="0" smtClean="0"/>
              <a:t> </a:t>
            </a:r>
            <a:r>
              <a:rPr lang="fr-FR" sz="2400" dirty="0" err="1" smtClean="0"/>
              <a:t>two</a:t>
            </a:r>
            <a:r>
              <a:rPr lang="fr-FR" sz="2400" dirty="0" smtClean="0"/>
              <a:t> CDSID </a:t>
            </a:r>
            <a:r>
              <a:rPr lang="fr-FR" sz="2400" dirty="0" err="1" smtClean="0"/>
              <a:t>had</a:t>
            </a:r>
            <a:r>
              <a:rPr lang="fr-FR" sz="2400" dirty="0" smtClean="0"/>
              <a:t> the FEDEBOM </a:t>
            </a:r>
            <a:r>
              <a:rPr lang="fr-FR" sz="2400" dirty="0" err="1" smtClean="0"/>
              <a:t>Role</a:t>
            </a:r>
            <a:r>
              <a:rPr lang="fr-FR" sz="2400" dirty="0" smtClean="0"/>
              <a:t> of Security </a:t>
            </a:r>
            <a:r>
              <a:rPr lang="fr-FR" sz="2400" dirty="0" err="1" smtClean="0"/>
              <a:t>Administrator</a:t>
            </a:r>
            <a:r>
              <a:rPr lang="fr-FR" sz="2400" dirty="0" smtClean="0"/>
              <a:t> </a:t>
            </a:r>
            <a:r>
              <a:rPr lang="fr-FR" sz="2400" dirty="0" err="1" smtClean="0"/>
              <a:t>so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assigment</a:t>
            </a:r>
            <a:r>
              <a:rPr lang="fr-FR" sz="2400" dirty="0" smtClean="0"/>
              <a:t> </a:t>
            </a:r>
            <a:r>
              <a:rPr lang="fr-FR" sz="2400" dirty="0" err="1" smtClean="0"/>
              <a:t>was</a:t>
            </a:r>
            <a:r>
              <a:rPr lang="fr-FR" sz="2400" dirty="0" smtClean="0"/>
              <a:t> made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The </a:t>
            </a:r>
            <a:r>
              <a:rPr lang="fr-FR" sz="2400" dirty="0" err="1" smtClean="0"/>
              <a:t>rest</a:t>
            </a:r>
            <a:r>
              <a:rPr lang="fr-FR" sz="2400" dirty="0" smtClean="0"/>
              <a:t> </a:t>
            </a:r>
            <a:r>
              <a:rPr lang="fr-FR" sz="2400" dirty="0" err="1" smtClean="0"/>
              <a:t>were</a:t>
            </a:r>
            <a:r>
              <a:rPr lang="fr-FR" sz="2400" dirty="0" smtClean="0"/>
              <a:t> </a:t>
            </a:r>
            <a:r>
              <a:rPr lang="fr-FR" sz="2400" dirty="0" err="1" smtClean="0"/>
              <a:t>assigned</a:t>
            </a:r>
            <a:r>
              <a:rPr lang="fr-FR" sz="2400" dirty="0" smtClean="0"/>
              <a:t> to Data </a:t>
            </a:r>
            <a:r>
              <a:rPr lang="fr-FR" sz="2400" dirty="0" err="1" smtClean="0"/>
              <a:t>Owners</a:t>
            </a:r>
            <a:r>
              <a:rPr lang="fr-FR" sz="2400" dirty="0" smtClean="0"/>
              <a:t> and QA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Promoter to QA 6G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9231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969237" y="6001434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Lead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I6S2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0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to Data Owner 7M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5581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1431235" y="945050"/>
            <a:ext cx="557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</a:t>
            </a:r>
            <a:r>
              <a:rPr lang="en-US" dirty="0" smtClean="0"/>
              <a:t>Data Owners (list </a:t>
            </a:r>
            <a:r>
              <a:rPr lang="en-US" dirty="0"/>
              <a:t>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834271" y="6001434"/>
            <a:ext cx="28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</a:t>
            </a:r>
            <a:r>
              <a:rPr lang="en-US" dirty="0" smtClean="0"/>
              <a:t>access to Prod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I6S2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37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to Prod 7N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77005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32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16522"/>
            <a:ext cx="418744" cy="1888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BA06A-0D16-47B8-892C-1B6A7A82D86A}"/>
              </a:ext>
            </a:extLst>
          </p:cNvPr>
          <p:cNvSpPr txBox="1"/>
          <p:nvPr/>
        </p:nvSpPr>
        <p:spPr>
          <a:xfrm>
            <a:off x="1431235" y="945050"/>
            <a:ext cx="557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</a:t>
            </a:r>
            <a:r>
              <a:rPr lang="en-US" dirty="0" smtClean="0"/>
              <a:t>Data Owners (list </a:t>
            </a:r>
            <a:r>
              <a:rPr lang="en-US" dirty="0"/>
              <a:t>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5DEA0-8F5C-420A-B0E6-8E0FFD56C582}"/>
              </a:ext>
            </a:extLst>
          </p:cNvPr>
          <p:cNvSpPr txBox="1"/>
          <p:nvPr/>
        </p:nvSpPr>
        <p:spPr>
          <a:xfrm>
            <a:off x="5834271" y="6001434"/>
            <a:ext cx="28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</a:t>
            </a:r>
            <a:r>
              <a:rPr lang="en-US" dirty="0" smtClean="0"/>
              <a:t>access to Prod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92DC8-0F24-45E2-8BD7-FA95980D7902}"/>
              </a:ext>
            </a:extLst>
          </p:cNvPr>
          <p:cNvSpPr txBox="1"/>
          <p:nvPr/>
        </p:nvSpPr>
        <p:spPr>
          <a:xfrm>
            <a:off x="333286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D4S2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Database Administrator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Administrator – plans, designs, installs, manages and monitors database software, objects and related processes; provides Database Management System product support (Oracle, SQL Server, DB2, Teradata, etc.). Controls access to data and objects as directed by the appropriate approval authority.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3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 </a:t>
            </a:r>
            <a:r>
              <a:rPr lang="en-US" dirty="0" smtClean="0"/>
              <a:t>3H </a:t>
            </a:r>
            <a:r>
              <a:rPr lang="en-US" dirty="0" smtClean="0"/>
              <a:t>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96383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34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367130" y="6019800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CDSID in the DBA Feedback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435552" y="949839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797477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/>
              <a:t>with </a:t>
            </a:r>
            <a:r>
              <a:rPr lang="en-US" dirty="0" smtClean="0"/>
              <a:t>DBA </a:t>
            </a:r>
            <a:r>
              <a:rPr lang="en-US" dirty="0" smtClean="0"/>
              <a:t>4H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00552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35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298935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</a:t>
            </a:r>
            <a:r>
              <a:rPr lang="en-US" dirty="0"/>
              <a:t>with </a:t>
            </a:r>
            <a:r>
              <a:rPr lang="en-US" dirty="0" smtClean="0"/>
              <a:t>Owner</a:t>
            </a:r>
            <a:r>
              <a:rPr lang="en-US" dirty="0" smtClean="0"/>
              <a:t> 8M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748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36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</a:t>
            </a:r>
            <a:r>
              <a:rPr lang="en-US" dirty="0" smtClean="0"/>
              <a:t>to Prod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39402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</a:t>
            </a:r>
            <a:r>
              <a:rPr lang="en-US" dirty="0"/>
              <a:t>with </a:t>
            </a:r>
            <a:r>
              <a:rPr lang="en-US" dirty="0" smtClean="0"/>
              <a:t>Prod</a:t>
            </a:r>
            <a:r>
              <a:rPr lang="en-US" dirty="0" smtClean="0"/>
              <a:t> 8N Conflict </a:t>
            </a:r>
            <a:r>
              <a:rPr lang="en-US" dirty="0" smtClean="0"/>
              <a:t>Model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4748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37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0706"/>
            <a:ext cx="418744" cy="185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0BBF3-BF0C-46D3-94C4-F27F7E00A270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</a:t>
            </a:r>
            <a:r>
              <a:rPr lang="en-US" dirty="0" smtClean="0"/>
              <a:t>to Prod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6745F-8626-435F-BAD2-36B0C4FE8066}"/>
              </a:ext>
            </a:extLst>
          </p:cNvPr>
          <p:cNvSpPr txBox="1"/>
          <p:nvPr/>
        </p:nvSpPr>
        <p:spPr>
          <a:xfrm>
            <a:off x="376015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</a:t>
            </a:r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23C7F-018A-4E1F-8E51-2A79D2FDB29B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359788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Administrator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Administrator - grants and revokes access to systems and data as directed by the appropriate approval authority (or directly in situations where Data Asset Owners have dual roles as Security Administrators)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1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Admin 9D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15234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39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22520"/>
            <a:ext cx="418744" cy="19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909-C6A6-462E-9F47-5C7D3145442F}"/>
              </a:ext>
            </a:extLst>
          </p:cNvPr>
          <p:cNvSpPr txBox="1"/>
          <p:nvPr/>
        </p:nvSpPr>
        <p:spPr>
          <a:xfrm>
            <a:off x="2457984" y="906941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5505706" y="5944815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</a:t>
            </a:r>
            <a:r>
              <a:rPr lang="en-US" dirty="0" smtClean="0"/>
              <a:t>Business Prod Support access in FEDEBOM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35" y="6038927"/>
            <a:ext cx="311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have Access to D4S2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770467" y="4809066"/>
            <a:ext cx="3488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these conflicts?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Developer to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environments from the DBA feedback</a:t>
            </a:r>
          </a:p>
          <a:p>
            <a:r>
              <a:rPr lang="en-US" dirty="0" smtClean="0"/>
              <a:t>The research discovered the following: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Are these conflicts?  Kuldeep believes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59563"/>
              </p:ext>
            </p:extLst>
          </p:nvPr>
        </p:nvGraphicFramePr>
        <p:xfrm>
          <a:off x="1278467" y="298026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597928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300246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993779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791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FEDEBOM IT Personnel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Role(s), Function(s)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CDSID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 role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486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Kotte,Bhujanga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BRAOKOTT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FORD_END_USER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32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Morasa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Doraswamy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DMORASA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FORD_END_USER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014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Jayaraman,Karthikeyan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 (AP)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JKARTHI2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FORD_END_USER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11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 Schneider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Anchor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MSCHNEI6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FORD_END_USER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78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Kullman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TKULLMAN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BOMF_READ_ROLE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43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91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Admin 9F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9574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40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22520"/>
            <a:ext cx="418744" cy="19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909-C6A6-462E-9F47-5C7D3145442F}"/>
              </a:ext>
            </a:extLst>
          </p:cNvPr>
          <p:cNvSpPr txBox="1"/>
          <p:nvPr/>
        </p:nvSpPr>
        <p:spPr>
          <a:xfrm>
            <a:off x="2457984" y="906941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5505706" y="5944815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</a:t>
            </a:r>
            <a:r>
              <a:rPr lang="en-US" dirty="0" smtClean="0"/>
              <a:t>Business Prod Support access in FEDEBOM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35" y="6038927"/>
            <a:ext cx="311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have Lead Role to Promote Code in </a:t>
            </a:r>
            <a:r>
              <a:rPr lang="en-US" dirty="0" err="1" smtClean="0"/>
              <a:t>AccuRev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Admin 9K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0252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22520"/>
            <a:ext cx="418744" cy="19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909-C6A6-462E-9F47-5C7D3145442F}"/>
              </a:ext>
            </a:extLst>
          </p:cNvPr>
          <p:cNvSpPr txBox="1"/>
          <p:nvPr/>
        </p:nvSpPr>
        <p:spPr>
          <a:xfrm>
            <a:off x="2457984" y="906941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5505706" y="5944815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</a:t>
            </a:r>
            <a:r>
              <a:rPr lang="en-US" dirty="0" smtClean="0"/>
              <a:t>Business Prod Support access in FEDEBOM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35" y="6038927"/>
            <a:ext cx="311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have LAN Access making them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51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– schedules and monitors computer "batch" jobs (units of work, such as the running of a payroll program)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54858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43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59252"/>
            <a:ext cx="418744" cy="1845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9F435-C2D4-43E3-8695-3B4D5EB37CE0}"/>
              </a:ext>
            </a:extLst>
          </p:cNvPr>
          <p:cNvSpPr txBox="1"/>
          <p:nvPr/>
        </p:nvSpPr>
        <p:spPr>
          <a:xfrm>
            <a:off x="5700045" y="6019800"/>
            <a:ext cx="36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LAN Prod (list from Kuldeep)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756E-FAFF-4C5E-BEFD-DBBB0E9FABC0}"/>
              </a:ext>
            </a:extLst>
          </p:cNvPr>
          <p:cNvSpPr txBox="1"/>
          <p:nvPr/>
        </p:nvSpPr>
        <p:spPr>
          <a:xfrm>
            <a:off x="190144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Prod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41647-4EED-4352-ACEB-6CCA8A3FA877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2374314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11D Conflict </a:t>
            </a:r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014806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44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22520"/>
            <a:ext cx="418744" cy="19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909-C6A6-462E-9F47-5C7D3145442F}"/>
              </a:ext>
            </a:extLst>
          </p:cNvPr>
          <p:cNvSpPr txBox="1"/>
          <p:nvPr/>
        </p:nvSpPr>
        <p:spPr>
          <a:xfrm>
            <a:off x="2457984" y="906941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5397768" y="6038927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have access to DEV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035" y="6038927"/>
            <a:ext cx="311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have LAN Access making them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09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DBA’s 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023387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45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366901"/>
            <a:ext cx="418744" cy="153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2C43A-B614-4FCD-869E-BBFAFFC7FAC1}"/>
              </a:ext>
            </a:extLst>
          </p:cNvPr>
          <p:cNvSpPr txBox="1"/>
          <p:nvPr/>
        </p:nvSpPr>
        <p:spPr>
          <a:xfrm>
            <a:off x="290557" y="6093151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Oracle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5136022" y="6134455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AccuRev</a:t>
            </a:r>
          </a:p>
        </p:txBody>
      </p:sp>
    </p:spTree>
    <p:extLst>
      <p:ext uri="{BB962C8B-B14F-4D97-AF65-F5344CB8AC3E}">
        <p14:creationId xmlns:p14="http://schemas.microsoft.com/office/powerpoint/2010/main" val="597213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Owner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Asset Owner – responsible and accountable for the data managed and processed in an information system. See the Glossary for a more detailed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4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 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39027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47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4007978"/>
            <a:ext cx="418744" cy="1897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E6D65-D85F-45B0-B171-D860E1ED25C0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2372A-0AE7-425F-9AEF-879CB789F2FA}"/>
              </a:ext>
            </a:extLst>
          </p:cNvPr>
          <p:cNvSpPr txBox="1"/>
          <p:nvPr/>
        </p:nvSpPr>
        <p:spPr>
          <a:xfrm>
            <a:off x="5896599" y="5997098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AccuRev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61C68-10ED-426F-AC0F-7B7AAC28D94A}"/>
              </a:ext>
            </a:extLst>
          </p:cNvPr>
          <p:cNvSpPr txBox="1"/>
          <p:nvPr/>
        </p:nvSpPr>
        <p:spPr>
          <a:xfrm>
            <a:off x="177326" y="5997098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Prod</a:t>
            </a:r>
          </a:p>
        </p:txBody>
      </p:sp>
    </p:spTree>
    <p:extLst>
      <p:ext uri="{BB962C8B-B14F-4D97-AF65-F5344CB8AC3E}">
        <p14:creationId xmlns:p14="http://schemas.microsoft.com/office/powerpoint/2010/main" val="1510571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 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01924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48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65248"/>
            <a:ext cx="418744" cy="1939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AD256-2DC4-4AF6-9886-BDD2C8A13E9B}"/>
              </a:ext>
            </a:extLst>
          </p:cNvPr>
          <p:cNvSpPr txBox="1"/>
          <p:nvPr/>
        </p:nvSpPr>
        <p:spPr>
          <a:xfrm>
            <a:off x="6270573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I6S2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7297C-CFF6-46F1-B8EE-24F5625D81DF}"/>
              </a:ext>
            </a:extLst>
          </p:cNvPr>
          <p:cNvSpPr txBox="1"/>
          <p:nvPr/>
        </p:nvSpPr>
        <p:spPr>
          <a:xfrm>
            <a:off x="247828" y="6019800"/>
            <a:ext cx="352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Prod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E8DCA-C5C6-4044-93F8-279AFFD98ABA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</p:spTree>
    <p:extLst>
      <p:ext uri="{BB962C8B-B14F-4D97-AF65-F5344CB8AC3E}">
        <p14:creationId xmlns:p14="http://schemas.microsoft.com/office/powerpoint/2010/main" val="880640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12D-FD7A-4661-9ABC-8D446C5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 Conflict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CB844F-D16C-443D-A74D-08981F26E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86659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AA34-0442-44CD-84F1-08A9ED599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49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8EA774D-EFAA-48E4-881E-7D7E60C8050A}"/>
              </a:ext>
            </a:extLst>
          </p:cNvPr>
          <p:cNvSpPr/>
          <p:nvPr/>
        </p:nvSpPr>
        <p:spPr>
          <a:xfrm rot="10800000">
            <a:off x="4230168" y="3922520"/>
            <a:ext cx="418744" cy="19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FC04-DF0B-45A4-B803-DCA8FC8D7270}"/>
              </a:ext>
            </a:extLst>
          </p:cNvPr>
          <p:cNvSpPr txBox="1"/>
          <p:nvPr/>
        </p:nvSpPr>
        <p:spPr>
          <a:xfrm>
            <a:off x="3896883" y="6019800"/>
            <a:ext cx="10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909-C6A6-462E-9F47-5C7D3145442F}"/>
              </a:ext>
            </a:extLst>
          </p:cNvPr>
          <p:cNvSpPr txBox="1"/>
          <p:nvPr/>
        </p:nvSpPr>
        <p:spPr>
          <a:xfrm>
            <a:off x="2572284" y="945050"/>
            <a:ext cx="399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FEDEBOM IT Team (list from Jonah)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2C43A-B614-4FCD-869E-BBFAFFC7FAC1}"/>
              </a:ext>
            </a:extLst>
          </p:cNvPr>
          <p:cNvSpPr txBox="1"/>
          <p:nvPr/>
        </p:nvSpPr>
        <p:spPr>
          <a:xfrm>
            <a:off x="5969237" y="6019800"/>
            <a:ext cx="36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access to D4S2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5809A-7222-430B-B620-906BFD58AD73}"/>
              </a:ext>
            </a:extLst>
          </p:cNvPr>
          <p:cNvSpPr txBox="1"/>
          <p:nvPr/>
        </p:nvSpPr>
        <p:spPr>
          <a:xfrm>
            <a:off x="256373" y="6019800"/>
            <a:ext cx="35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have Data Owner access to Prod</a:t>
            </a:r>
          </a:p>
        </p:txBody>
      </p:sp>
    </p:spTree>
    <p:extLst>
      <p:ext uri="{BB962C8B-B14F-4D97-AF65-F5344CB8AC3E}">
        <p14:creationId xmlns:p14="http://schemas.microsoft.com/office/powerpoint/2010/main" val="4569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Verbalized Authorization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Access to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a part of the FEDEBOM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CDSID that approved can be seen in UI</a:t>
            </a:r>
          </a:p>
          <a:p>
            <a:pPr marL="0" indent="0"/>
            <a:r>
              <a:rPr lang="en-US" dirty="0" smtClean="0"/>
              <a:t>Access to Lower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requests are sent to </a:t>
            </a:r>
            <a:r>
              <a:rPr lang="en-US" dirty="0" err="1" smtClean="0"/>
              <a:t>Harita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Other than the FEDEBOM UI, there are no documented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8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User – uses applications or other IT resources to conduct Company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5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234DB5-4547-43D0-AE2C-D2E19EE5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B140-BF28-45FC-91A1-59580F00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0DF28-5008-4F87-8F31-5653C049E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8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EBD0-AA68-43F2-9BF5-D58E8ED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E9E064-83AF-4791-AD2B-2D7430057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41311"/>
              </p:ext>
            </p:extLst>
          </p:nvPr>
        </p:nvGraphicFramePr>
        <p:xfrm>
          <a:off x="457200" y="12954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6152-7E4C-4E0A-8093-72C00570F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1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922-1492-40CF-ABDA-F00E6C63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641E19-973D-4B12-A760-EF97E7CFC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525372"/>
              </p:ext>
            </p:extLst>
          </p:nvPr>
        </p:nvGraphicFramePr>
        <p:xfrm>
          <a:off x="457200" y="1295400"/>
          <a:ext cx="8001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188397398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76825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Security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Segregation of Duties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7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Oracle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of Programs and Roles each User 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2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FEDEBOM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of unique Roles in FEDEBOM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11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EF0B9-438F-4D59-85C2-A55BD8A2D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9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624-211E-4421-9ADF-287BF2CD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3357-3337-4C14-AD1C-39896FCD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Reviewed the ISP and samples of SOD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Internally Obtained FEDEBOM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List of Roles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Security Matrix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Field Level Access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Internally determined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Stakeholder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Alignment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Need Descriptions of FEDEBOM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A9E2-68F1-48BF-AAE6-213C1C281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8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437-97DA-46D2-B708-8741AA2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Mapping FEDEBOM to ISP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A91D-3D8F-44AB-859A-B17F6EAC8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802B0-1034-4FD0-B357-A01AE755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1109"/>
              </p:ext>
            </p:extLst>
          </p:nvPr>
        </p:nvGraphicFramePr>
        <p:xfrm>
          <a:off x="1524000" y="926982"/>
          <a:ext cx="609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860855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79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ISP Roles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4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BOM Admin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Control Analyst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82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PROD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Maintenance Personnel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3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49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 Author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20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Analyst 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D&amp;R Engineer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5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Finance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55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Information Standards Team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8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PMT Leader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39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PPM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9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 Support (IT)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Maintenance Personnel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46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User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87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WERS Refresh Admin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Control Analyst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22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49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346A-8352-41F0-B1AD-6C85E00C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Roles to Team Mapping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C41CBE-13CB-447E-BC85-5A3165CF4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944661"/>
              </p:ext>
            </p:extLst>
          </p:nvPr>
        </p:nvGraphicFramePr>
        <p:xfrm>
          <a:off x="457200" y="1295400"/>
          <a:ext cx="8001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128594984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177958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ISP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PDO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6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Analyst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 Mutu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6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 Developer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8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8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2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Migration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4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QA Control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 team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37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454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ito and system collab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3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4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Administrator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collab and SILAS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2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 defines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Asset Owner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harita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Chris 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9554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7C00-1212-4FB3-8538-8018464EA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0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24B6-A650-46D9-9948-BF64D7F2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D16B-4685-4195-9BDB-490980FD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Determine which role has access to setup new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Verify the External Supplier Role with Kuldeep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Search for Conflicts in the </a:t>
            </a:r>
            <a:r>
              <a:rPr lang="en-US"/>
              <a:t>Security Matrix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4DF3C-81E0-45D1-BBF6-181B83A69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8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018A-74CA-4633-85B8-016B2DD4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Matrix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7854-8C6E-4BD9-9D2A-AA525234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has Access to Setup New Users?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Only BUSINESS PROD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this Role have Production Data Access?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57B44-B4B0-4EBA-A078-2EEA221AF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59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E9E-C0E3-46B0-9649-0B2CDD09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75D1-FC4F-41E2-98B6-F16FB116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Java project was developed for end to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launches scripts to ensure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 scope CDSID’s are active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launches Excel automation code to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Populate In Scope users on a hidden tab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Identify conflicts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Populate CDSID’s in conflict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Populate Access Levels of those </a:t>
            </a:r>
            <a:r>
              <a:rPr lang="en-US"/>
              <a:t>in conflict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B70E-97D5-4FFF-AE51-552E56D0D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to Avoid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User Request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Upon Request Research all SOD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Make User Aware of other Revocable Roles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Make User Aware of SOD Role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Obtain User Acceptance</a:t>
            </a:r>
          </a:p>
          <a:p>
            <a:r>
              <a:rPr lang="en-US" dirty="0" smtClean="0"/>
              <a:t>Enhance Request to </a:t>
            </a:r>
            <a:r>
              <a:rPr lang="en-US" dirty="0" err="1" smtClean="0"/>
              <a:t>Harita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Notify </a:t>
            </a:r>
            <a:r>
              <a:rPr lang="en-US" dirty="0" err="1" smtClean="0"/>
              <a:t>Harita</a:t>
            </a:r>
            <a:r>
              <a:rPr lang="en-US" dirty="0" smtClean="0"/>
              <a:t> of: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SOD Role Change and User Acceptance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Permission Changes that will be made if approved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Avoiding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Scripts to automatically build each SOD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Build SOD Conflicts Checker Utility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Run when user is requesting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Control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Slides are in order by SOD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Titles start with SOD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SOD Template has a Control Matrix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* constitutes a slide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Excel Cell Address of the * is in the title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* describes the Role versus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Ven</a:t>
            </a:r>
            <a:r>
              <a:rPr lang="en-US" dirty="0" smtClean="0"/>
              <a:t> diagram describes the intersection of each conflict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Notes section describes the </a:t>
            </a:r>
            <a:r>
              <a:rPr lang="en-US" dirty="0" err="1" smtClean="0"/>
              <a:t>Alteryx</a:t>
            </a:r>
            <a:r>
              <a:rPr lang="en-US" dirty="0" smtClean="0"/>
              <a:t> work flow and the number in () is the record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1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Analyst – develops system specifications by interpreting the business requirements; develops logical design from conceptual models and ensures business requirements are met through design, build and implementation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C8D45-94DD-441F-9377-DF38BE46E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21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3PNG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3PNG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3PNG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3PNG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3PNG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3PNG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3PNG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3PNG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D21EF95FE0A34E9A615D4E2BFAF403" ma:contentTypeVersion="1" ma:contentTypeDescription="Create a new document." ma:contentTypeScope="" ma:versionID="154b499bb1f843980edb6e0f9c3891f2">
  <xsd:schema xmlns:xsd="http://www.w3.org/2001/XMLSchema" xmlns:xs="http://www.w3.org/2001/XMLSchema" xmlns:p="http://schemas.microsoft.com/office/2006/metadata/properties" xmlns:ns2="33468355-5f32-42a7-8dfb-9b53af6ff19a" targetNamespace="http://schemas.microsoft.com/office/2006/metadata/properties" ma:root="true" ma:fieldsID="19209517973f2931f85ddce242ff8a48" ns2:_="">
    <xsd:import namespace="33468355-5f32-42a7-8dfb-9b53af6ff19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68355-5f32-42a7-8dfb-9b53af6ff1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468355-5f32-42a7-8dfb-9b53af6ff19a">
      <UserInfo>
        <DisplayName>Everyone</DisplayName>
        <AccountId>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B2C8D15-463C-4D74-8F2B-5F9AB3DC2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68355-5f32-42a7-8dfb-9b53af6ff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26804-F832-425E-88F1-651E6E6CA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D7BB7A-A108-45A4-A2DE-F7EA5D0F06A3}">
  <ds:schemaRefs>
    <ds:schemaRef ds:uri="33468355-5f32-42a7-8dfb-9b53af6ff19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84763</TotalTime>
  <Words>3464</Words>
  <Application>Microsoft Office PowerPoint</Application>
  <PresentationFormat>On-screen Show (4:3)</PresentationFormat>
  <Paragraphs>691</Paragraphs>
  <Slides>59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Theme1</vt:lpstr>
      <vt:lpstr>Custom Design</vt:lpstr>
      <vt:lpstr>1_Theme1</vt:lpstr>
      <vt:lpstr>Engineering BOM Product</vt:lpstr>
      <vt:lpstr>IT Team Input</vt:lpstr>
      <vt:lpstr>IT Team Role Mapping To SOD Role</vt:lpstr>
      <vt:lpstr>Criteria for Developer to DBA</vt:lpstr>
      <vt:lpstr>Verbalized Authorization Procedures</vt:lpstr>
      <vt:lpstr>Proposal to Avoid Conflicts</vt:lpstr>
      <vt:lpstr>Support Avoiding Conflicts</vt:lpstr>
      <vt:lpstr>How to Use the Control Models</vt:lpstr>
      <vt:lpstr>System analyst</vt:lpstr>
      <vt:lpstr>System Analyst 3F Conflict Model</vt:lpstr>
      <vt:lpstr>System Analyst 3H Conflict Model</vt:lpstr>
      <vt:lpstr>System Analyst 3I Conflict Model</vt:lpstr>
      <vt:lpstr>System Analyst 3N Conflict Model</vt:lpstr>
      <vt:lpstr>Application Developer Application Maintenance Personnel</vt:lpstr>
      <vt:lpstr>SE with Promoter 4F Conflict Model</vt:lpstr>
      <vt:lpstr>SE with QA 4G Conflict Model</vt:lpstr>
      <vt:lpstr>SE with DBA 4H Conflict Model</vt:lpstr>
      <vt:lpstr>SE with Security 4I Conflict Model</vt:lpstr>
      <vt:lpstr>SE with Prod LAN 4K Conflict Model</vt:lpstr>
      <vt:lpstr>SE with Prod 4N Conflict Model</vt:lpstr>
      <vt:lpstr>Program Migration Control</vt:lpstr>
      <vt:lpstr>SE with Promoter 4F Conflict Model</vt:lpstr>
      <vt:lpstr>Promoter to QA 6G Conflict Model</vt:lpstr>
      <vt:lpstr>Promo to Security 6I Conflict Model</vt:lpstr>
      <vt:lpstr>Promo to Sched 6K Conflict Model</vt:lpstr>
      <vt:lpstr>Promo to Sched 6N Conflict Model</vt:lpstr>
      <vt:lpstr>Current Procedure</vt:lpstr>
      <vt:lpstr>QA Control</vt:lpstr>
      <vt:lpstr>SE with QA 4G Conflict Model</vt:lpstr>
      <vt:lpstr>Promoter to QA 6G Conflict Model</vt:lpstr>
      <vt:lpstr>QA to Data Owner 7M Conflict Model</vt:lpstr>
      <vt:lpstr>QA to Prod 7N Conflict Model</vt:lpstr>
      <vt:lpstr>Database Administrator</vt:lpstr>
      <vt:lpstr>System Analyst 3H Conflict Model</vt:lpstr>
      <vt:lpstr>SE with DBA 4H Conflict Model</vt:lpstr>
      <vt:lpstr>DBA with Owner 8M Conflict Model</vt:lpstr>
      <vt:lpstr>DBA with Prod 8N Conflict Model</vt:lpstr>
      <vt:lpstr>Security Administrator</vt:lpstr>
      <vt:lpstr>Security Admin 9D Conflict Model</vt:lpstr>
      <vt:lpstr>Security Admin 9F Conflict Model</vt:lpstr>
      <vt:lpstr>Security Admin 9K Conflict Model</vt:lpstr>
      <vt:lpstr>Scheduler</vt:lpstr>
      <vt:lpstr>Scheduler Conflict Model</vt:lpstr>
      <vt:lpstr>Scheduler 11D Conflict Model</vt:lpstr>
      <vt:lpstr>DBA’s Conflict Model</vt:lpstr>
      <vt:lpstr>Data Asset Owner</vt:lpstr>
      <vt:lpstr>Data Owners Conflict Model</vt:lpstr>
      <vt:lpstr>Data Owner Conflict Model</vt:lpstr>
      <vt:lpstr>Data Owners Conflict Model</vt:lpstr>
      <vt:lpstr>End User</vt:lpstr>
      <vt:lpstr>appendix</vt:lpstr>
      <vt:lpstr>Context</vt:lpstr>
      <vt:lpstr>Acronyms</vt:lpstr>
      <vt:lpstr>Status</vt:lpstr>
      <vt:lpstr>Roles Mapping FEDEBOM to ISP</vt:lpstr>
      <vt:lpstr>ISP Roles to Team Mapping</vt:lpstr>
      <vt:lpstr>Action Items</vt:lpstr>
      <vt:lpstr>Security Matrix Questions</vt:lpstr>
      <vt:lpstr>Java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AVBOM Suite of Applications</dc:title>
  <dc:creator>Kalayanasundaram, Arulpriy  (A.)</dc:creator>
  <cp:lastModifiedBy>Rose, Bob (A.)</cp:lastModifiedBy>
  <cp:revision>8053</cp:revision>
  <dcterms:created xsi:type="dcterms:W3CDTF">2016-08-29T12:12:45Z</dcterms:created>
  <dcterms:modified xsi:type="dcterms:W3CDTF">2019-10-16T18:55:19Z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0x010100C1D21EF95FE0A34E9A615D4E2BFAF403</vt:lpwstr>
  </property>
  <property fmtid="{D5CDD505-2E9C-101B-9397-08002B2CF9AE}" pid="3" name="Order">
    <vt:r8>28000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AdHocReviewCycleID">
    <vt:i4>-100171663</vt:i4>
  </property>
  <property fmtid="{D5CDD505-2E9C-101B-9397-08002B2CF9AE}" pid="7" name="_NewReviewCycle">
    <vt:lpwstr/>
  </property>
  <property fmtid="{D5CDD505-2E9C-101B-9397-08002B2CF9AE}" pid="8" name="_EmailSubject">
    <vt:lpwstr>Deck updated by me with action item</vt:lpwstr>
  </property>
  <property fmtid="{D5CDD505-2E9C-101B-9397-08002B2CF9AE}" pid="9" name="_AuthorEmail">
    <vt:lpwstr>dmorasa@ford.com</vt:lpwstr>
  </property>
  <property fmtid="{D5CDD505-2E9C-101B-9397-08002B2CF9AE}" pid="10" name="_AuthorEmailDisplayName">
    <vt:lpwstr>Morasa, Doraswamy (.)</vt:lpwstr>
  </property>
</Properties>
</file>