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comments/comment3.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3" r:id="rId5"/>
    <p:sldMasterId id="2147483664" r:id="rId6"/>
    <p:sldMasterId id="2147483707" r:id="rId7"/>
  </p:sldMasterIdLst>
  <p:notesMasterIdLst>
    <p:notesMasterId r:id="rId18"/>
  </p:notesMasterIdLst>
  <p:handoutMasterIdLst>
    <p:handoutMasterId r:id="rId19"/>
  </p:handoutMasterIdLst>
  <p:sldIdLst>
    <p:sldId id="256" r:id="rId8"/>
    <p:sldId id="414" r:id="rId9"/>
    <p:sldId id="988" r:id="rId10"/>
    <p:sldId id="989" r:id="rId11"/>
    <p:sldId id="269" r:id="rId12"/>
    <p:sldId id="412" r:id="rId13"/>
    <p:sldId id="413" r:id="rId14"/>
    <p:sldId id="990" r:id="rId15"/>
    <p:sldId id="991" r:id="rId16"/>
    <p:sldId id="9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ftimiades, Stephanie" initials="ES" lastIdx="2" clrIdx="0">
    <p:extLst/>
  </p:cmAuthor>
  <p:cmAuthor id="2" name="Gorham, Jeffrey&#10;" initials="JG" lastIdx="2" clrIdx="1">
    <p:extLst/>
  </p:cmAuthor>
  <p:cmAuthor id="3" name="Robert Rovetto" initials="rr"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9900"/>
    <a:srgbClr val="004C97"/>
    <a:srgbClr val="F6F6F6"/>
    <a:srgbClr val="F6F2F2"/>
    <a:srgbClr val="E6E6E6"/>
    <a:srgbClr val="006699"/>
    <a:srgbClr val="333399"/>
    <a:srgbClr val="0066CC"/>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9" autoAdjust="0"/>
    <p:restoredTop sz="71875" autoAdjust="0"/>
  </p:normalViewPr>
  <p:slideViewPr>
    <p:cSldViewPr snapToObjects="1">
      <p:cViewPr>
        <p:scale>
          <a:sx n="62" d="100"/>
          <a:sy n="62" d="100"/>
        </p:scale>
        <p:origin x="-1229" y="-58"/>
      </p:cViewPr>
      <p:guideLst>
        <p:guide orient="horz" pos="2160"/>
        <p:guide pos="3840"/>
      </p:guideLst>
    </p:cSldViewPr>
  </p:slideViewPr>
  <p:notesTextViewPr>
    <p:cViewPr>
      <p:scale>
        <a:sx n="1" d="1"/>
        <a:sy n="1" d="1"/>
      </p:scale>
      <p:origin x="0" y="0"/>
    </p:cViewPr>
  </p:notesTextViewPr>
  <p:sorterViewPr>
    <p:cViewPr>
      <p:scale>
        <a:sx n="100" d="100"/>
        <a:sy n="100" d="100"/>
      </p:scale>
      <p:origin x="0" y="-58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10-11T03:12:22.735" idx="2">
    <p:pos x="5192" y="163"/>
    <p:text>Rephrase to "Preliminary results of"
There will be need for ongoing refinement and development of terminology. Darren in an email mentioned that as the IAF STM committee continues with other we will likely have to do this for terminology.</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21-10-11T03:18:58.834" idx="3">
    <p:pos x="1380" y="1575"/>
    <p:text>In the notes, please rephrase "our group agreed" about the three categories so described.
It wasn't unanimous, and there are some inherent conceptual problems. 
Example 1, 'SDA' as a focus on threats and intention only becuase of the USAF's characterization and approrpiation of the term. The term itself, is inherently broadly, and does not have an inherent or universal military connotation.
Example 2: STM should not be limted to short-term. STM will always be needed so long as there is sufficient space traffic to warrant it.</p:text>
  </p:cm>
  <p:cm authorId="3" dt="2021-10-11T03:21:34.171" idx="4">
    <p:pos x="822" y="2776"/>
    <p:text>What's missing is SSA. A focus of SSA is the acquisition and development of an actionable understanding of the space environment.</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21-10-11T03:22:05.114" idx="5">
    <p:pos x="3098" y="3394"/>
    <p:text>What is this reference?</p:text>
  </p:cm>
  <p:cm authorId="3" dt="2021-10-11T03:25:39.966" idx="6">
    <p:pos x="6432" y="1240"/>
    <p:text>If SEP is focused on preservingn the *operational* environment, then the term should be reprhased to be SOEP because. The SE includes both operational and other portions of space. This is an example of a mismatch between the inherently broad scope of the phrase, and the definition. 
NOTE: as I expressed during team meetings, this is likewise for SDA.</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sz="10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EA6B5A-1891-478B-B5D9-634251A714A1}" type="datetimeFigureOut">
              <a:rPr lang="en-US" sz="1000" smtClean="0"/>
              <a:t>10/11/2021</a:t>
            </a:fld>
            <a:endParaRPr lang="en-US" sz="10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7D0FB5-0A1B-4509-8707-CAD2D0BF5B69}" type="slidenum">
              <a:rPr lang="en-US" sz="1000" smtClean="0"/>
              <a:t>‹#›</a:t>
            </a:fld>
            <a:endParaRPr lang="en-US" sz="1000"/>
          </a:p>
        </p:txBody>
      </p:sp>
    </p:spTree>
    <p:extLst>
      <p:ext uri="{BB962C8B-B14F-4D97-AF65-F5344CB8AC3E}">
        <p14:creationId xmlns:p14="http://schemas.microsoft.com/office/powerpoint/2010/main" val="3452632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4454E9F-C052-4AD9-BFC1-5098DC0D616E}" type="datetimeFigureOut">
              <a:rPr lang="en-US" smtClean="0"/>
              <a:pPr/>
              <a:t>10/11/2021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a:solidFill>
              <a:schemeClr val="bg1">
                <a:lumMod val="85000"/>
              </a:schemeClr>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F6124313-7575-4071-A007-2604183790D5}" type="slidenum">
              <a:rPr lang="en-US" smtClean="0"/>
              <a:pPr/>
              <a:t>‹#›</a:t>
            </a:fld>
            <a:endParaRPr lang="en-US"/>
          </a:p>
        </p:txBody>
      </p:sp>
    </p:spTree>
    <p:extLst>
      <p:ext uri="{BB962C8B-B14F-4D97-AF65-F5344CB8AC3E}">
        <p14:creationId xmlns:p14="http://schemas.microsoft.com/office/powerpoint/2010/main" val="374385818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000" kern="1200">
        <a:solidFill>
          <a:schemeClr val="tx1"/>
        </a:solidFill>
        <a:latin typeface="+mn-lt"/>
        <a:ea typeface="+mn-ea"/>
        <a:cs typeface="+mn-cs"/>
      </a:defRPr>
    </a:lvl1pPr>
    <a:lvl2pPr marL="225425" indent="0" algn="l" defTabSz="914400" rtl="0" eaLnBrk="1" latinLnBrk="0" hangingPunct="1">
      <a:spcBef>
        <a:spcPts val="600"/>
      </a:spcBef>
      <a:defRPr sz="1000" kern="1200">
        <a:solidFill>
          <a:schemeClr val="tx1"/>
        </a:solidFill>
        <a:latin typeface="+mn-lt"/>
        <a:ea typeface="+mn-ea"/>
        <a:cs typeface="+mn-cs"/>
      </a:defRPr>
    </a:lvl2pPr>
    <a:lvl3pPr marL="461963" indent="0" algn="l" defTabSz="914400" rtl="0" eaLnBrk="1" latinLnBrk="0" hangingPunct="1">
      <a:spcBef>
        <a:spcPts val="600"/>
      </a:spcBef>
      <a:defRPr sz="1000" kern="1200">
        <a:solidFill>
          <a:schemeClr val="tx1"/>
        </a:solidFill>
        <a:latin typeface="+mn-lt"/>
        <a:ea typeface="+mn-ea"/>
        <a:cs typeface="+mn-cs"/>
      </a:defRPr>
    </a:lvl3pPr>
    <a:lvl4pPr marL="688975" indent="0" algn="l" defTabSz="914400" rtl="0" eaLnBrk="1" latinLnBrk="0" hangingPunct="1">
      <a:spcBef>
        <a:spcPts val="600"/>
      </a:spcBef>
      <a:defRPr sz="1000" kern="1200">
        <a:solidFill>
          <a:schemeClr val="tx1"/>
        </a:solidFill>
        <a:latin typeface="+mn-lt"/>
        <a:ea typeface="+mn-ea"/>
        <a:cs typeface="+mn-cs"/>
      </a:defRPr>
    </a:lvl4pPr>
    <a:lvl5pPr marL="914400" indent="0" algn="l" defTabSz="914400" rtl="0" eaLnBrk="1" latinLnBrk="0" hangingPunct="1">
      <a:spcBef>
        <a:spcPts val="600"/>
      </a:spcBef>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Dan Oltrogge with COMSPOC Corporation, and I’m pleased to represent the work of the International Astronautical Federation’s STM Terminology Working Group.  My coauthors are listed below on the slide, representing a diverse set of organizations from six countries.</a:t>
            </a:r>
          </a:p>
        </p:txBody>
      </p:sp>
      <p:sp>
        <p:nvSpPr>
          <p:cNvPr id="4" name="Slide Number Placeholder 3"/>
          <p:cNvSpPr>
            <a:spLocks noGrp="1"/>
          </p:cNvSpPr>
          <p:nvPr>
            <p:ph type="sldNum" sz="quarter" idx="5"/>
          </p:nvPr>
        </p:nvSpPr>
        <p:spPr/>
        <p:txBody>
          <a:bodyPr/>
          <a:lstStyle/>
          <a:p>
            <a:fld id="{F6124313-7575-4071-A007-2604183790D5}" type="slidenum">
              <a:rPr lang="en-US" smtClean="0"/>
              <a:pPr/>
              <a:t>1</a:t>
            </a:fld>
            <a:endParaRPr lang="en-US"/>
          </a:p>
        </p:txBody>
      </p:sp>
    </p:spTree>
    <p:extLst>
      <p:ext uri="{BB962C8B-B14F-4D97-AF65-F5344CB8AC3E}">
        <p14:creationId xmlns:p14="http://schemas.microsoft.com/office/powerpoint/2010/main" val="1639873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IAF’s Technical Committee 26, consisting of 117 SMEs, studied the topic of Space Traffic Management  One aspect of this study was to examine STM terminology to determine what terms and definitions that TC26 should adopt for the purposes of its study.  This STM terminology WG has now completed its work, which will be incorporated into the TC26 report due out soon.</a:t>
            </a:r>
          </a:p>
          <a:p>
            <a:endParaRPr lang="en-US" dirty="0"/>
          </a:p>
          <a:p>
            <a:r>
              <a:rPr lang="en-US" dirty="0"/>
              <a:t>Thank you for your attention, and I look forward to your questions.</a:t>
            </a:r>
          </a:p>
        </p:txBody>
      </p:sp>
      <p:sp>
        <p:nvSpPr>
          <p:cNvPr id="4" name="Slide Number Placeholder 3"/>
          <p:cNvSpPr>
            <a:spLocks noGrp="1"/>
          </p:cNvSpPr>
          <p:nvPr>
            <p:ph type="sldNum" sz="quarter" idx="5"/>
          </p:nvPr>
        </p:nvSpPr>
        <p:spPr/>
        <p:txBody>
          <a:bodyPr/>
          <a:lstStyle/>
          <a:p>
            <a:fld id="{F6124313-7575-4071-A007-2604183790D5}" type="slidenum">
              <a:rPr lang="en-US" smtClean="0"/>
              <a:pPr/>
              <a:t>10</a:t>
            </a:fld>
            <a:endParaRPr lang="en-US"/>
          </a:p>
        </p:txBody>
      </p:sp>
    </p:spTree>
    <p:extLst>
      <p:ext uri="{BB962C8B-B14F-4D97-AF65-F5344CB8AC3E}">
        <p14:creationId xmlns:p14="http://schemas.microsoft.com/office/powerpoint/2010/main" val="103803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International Astronautical Federation (IAF) has dedicated technical committees.  </a:t>
            </a:r>
            <a:r>
              <a:rPr lang="en-US" sz="1800" dirty="0">
                <a:effectLst/>
                <a:latin typeface="Times New Roman" panose="02020603050405020304" pitchFamily="18" charset="0"/>
                <a:ea typeface="Times New Roman" panose="02020603050405020304" pitchFamily="18" charset="0"/>
              </a:rPr>
              <a:t>Formed in 2019, the IAF’s Technical Committee #26 (TC26) deals with Space Traffic Management (STM).  </a:t>
            </a:r>
          </a:p>
          <a:p>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This STM Technical Committee included the contributions of 117 experts (21 observers, 96 active), with a very good match to the so-called “3G” goals promoted by IAF: Geography (18 different countries), Gender (</a:t>
            </a:r>
            <a:r>
              <a:rPr lang="en-US" sz="1800" dirty="0">
                <a:effectLst/>
                <a:latin typeface="Arial" panose="020B0604020202020204" pitchFamily="34"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Arial" panose="020B0604020202020204" pitchFamily="34" charset="0"/>
                <a:ea typeface="Calibri" panose="020F0502020204030204" pitchFamily="34" charset="0"/>
                <a:cs typeface="Times New Roman" panose="02020603050405020304" pitchFamily="18" charset="0"/>
              </a:rPr>
              <a:t> 30% women), Generation (significant number of Younger experts).</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6124313-7575-4071-A007-2604183790D5}" type="slidenum">
              <a:rPr lang="en-US" smtClean="0"/>
              <a:pPr/>
              <a:t>2</a:t>
            </a:fld>
            <a:endParaRPr lang="en-US"/>
          </a:p>
        </p:txBody>
      </p:sp>
    </p:spTree>
    <p:extLst>
      <p:ext uri="{BB962C8B-B14F-4D97-AF65-F5344CB8AC3E}">
        <p14:creationId xmlns:p14="http://schemas.microsoft.com/office/powerpoint/2010/main" val="323255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kern="1200" dirty="0">
                <a:solidFill>
                  <a:schemeClr val="tx1"/>
                </a:solidFill>
                <a:effectLst/>
                <a:latin typeface="+mn-lt"/>
                <a:ea typeface="+mn-ea"/>
                <a:cs typeface="+mn-cs"/>
              </a:rPr>
              <a:t>As with Space Situational Awareness, there are many definitions of Space Traffic Management.  Some definitions include licensing and regulatory or control aspects, and some do not.  For those that do specify traffic control and enforcement, note that at present, none specify “Turn left” or “Turn right.”</a:t>
            </a:r>
          </a:p>
          <a:p>
            <a:endParaRPr lang="en-US" dirty="0"/>
          </a:p>
        </p:txBody>
      </p:sp>
      <p:sp>
        <p:nvSpPr>
          <p:cNvPr id="4" name="Slide Number Placeholder 3"/>
          <p:cNvSpPr>
            <a:spLocks noGrp="1"/>
          </p:cNvSpPr>
          <p:nvPr>
            <p:ph type="sldNum" sz="quarter" idx="5"/>
          </p:nvPr>
        </p:nvSpPr>
        <p:spPr/>
        <p:txBody>
          <a:bodyPr/>
          <a:lstStyle/>
          <a:p>
            <a:fld id="{F6124313-7575-4071-A007-2604183790D5}" type="slidenum">
              <a:rPr lang="en-US" smtClean="0"/>
              <a:pPr/>
              <a:t>3</a:t>
            </a:fld>
            <a:endParaRPr lang="en-US"/>
          </a:p>
        </p:txBody>
      </p:sp>
    </p:spTree>
    <p:extLst>
      <p:ext uri="{BB962C8B-B14F-4D97-AF65-F5344CB8AC3E}">
        <p14:creationId xmlns:p14="http://schemas.microsoft.com/office/powerpoint/2010/main" val="422768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Venn diagram was contained in the European Space Policy Institute’s comprehensive report from 2020, providing a European construct on the overlap of monitoring, coordination and regulation, with Space Traffic Management living in the intersection of all three core functions.</a:t>
            </a:r>
          </a:p>
        </p:txBody>
      </p:sp>
      <p:sp>
        <p:nvSpPr>
          <p:cNvPr id="4" name="Slide Number Placeholder 3"/>
          <p:cNvSpPr>
            <a:spLocks noGrp="1"/>
          </p:cNvSpPr>
          <p:nvPr>
            <p:ph type="sldNum" sz="quarter" idx="5"/>
          </p:nvPr>
        </p:nvSpPr>
        <p:spPr/>
        <p:txBody>
          <a:bodyPr/>
          <a:lstStyle/>
          <a:p>
            <a:fld id="{F6124313-7575-4071-A007-2604183790D5}" type="slidenum">
              <a:rPr lang="en-US" smtClean="0"/>
              <a:pPr/>
              <a:t>4</a:t>
            </a:fld>
            <a:endParaRPr lang="en-US"/>
          </a:p>
        </p:txBody>
      </p:sp>
    </p:spTree>
    <p:extLst>
      <p:ext uri="{BB962C8B-B14F-4D97-AF65-F5344CB8AC3E}">
        <p14:creationId xmlns:p14="http://schemas.microsoft.com/office/powerpoint/2010/main" val="273601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Venn diagram introduces the concept of Space Domain Awareness (or SDA) and is one of many such diagrams developed by Mark Skinner and Aerospace Corporation to show the interrelationships between SDA, SSA and STM.  This particular diagram is focused on the space safety perspective.</a:t>
            </a:r>
          </a:p>
        </p:txBody>
      </p:sp>
      <p:sp>
        <p:nvSpPr>
          <p:cNvPr id="4" name="Slide Number Placeholder 3"/>
          <p:cNvSpPr>
            <a:spLocks noGrp="1"/>
          </p:cNvSpPr>
          <p:nvPr>
            <p:ph type="sldNum" sz="quarter" idx="5"/>
          </p:nvPr>
        </p:nvSpPr>
        <p:spPr/>
        <p:txBody>
          <a:bodyPr/>
          <a:lstStyle/>
          <a:p>
            <a:fld id="{F6124313-7575-4071-A007-2604183790D5}" type="slidenum">
              <a:rPr lang="en-US" smtClean="0"/>
              <a:pPr/>
              <a:t>5</a:t>
            </a:fld>
            <a:endParaRPr lang="en-US"/>
          </a:p>
        </p:txBody>
      </p:sp>
    </p:spTree>
    <p:extLst>
      <p:ext uri="{BB962C8B-B14F-4D97-AF65-F5344CB8AC3E}">
        <p14:creationId xmlns:p14="http://schemas.microsoft.com/office/powerpoint/2010/main" val="421006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an AMOS Conference paper authored by Darren McKnight and Tim </a:t>
            </a:r>
            <a:r>
              <a:rPr lang="en-US" dirty="0" err="1"/>
              <a:t>Maclay</a:t>
            </a:r>
            <a:r>
              <a:rPr lang="en-US" dirty="0"/>
              <a:t> in 2019, this depiction shows how space operations assurance is the collective objective that is enabled by STM, SSA and a new term that they developed, called Space Environment Management, or SEM.</a:t>
            </a:r>
          </a:p>
          <a:p>
            <a:endParaRPr lang="en-US" dirty="0"/>
          </a:p>
          <a:p>
            <a:r>
              <a:rPr lang="en-US" dirty="0"/>
              <a:t>Note that in this depiction, SSA is seen as being foundational to both SEM and STM.</a:t>
            </a:r>
          </a:p>
        </p:txBody>
      </p:sp>
      <p:sp>
        <p:nvSpPr>
          <p:cNvPr id="4" name="Slide Number Placeholder 3"/>
          <p:cNvSpPr>
            <a:spLocks noGrp="1"/>
          </p:cNvSpPr>
          <p:nvPr>
            <p:ph type="sldNum" sz="quarter" idx="5"/>
          </p:nvPr>
        </p:nvSpPr>
        <p:spPr/>
        <p:txBody>
          <a:bodyPr/>
          <a:lstStyle/>
          <a:p>
            <a:fld id="{F6124313-7575-4071-A007-2604183790D5}" type="slidenum">
              <a:rPr lang="en-US" smtClean="0"/>
              <a:pPr/>
              <a:t>6</a:t>
            </a:fld>
            <a:endParaRPr lang="en-US"/>
          </a:p>
        </p:txBody>
      </p:sp>
    </p:spTree>
    <p:extLst>
      <p:ext uri="{BB962C8B-B14F-4D97-AF65-F5344CB8AC3E}">
        <p14:creationId xmlns:p14="http://schemas.microsoft.com/office/powerpoint/2010/main" val="2048230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STM terminology working group decided to adopt elements of each of the three previous concepts as shown in this figure.  Note that SSA, consisting of Space Surveillance and Tracking (or SST), Space Weather, and for some, Near Earth Objects, is seen as the foundation of Security, Safety, and Sustainability. While it cannot be denied that each of these three core areas has some overlap and commonality with the others, our group agreed that we can generally use the three categories as shown, where:</a:t>
            </a:r>
          </a:p>
          <a:p>
            <a:endParaRPr lang="en-US" dirty="0"/>
          </a:p>
          <a:p>
            <a:r>
              <a:rPr lang="en-US" dirty="0"/>
              <a:t>Space Domain Awareness is focused on intentional threats to security.  </a:t>
            </a:r>
          </a:p>
          <a:p>
            <a:r>
              <a:rPr lang="en-US" dirty="0"/>
              <a:t>Space Traffic Management addresses short-term space safety and is composed of Space Traffic Coordination (or STC), data sharing, and Regulation and Licensing.  </a:t>
            </a:r>
          </a:p>
          <a:p>
            <a:r>
              <a:rPr lang="en-US" dirty="0"/>
              <a:t>Space Environment Preservation addresses long-term sustainability issues.</a:t>
            </a:r>
          </a:p>
          <a:p>
            <a:endParaRPr lang="en-US" dirty="0"/>
          </a:p>
          <a:p>
            <a:r>
              <a:rPr lang="en-US" dirty="0"/>
              <a:t>Once we had achieved this picture of the categories and their interrelationships, we were in a position to define STM and STM-related terms.</a:t>
            </a:r>
          </a:p>
        </p:txBody>
      </p:sp>
      <p:sp>
        <p:nvSpPr>
          <p:cNvPr id="4" name="Slide Number Placeholder 3"/>
          <p:cNvSpPr>
            <a:spLocks noGrp="1"/>
          </p:cNvSpPr>
          <p:nvPr>
            <p:ph type="sldNum" sz="quarter" idx="5"/>
          </p:nvPr>
        </p:nvSpPr>
        <p:spPr/>
        <p:txBody>
          <a:bodyPr/>
          <a:lstStyle/>
          <a:p>
            <a:fld id="{F6124313-7575-4071-A007-2604183790D5}" type="slidenum">
              <a:rPr lang="en-US" smtClean="0"/>
              <a:pPr/>
              <a:t>7</a:t>
            </a:fld>
            <a:endParaRPr lang="en-US"/>
          </a:p>
        </p:txBody>
      </p:sp>
    </p:spTree>
    <p:extLst>
      <p:ext uri="{BB962C8B-B14F-4D97-AF65-F5344CB8AC3E}">
        <p14:creationId xmlns:p14="http://schemas.microsoft.com/office/powerpoint/2010/main" val="50266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provide on this chart the four foundational definitions for SDA, STM, SEP and SSA as adopted by the IAF’s STM Terminology Working Group.  Please read our paper to get a much more comprehensive set of STM-related terms and definitions.</a:t>
            </a:r>
          </a:p>
          <a:p>
            <a:endParaRPr lang="en-US" dirty="0"/>
          </a:p>
          <a:p>
            <a:endParaRPr lang="en-US" dirty="0"/>
          </a:p>
        </p:txBody>
      </p:sp>
      <p:sp>
        <p:nvSpPr>
          <p:cNvPr id="4" name="Slide Number Placeholder 3"/>
          <p:cNvSpPr>
            <a:spLocks noGrp="1"/>
          </p:cNvSpPr>
          <p:nvPr>
            <p:ph type="sldNum" sz="quarter" idx="5"/>
          </p:nvPr>
        </p:nvSpPr>
        <p:spPr/>
        <p:txBody>
          <a:bodyPr/>
          <a:lstStyle/>
          <a:p>
            <a:fld id="{F6124313-7575-4071-A007-2604183790D5}" type="slidenum">
              <a:rPr lang="en-US" smtClean="0"/>
              <a:pPr/>
              <a:t>8</a:t>
            </a:fld>
            <a:endParaRPr lang="en-US"/>
          </a:p>
        </p:txBody>
      </p:sp>
    </p:spTree>
    <p:extLst>
      <p:ext uri="{BB962C8B-B14F-4D97-AF65-F5344CB8AC3E}">
        <p14:creationId xmlns:p14="http://schemas.microsoft.com/office/powerpoint/2010/main" val="333022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reinforces the differences between the three major categories shown on the previous slide.  </a:t>
            </a:r>
          </a:p>
          <a:p>
            <a:endParaRPr lang="en-US" dirty="0"/>
          </a:p>
          <a:p>
            <a:r>
              <a:rPr lang="en-US" dirty="0"/>
              <a:t>Security issues generally fall under the category of Space Domain Awareness.  Note that such security issues may not represent immediate threats to either STM or SEP.</a:t>
            </a:r>
          </a:p>
          <a:p>
            <a:endParaRPr lang="en-US" dirty="0"/>
          </a:p>
          <a:p>
            <a:r>
              <a:rPr lang="en-US" b="1" dirty="0"/>
              <a:t>RETURN</a:t>
            </a:r>
            <a:r>
              <a:rPr lang="en-US" dirty="0"/>
              <a:t> Safety issues are seen as short-term and fall under the category of STM.  Note that such safety issues would exist in an imaginary world where our current space debris environment and space security issues were not present.</a:t>
            </a:r>
          </a:p>
          <a:p>
            <a:endParaRPr lang="en-US" dirty="0"/>
          </a:p>
          <a:p>
            <a:r>
              <a:rPr lang="en-US" dirty="0"/>
              <a:t>Space Traffic Coordination, or STC, is the critical synchronization, data exchange and coordination of actions that facilitates STM.</a:t>
            </a:r>
          </a:p>
          <a:p>
            <a:endParaRPr lang="en-US" dirty="0"/>
          </a:p>
          <a:p>
            <a:r>
              <a:rPr lang="en-US" dirty="0"/>
              <a:t>Regulations and licensing works to ensure both safety and sustainability - - so note the obvious tie to not only STM, but also to Space Environment Protection.</a:t>
            </a:r>
          </a:p>
          <a:p>
            <a:endParaRPr lang="en-US" dirty="0"/>
          </a:p>
          <a:p>
            <a:r>
              <a:rPr lang="en-US" b="1" dirty="0"/>
              <a:t>RETURN</a:t>
            </a:r>
            <a:r>
              <a:rPr lang="en-US" dirty="0"/>
              <a:t> Space sustainability, which is the central focus of the UN COPUOS LTS Guidelines, falls under the category of SEP.</a:t>
            </a:r>
          </a:p>
        </p:txBody>
      </p:sp>
      <p:sp>
        <p:nvSpPr>
          <p:cNvPr id="4" name="Slide Number Placeholder 3"/>
          <p:cNvSpPr>
            <a:spLocks noGrp="1"/>
          </p:cNvSpPr>
          <p:nvPr>
            <p:ph type="sldNum" sz="quarter" idx="5"/>
          </p:nvPr>
        </p:nvSpPr>
        <p:spPr/>
        <p:txBody>
          <a:bodyPr/>
          <a:lstStyle/>
          <a:p>
            <a:fld id="{F6124313-7575-4071-A007-2604183790D5}" type="slidenum">
              <a:rPr lang="en-US" smtClean="0"/>
              <a:pPr/>
              <a:t>9</a:t>
            </a:fld>
            <a:endParaRPr lang="en-US"/>
          </a:p>
        </p:txBody>
      </p:sp>
    </p:spTree>
    <p:extLst>
      <p:ext uri="{BB962C8B-B14F-4D97-AF65-F5344CB8AC3E}">
        <p14:creationId xmlns:p14="http://schemas.microsoft.com/office/powerpoint/2010/main" val="3056586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8638DE32-39C2-CD4E-818D-4C694DFF3F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xmlns="" id="{2BA03EAC-B11F-B342-8240-357C146CB6C8}"/>
              </a:ext>
            </a:extLst>
          </p:cNvPr>
          <p:cNvSpPr/>
          <p:nvPr userDrawn="1"/>
        </p:nvSpPr>
        <p:spPr>
          <a:xfrm>
            <a:off x="-6285" y="6334567"/>
            <a:ext cx="12198285" cy="533400"/>
          </a:xfrm>
          <a:prstGeom prst="rect">
            <a:avLst/>
          </a:prstGeom>
          <a:gradFill flip="none" rotWithShape="1">
            <a:gsLst>
              <a:gs pos="0">
                <a:schemeClr val="accent1">
                  <a:lumMod val="67000"/>
                  <a:lumOff val="33000"/>
                </a:schemeClr>
              </a:gs>
              <a:gs pos="46000">
                <a:schemeClr val="accent1">
                  <a:lumMod val="95000"/>
                  <a:lumOff val="5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FF7BF1B9-800C-EC47-8BA2-34801A2FC3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sp>
        <p:nvSpPr>
          <p:cNvPr id="2" name="Title 1"/>
          <p:cNvSpPr>
            <a:spLocks noGrp="1"/>
          </p:cNvSpPr>
          <p:nvPr>
            <p:ph type="ctrTitle"/>
          </p:nvPr>
        </p:nvSpPr>
        <p:spPr>
          <a:xfrm>
            <a:off x="1352704" y="1597153"/>
            <a:ext cx="9481253" cy="2289047"/>
          </a:xfrm>
          <a:prstGeom prst="rect">
            <a:avLst/>
          </a:prstGeom>
        </p:spPr>
        <p:txBody>
          <a:bodyPr anchor="ctr"/>
          <a:lstStyle>
            <a:lvl1pPr algn="l">
              <a:defRPr sz="5400" spc="-100"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1447800" y="4191000"/>
            <a:ext cx="9386153" cy="761997"/>
          </a:xfrm>
        </p:spPr>
        <p:txBody>
          <a:bodyPr anchor="ctr"/>
          <a:lstStyle>
            <a:lvl1pPr marL="0" indent="0" algn="l">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2362200" y="6515620"/>
            <a:ext cx="7467600" cy="189980"/>
          </a:xfrm>
        </p:spPr>
        <p:txBody>
          <a:bodyPr anchor="b"/>
          <a:lstStyle>
            <a:lvl1pPr>
              <a:defRPr>
                <a:solidFill>
                  <a:schemeClr val="bg1">
                    <a:lumMod val="75000"/>
                  </a:schemeClr>
                </a:solidFill>
              </a:defRPr>
            </a:lvl1pPr>
          </a:lstStyle>
          <a:p>
            <a:endParaRPr lang="en-US"/>
          </a:p>
        </p:txBody>
      </p:sp>
    </p:spTree>
    <p:extLst>
      <p:ext uri="{BB962C8B-B14F-4D97-AF65-F5344CB8AC3E}">
        <p14:creationId xmlns:p14="http://schemas.microsoft.com/office/powerpoint/2010/main" val="322683960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Over Image">
    <p:bg>
      <p:bgRef idx="1001">
        <a:schemeClr val="bg1"/>
      </p:bgRef>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76200"/>
            <a:ext cx="12192000" cy="6781800"/>
          </a:xfrm>
          <a:solidFill>
            <a:schemeClr val="bg1">
              <a:lumMod val="75000"/>
              <a:lumOff val="25000"/>
            </a:schemeClr>
          </a:solidFill>
        </p:spPr>
        <p:txBody>
          <a:bodyPr lIns="5029200" bIns="0" anchor="ctr"/>
          <a:lstStyle>
            <a:lvl1pPr marL="0" indent="0" algn="ctr">
              <a:buNone/>
              <a:defRPr/>
            </a:lvl1pPr>
          </a:lstStyle>
          <a:p>
            <a:r>
              <a:rPr lang="en-US"/>
              <a:t>Picture. </a:t>
            </a:r>
            <a:br>
              <a:rPr lang="en-US"/>
            </a:br>
            <a:r>
              <a:rPr lang="en-US"/>
              <a:t>Drag image onto this placeholder, </a:t>
            </a:r>
            <a:br>
              <a:rPr lang="en-US"/>
            </a:br>
            <a:r>
              <a:rPr lang="en-US"/>
              <a:t>or click icon and select image.</a:t>
            </a:r>
          </a:p>
        </p:txBody>
      </p:sp>
      <p:sp>
        <p:nvSpPr>
          <p:cNvPr id="3" name="Content Placeholder 2"/>
          <p:cNvSpPr>
            <a:spLocks noGrp="1"/>
          </p:cNvSpPr>
          <p:nvPr>
            <p:ph idx="1"/>
          </p:nvPr>
        </p:nvSpPr>
        <p:spPr>
          <a:xfrm>
            <a:off x="0" y="76200"/>
            <a:ext cx="4876800" cy="6781800"/>
          </a:xfrm>
          <a:solidFill>
            <a:schemeClr val="bg1">
              <a:alpha val="70000"/>
            </a:schemeClr>
          </a:solidFill>
        </p:spPr>
        <p:txBody>
          <a:bodyPr lIns="685800" tIns="274320" rIns="27432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a:solidFill>
                  <a:schemeClr val="tx1">
                    <a:lumMod val="85000"/>
                  </a:schemeClr>
                </a:solidFill>
              </a:defRPr>
            </a:lvl1pPr>
          </a:lstStyle>
          <a:p>
            <a:endParaRPr lang="en-US" dirty="0"/>
          </a:p>
        </p:txBody>
      </p:sp>
      <p:sp>
        <p:nvSpPr>
          <p:cNvPr id="2" name="Title 1"/>
          <p:cNvSpPr>
            <a:spLocks noGrp="1"/>
          </p:cNvSpPr>
          <p:nvPr>
            <p:ph type="title"/>
          </p:nvPr>
        </p:nvSpPr>
        <p:spPr>
          <a:xfrm>
            <a:off x="304800" y="228600"/>
            <a:ext cx="4419600" cy="533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715571757"/>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11582400" cy="533399"/>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533400" y="1066800"/>
            <a:ext cx="5105400"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400" y="1752600"/>
            <a:ext cx="5105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1066800"/>
            <a:ext cx="5105400"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0800" y="1752600"/>
            <a:ext cx="5105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44465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4572000" cy="1905000"/>
          </a:xfrm>
          <a:prstGeom prst="rect">
            <a:avLst/>
          </a:prstGeom>
        </p:spPr>
        <p:txBody>
          <a:bodyPr anchor="t"/>
          <a:lstStyle>
            <a:lvl1pPr>
              <a:defRPr sz="3000"/>
            </a:lvl1pPr>
          </a:lstStyle>
          <a:p>
            <a:r>
              <a:rPr lang="en-US"/>
              <a:t>Click to edit Master title style</a:t>
            </a:r>
          </a:p>
        </p:txBody>
      </p:sp>
      <p:sp>
        <p:nvSpPr>
          <p:cNvPr id="3" name="Content Placeholder 2"/>
          <p:cNvSpPr>
            <a:spLocks noGrp="1"/>
          </p:cNvSpPr>
          <p:nvPr>
            <p:ph idx="1"/>
          </p:nvPr>
        </p:nvSpPr>
        <p:spPr>
          <a:xfrm>
            <a:off x="5183188" y="685800"/>
            <a:ext cx="6551612"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2286000"/>
            <a:ext cx="4191000"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34665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48A83C7C-BD3C-FB4F-B742-B11798D5669E}"/>
              </a:ext>
            </a:extLst>
          </p:cNvPr>
          <p:cNvGrpSpPr/>
          <p:nvPr userDrawn="1"/>
        </p:nvGrpSpPr>
        <p:grpSpPr>
          <a:xfrm>
            <a:off x="-9" y="0"/>
            <a:ext cx="12192009" cy="6858000"/>
            <a:chOff x="-9" y="0"/>
            <a:chExt cx="12192009" cy="6858000"/>
          </a:xfrm>
        </p:grpSpPr>
        <p:cxnSp>
          <p:nvCxnSpPr>
            <p:cNvPr id="17" name="Straight Connector 16">
              <a:extLst>
                <a:ext uri="{FF2B5EF4-FFF2-40B4-BE49-F238E27FC236}">
                  <a16:creationId xmlns:a16="http://schemas.microsoft.com/office/drawing/2014/main" xmlns="" id="{DFECBE5E-9CD8-234D-8FD1-3E020E4E2498}"/>
                </a:ext>
              </a:extLst>
            </p:cNvPr>
            <p:cNvCxnSpPr>
              <a:cxnSpLocks/>
            </p:cNvCxnSpPr>
            <p:nvPr userDrawn="1"/>
          </p:nvCxnSpPr>
          <p:spPr>
            <a:xfrm>
              <a:off x="0" y="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31840E4-E20B-DA4E-B6F2-24F2AED4E1B5}"/>
                </a:ext>
              </a:extLst>
            </p:cNvPr>
            <p:cNvCxnSpPr>
              <a:cxnSpLocks/>
            </p:cNvCxnSpPr>
            <p:nvPr userDrawn="1"/>
          </p:nvCxnSpPr>
          <p:spPr>
            <a:xfrm>
              <a:off x="-9" y="762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BEBCDD9-F806-F94E-B7A6-BDA470BA8A7A}"/>
                </a:ext>
              </a:extLst>
            </p:cNvPr>
            <p:cNvCxnSpPr>
              <a:cxnSpLocks/>
            </p:cNvCxnSpPr>
            <p:nvPr userDrawn="1"/>
          </p:nvCxnSpPr>
          <p:spPr>
            <a:xfrm>
              <a:off x="-2" y="1524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EAECF3B-7249-5F43-A0BD-AA21B19D74DB}"/>
                </a:ext>
              </a:extLst>
            </p:cNvPr>
            <p:cNvCxnSpPr>
              <a:cxnSpLocks/>
            </p:cNvCxnSpPr>
            <p:nvPr userDrawn="1"/>
          </p:nvCxnSpPr>
          <p:spPr>
            <a:xfrm>
              <a:off x="-3" y="2286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CF83F883-4B1D-5947-B64D-097B401E6BBB}"/>
                </a:ext>
              </a:extLst>
            </p:cNvPr>
            <p:cNvCxnSpPr>
              <a:cxnSpLocks/>
            </p:cNvCxnSpPr>
            <p:nvPr userDrawn="1"/>
          </p:nvCxnSpPr>
          <p:spPr>
            <a:xfrm>
              <a:off x="-4" y="3048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2B9181C-6A03-AB42-A60F-A761DE3A32FA}"/>
                </a:ext>
              </a:extLst>
            </p:cNvPr>
            <p:cNvCxnSpPr>
              <a:cxnSpLocks/>
            </p:cNvCxnSpPr>
            <p:nvPr userDrawn="1"/>
          </p:nvCxnSpPr>
          <p:spPr>
            <a:xfrm>
              <a:off x="-5" y="3810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F7540CC-A06F-B641-BC3E-C56701DDF219}"/>
                </a:ext>
              </a:extLst>
            </p:cNvPr>
            <p:cNvCxnSpPr>
              <a:cxnSpLocks/>
            </p:cNvCxnSpPr>
            <p:nvPr userDrawn="1"/>
          </p:nvCxnSpPr>
          <p:spPr>
            <a:xfrm>
              <a:off x="-6" y="4572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AB8B8F1-FF0A-344C-85D7-447DD6AD99C2}"/>
                </a:ext>
              </a:extLst>
            </p:cNvPr>
            <p:cNvCxnSpPr>
              <a:cxnSpLocks/>
            </p:cNvCxnSpPr>
            <p:nvPr userDrawn="1"/>
          </p:nvCxnSpPr>
          <p:spPr>
            <a:xfrm>
              <a:off x="-7" y="5334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E3F3CAF-19DD-7541-A6D2-790C8A457F6E}"/>
                </a:ext>
              </a:extLst>
            </p:cNvPr>
            <p:cNvCxnSpPr>
              <a:cxnSpLocks/>
            </p:cNvCxnSpPr>
            <p:nvPr userDrawn="1"/>
          </p:nvCxnSpPr>
          <p:spPr>
            <a:xfrm>
              <a:off x="-8" y="6096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7C31912-5064-B441-86DA-CE3DD74F6FCA}"/>
                </a:ext>
              </a:extLst>
            </p:cNvPr>
            <p:cNvCxnSpPr>
              <a:cxnSpLocks/>
            </p:cNvCxnSpPr>
            <p:nvPr userDrawn="1"/>
          </p:nvCxnSpPr>
          <p:spPr>
            <a:xfrm>
              <a:off x="-9" y="6858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6DFDB8C8-764C-9247-85CE-F982A774AAEE}"/>
                </a:ext>
              </a:extLst>
            </p:cNvPr>
            <p:cNvCxnSpPr/>
            <p:nvPr userDrawn="1"/>
          </p:nvCxnSpPr>
          <p:spPr>
            <a:xfrm>
              <a:off x="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4D1ED04-0AA0-8E4A-9565-D5015FA1F211}"/>
                </a:ext>
              </a:extLst>
            </p:cNvPr>
            <p:cNvCxnSpPr/>
            <p:nvPr userDrawn="1"/>
          </p:nvCxnSpPr>
          <p:spPr>
            <a:xfrm>
              <a:off x="12954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33457BF7-0617-FF49-938D-21F0C455621A}"/>
                </a:ext>
              </a:extLst>
            </p:cNvPr>
            <p:cNvCxnSpPr/>
            <p:nvPr userDrawn="1"/>
          </p:nvCxnSpPr>
          <p:spPr>
            <a:xfrm>
              <a:off x="26670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DBCA1190-29C0-A249-9927-FC0408D7F428}"/>
                </a:ext>
              </a:extLst>
            </p:cNvPr>
            <p:cNvCxnSpPr/>
            <p:nvPr userDrawn="1"/>
          </p:nvCxnSpPr>
          <p:spPr>
            <a:xfrm>
              <a:off x="40386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E1DE890B-CA99-3B4A-91EC-8BA7AF00E495}"/>
                </a:ext>
              </a:extLst>
            </p:cNvPr>
            <p:cNvCxnSpPr/>
            <p:nvPr userDrawn="1"/>
          </p:nvCxnSpPr>
          <p:spPr>
            <a:xfrm>
              <a:off x="54102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15F5124D-5DA6-FB48-B543-7E52194619B3}"/>
                </a:ext>
              </a:extLst>
            </p:cNvPr>
            <p:cNvCxnSpPr/>
            <p:nvPr userDrawn="1"/>
          </p:nvCxnSpPr>
          <p:spPr>
            <a:xfrm>
              <a:off x="67818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BA7C86D-47E4-124B-AA33-20AECF9B9C1E}"/>
                </a:ext>
              </a:extLst>
            </p:cNvPr>
            <p:cNvCxnSpPr/>
            <p:nvPr userDrawn="1"/>
          </p:nvCxnSpPr>
          <p:spPr>
            <a:xfrm>
              <a:off x="81534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AC4D973-0376-B745-B081-396C4B67008D}"/>
                </a:ext>
              </a:extLst>
            </p:cNvPr>
            <p:cNvCxnSpPr/>
            <p:nvPr userDrawn="1"/>
          </p:nvCxnSpPr>
          <p:spPr>
            <a:xfrm>
              <a:off x="95250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D27632CB-61A3-0A4F-A210-A22A3349614B}"/>
                </a:ext>
              </a:extLst>
            </p:cNvPr>
            <p:cNvCxnSpPr/>
            <p:nvPr userDrawn="1"/>
          </p:nvCxnSpPr>
          <p:spPr>
            <a:xfrm>
              <a:off x="108966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C045B06-0EAE-6140-AC0D-C48BA0CD211B}"/>
                </a:ext>
              </a:extLst>
            </p:cNvPr>
            <p:cNvCxnSpPr/>
            <p:nvPr userDrawn="1"/>
          </p:nvCxnSpPr>
          <p:spPr>
            <a:xfrm>
              <a:off x="12190219"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E9593D02-42AB-F14D-B5CB-4E38140BC08F}"/>
                </a:ext>
              </a:extLst>
            </p:cNvPr>
            <p:cNvCxnSpPr/>
            <p:nvPr userDrawn="1"/>
          </p:nvCxnSpPr>
          <p:spPr>
            <a:xfrm>
              <a:off x="60960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ED393849-347B-B844-A81B-18C3CF2054EB}"/>
                </a:ext>
              </a:extLst>
            </p:cNvPr>
            <p:cNvCxnSpPr>
              <a:cxnSpLocks/>
            </p:cNvCxnSpPr>
            <p:nvPr userDrawn="1"/>
          </p:nvCxnSpPr>
          <p:spPr>
            <a:xfrm>
              <a:off x="0" y="3429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grpSp>
      <p:sp>
        <p:nvSpPr>
          <p:cNvPr id="39" name="Footer Placeholder 5">
            <a:extLst>
              <a:ext uri="{FF2B5EF4-FFF2-40B4-BE49-F238E27FC236}">
                <a16:creationId xmlns:a16="http://schemas.microsoft.com/office/drawing/2014/main" xmlns="" id="{8CB653B7-B26A-4FDA-BAD5-6EF3ACB0EBCB}"/>
              </a:ext>
            </a:extLst>
          </p:cNvPr>
          <p:cNvSpPr>
            <a:spLocks noGrp="1"/>
          </p:cNvSpPr>
          <p:nvPr>
            <p:ph type="ftr" sz="quarter" idx="11"/>
          </p:nvPr>
        </p:nvSpPr>
        <p:spPr>
          <a:xfrm>
            <a:off x="2209800" y="6504586"/>
            <a:ext cx="7772400" cy="189980"/>
          </a:xfrm>
        </p:spPr>
        <p:txBody>
          <a:bodyPr/>
          <a:lstStyle/>
          <a:p>
            <a:endParaRPr lang="en-US"/>
          </a:p>
        </p:txBody>
      </p:sp>
    </p:spTree>
    <p:extLst>
      <p:ext uri="{BB962C8B-B14F-4D97-AF65-F5344CB8AC3E}">
        <p14:creationId xmlns:p14="http://schemas.microsoft.com/office/powerpoint/2010/main" val="1210119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B_Header_Blank">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799" y="233088"/>
            <a:ext cx="10368199" cy="581597"/>
          </a:xfrm>
          <a:prstGeom prst="rect">
            <a:avLst/>
          </a:prstGeom>
        </p:spPr>
        <p:txBody>
          <a:bodyPr/>
          <a:lstStyle>
            <a:lvl1pPr>
              <a:defRPr sz="2400" b="1" i="1" baseline="0">
                <a:solidFill>
                  <a:schemeClr val="tx1"/>
                </a:solidFill>
              </a:defRPr>
            </a:lvl1pPr>
          </a:lstStyle>
          <a:p>
            <a:r>
              <a:rPr lang="en-US" dirty="0"/>
              <a:t>Head—Black 24 point Arial, Bold, Italic</a:t>
            </a:r>
          </a:p>
        </p:txBody>
      </p:sp>
      <p:sp>
        <p:nvSpPr>
          <p:cNvPr id="10" name="Text Placeholder 7"/>
          <p:cNvSpPr>
            <a:spLocks noGrp="1"/>
          </p:cNvSpPr>
          <p:nvPr>
            <p:ph type="body" sz="quarter" idx="13" hasCustomPrompt="1"/>
          </p:nvPr>
        </p:nvSpPr>
        <p:spPr>
          <a:xfrm>
            <a:off x="304798" y="6177006"/>
            <a:ext cx="11271681" cy="464933"/>
          </a:xfrm>
          <a:prstGeom prst="rect">
            <a:avLst/>
          </a:prstGeom>
        </p:spPr>
        <p:txBody>
          <a:bodyPr vert="horz"/>
          <a:lstStyle>
            <a:lvl1pPr marL="0" indent="0">
              <a:lnSpc>
                <a:spcPts val="1700"/>
              </a:lnSpc>
              <a:spcBef>
                <a:spcPts val="0"/>
              </a:spcBef>
              <a:buNone/>
              <a:defRPr sz="1600" b="1" i="1">
                <a:solidFill>
                  <a:schemeClr val="bg2"/>
                </a:solidFill>
                <a:latin typeface="+mn-lt"/>
              </a:defRPr>
            </a:lvl1pPr>
          </a:lstStyle>
          <a:p>
            <a:r>
              <a:rPr lang="en-US" dirty="0"/>
              <a:t>Key Point—Arial Bold Italic, 16 point</a:t>
            </a:r>
          </a:p>
        </p:txBody>
      </p:sp>
      <p:sp>
        <p:nvSpPr>
          <p:cNvPr id="4" name="Text Placeholder 9"/>
          <p:cNvSpPr>
            <a:spLocks noGrp="1"/>
          </p:cNvSpPr>
          <p:nvPr>
            <p:ph type="body" sz="quarter" idx="14" hasCustomPrompt="1"/>
          </p:nvPr>
        </p:nvSpPr>
        <p:spPr>
          <a:xfrm>
            <a:off x="304801" y="626040"/>
            <a:ext cx="10368199" cy="446802"/>
          </a:xfrm>
          <a:prstGeom prst="rect">
            <a:avLst/>
          </a:prstGeom>
        </p:spPr>
        <p:txBody>
          <a:bodyPr vert="horz"/>
          <a:lstStyle>
            <a:lvl1pPr marL="3175" marR="0" indent="-3175" algn="l" defTabSz="457200" rtl="0" eaLnBrk="1" fontAlgn="auto" latinLnBrk="0" hangingPunct="1">
              <a:lnSpc>
                <a:spcPct val="100000"/>
              </a:lnSpc>
              <a:spcBef>
                <a:spcPct val="20000"/>
              </a:spcBef>
              <a:spcAft>
                <a:spcPts val="0"/>
              </a:spcAft>
              <a:buClrTx/>
              <a:buSzTx/>
              <a:buFont typeface="Arial"/>
              <a:buNone/>
              <a:tabLst/>
              <a:defRPr sz="2000" b="0" i="1">
                <a:solidFill>
                  <a:schemeClr val="tx2"/>
                </a:solidFill>
                <a:latin typeface="+mn-lt"/>
              </a:defRPr>
            </a:lvl1pPr>
          </a:lstStyle>
          <a:p>
            <a:pPr lvl="0"/>
            <a:r>
              <a:rPr lang="en-US" dirty="0"/>
              <a:t>Subtitle—Gray, 20 point Arial</a:t>
            </a:r>
          </a:p>
        </p:txBody>
      </p:sp>
    </p:spTree>
    <p:extLst>
      <p:ext uri="{BB962C8B-B14F-4D97-AF65-F5344CB8AC3E}">
        <p14:creationId xmlns:p14="http://schemas.microsoft.com/office/powerpoint/2010/main" val="414606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8638DE32-39C2-CD4E-818D-4C694DFF3F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xmlns="" id="{2BA03EAC-B11F-B342-8240-357C146CB6C8}"/>
              </a:ext>
            </a:extLst>
          </p:cNvPr>
          <p:cNvSpPr/>
          <p:nvPr userDrawn="1"/>
        </p:nvSpPr>
        <p:spPr>
          <a:xfrm>
            <a:off x="-6285" y="6334567"/>
            <a:ext cx="12198285" cy="533400"/>
          </a:xfrm>
          <a:prstGeom prst="rect">
            <a:avLst/>
          </a:prstGeom>
          <a:gradFill flip="none" rotWithShape="1">
            <a:gsLst>
              <a:gs pos="0">
                <a:schemeClr val="accent1">
                  <a:lumMod val="67000"/>
                  <a:lumOff val="33000"/>
                </a:schemeClr>
              </a:gs>
              <a:gs pos="46000">
                <a:schemeClr val="accent1">
                  <a:lumMod val="95000"/>
                  <a:lumOff val="5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FF7BF1B9-800C-EC47-8BA2-34801A2FC39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sp>
        <p:nvSpPr>
          <p:cNvPr id="2" name="Title 1"/>
          <p:cNvSpPr>
            <a:spLocks noGrp="1"/>
          </p:cNvSpPr>
          <p:nvPr>
            <p:ph type="ctrTitle"/>
          </p:nvPr>
        </p:nvSpPr>
        <p:spPr>
          <a:xfrm>
            <a:off x="1352704" y="1597153"/>
            <a:ext cx="9481253" cy="2289047"/>
          </a:xfrm>
          <a:prstGeom prst="rect">
            <a:avLst/>
          </a:prstGeom>
        </p:spPr>
        <p:txBody>
          <a:bodyPr anchor="ctr"/>
          <a:lstStyle>
            <a:lvl1pPr algn="l">
              <a:defRPr sz="5400" spc="-100"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1447800" y="4191000"/>
            <a:ext cx="9386153" cy="761997"/>
          </a:xfrm>
        </p:spPr>
        <p:txBody>
          <a:bodyPr anchor="ctr"/>
          <a:lstStyle>
            <a:lvl1pPr marL="0" indent="0" algn="l">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2286000" y="6515620"/>
            <a:ext cx="7620000" cy="189980"/>
          </a:xfrm>
        </p:spPr>
        <p:txBody>
          <a:bodyPr anchor="b"/>
          <a:lstStyle>
            <a:lvl1pPr>
              <a:defRPr>
                <a:solidFill>
                  <a:schemeClr val="bg1">
                    <a:lumMod val="75000"/>
                  </a:schemeClr>
                </a:solidFill>
              </a:defRPr>
            </a:lvl1pPr>
          </a:lstStyle>
          <a:p>
            <a:endParaRPr lang="en-US"/>
          </a:p>
        </p:txBody>
      </p:sp>
      <p:pic>
        <p:nvPicPr>
          <p:cNvPr id="9" name="Picture 8" descr="Logo&#10;&#10;Description automatically generated">
            <a:extLst>
              <a:ext uri="{FF2B5EF4-FFF2-40B4-BE49-F238E27FC236}">
                <a16:creationId xmlns:a16="http://schemas.microsoft.com/office/drawing/2014/main" xmlns="" id="{250A59D2-AF33-40C2-BBE0-D7AC94493CF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69439" y="6400800"/>
            <a:ext cx="670161" cy="407924"/>
          </a:xfrm>
          <a:prstGeom prst="rect">
            <a:avLst/>
          </a:prstGeom>
        </p:spPr>
      </p:pic>
    </p:spTree>
    <p:extLst>
      <p:ext uri="{BB962C8B-B14F-4D97-AF65-F5344CB8AC3E}">
        <p14:creationId xmlns:p14="http://schemas.microsoft.com/office/powerpoint/2010/main" val="66161816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066800"/>
            <a:ext cx="11353800" cy="5105400"/>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63612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3400" y="1066800"/>
            <a:ext cx="5486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00800" y="10668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57853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3399" y="1066800"/>
            <a:ext cx="3511771"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61797" y="1066800"/>
            <a:ext cx="3511771"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28" name="Content Placeholder 3"/>
          <p:cNvSpPr>
            <a:spLocks noGrp="1"/>
          </p:cNvSpPr>
          <p:nvPr>
            <p:ph sz="half" idx="12"/>
          </p:nvPr>
        </p:nvSpPr>
        <p:spPr>
          <a:xfrm>
            <a:off x="8375429" y="1066800"/>
            <a:ext cx="3511771"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7481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3024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533400" y="1066800"/>
            <a:ext cx="11353800" cy="5105400"/>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2362200" y="6504586"/>
            <a:ext cx="7467600" cy="189980"/>
          </a:xfrm>
        </p:spPr>
        <p:txBody>
          <a:bodyPr/>
          <a:lstStyle/>
          <a:p>
            <a:endParaRPr lang="en-US"/>
          </a:p>
        </p:txBody>
      </p:sp>
    </p:spTree>
    <p:extLst>
      <p:ext uri="{BB962C8B-B14F-4D97-AF65-F5344CB8AC3E}">
        <p14:creationId xmlns:p14="http://schemas.microsoft.com/office/powerpoint/2010/main" val="3099023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600201"/>
            <a:ext cx="9144000" cy="2285999"/>
          </a:xfrm>
          <a:prstGeom prst="rect">
            <a:avLst/>
          </a:prstGeom>
        </p:spPr>
        <p:txBody>
          <a:bodyPr anchor="ctr"/>
          <a:lstStyle>
            <a:lvl1pPr>
              <a:defRPr sz="5400" spc="-10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1524000" y="4571999"/>
            <a:ext cx="9144000" cy="114300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88171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90524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75000"/>
              <a:lumOff val="25000"/>
            </a:schemeClr>
          </a:solidFill>
        </p:spPr>
        <p:txBody>
          <a:bodyPr bIns="1280160" anchor="ctr"/>
          <a:lstStyle>
            <a:lvl1pPr marL="0" indent="0" algn="ctr">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Picture. Drag image onto this placeholder, or click icon and select image.</a:t>
            </a:r>
          </a:p>
        </p:txBody>
      </p:sp>
      <p:sp>
        <p:nvSpPr>
          <p:cNvPr id="2" name="Title 1"/>
          <p:cNvSpPr>
            <a:spLocks noGrp="1"/>
          </p:cNvSpPr>
          <p:nvPr>
            <p:ph type="title"/>
          </p:nvPr>
        </p:nvSpPr>
        <p:spPr>
          <a:xfrm>
            <a:off x="0" y="5715000"/>
            <a:ext cx="12192000" cy="1143000"/>
          </a:xfrm>
          <a:prstGeom prst="rect">
            <a:avLst/>
          </a:prstGeom>
          <a:solidFill>
            <a:srgbClr val="000000">
              <a:alpha val="74902"/>
            </a:srgbClr>
          </a:solidFill>
        </p:spPr>
        <p:txBody>
          <a:bodyPr lIns="274320" tIns="91440" rIns="274320" bIns="91440" anchor="ctr"/>
          <a:lstStyle>
            <a:lvl1pPr>
              <a:defRPr sz="280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9067800" y="4343400"/>
            <a:ext cx="3048000" cy="1296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5">
            <a:extLst>
              <a:ext uri="{FF2B5EF4-FFF2-40B4-BE49-F238E27FC236}">
                <a16:creationId xmlns:a16="http://schemas.microsoft.com/office/drawing/2014/main" xmlns="" id="{85C25152-0FB4-4936-A4DD-23B2178A46D8}"/>
              </a:ext>
            </a:extLst>
          </p:cNvPr>
          <p:cNvSpPr>
            <a:spLocks noGrp="1"/>
          </p:cNvSpPr>
          <p:nvPr>
            <p:ph type="ftr" sz="quarter" idx="11"/>
          </p:nvPr>
        </p:nvSpPr>
        <p:spPr>
          <a:xfrm>
            <a:off x="2209800" y="6504586"/>
            <a:ext cx="7772400" cy="189980"/>
          </a:xfrm>
        </p:spPr>
        <p:txBody>
          <a:bodyPr/>
          <a:lstStyle>
            <a:lvl1pPr>
              <a:defRPr>
                <a:solidFill>
                  <a:schemeClr val="tx1"/>
                </a:solidFill>
              </a:defRPr>
            </a:lvl1pPr>
          </a:lstStyle>
          <a:p>
            <a:endParaRPr lang="en-US"/>
          </a:p>
        </p:txBody>
      </p:sp>
    </p:spTree>
    <p:extLst>
      <p:ext uri="{BB962C8B-B14F-4D97-AF65-F5344CB8AC3E}">
        <p14:creationId xmlns:p14="http://schemas.microsoft.com/office/powerpoint/2010/main" val="15475738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ig Words">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lvl1pPr>
              <a:defRPr sz="1800" b="0"/>
            </a:lvl1pPr>
          </a:lstStyle>
          <a:p>
            <a:r>
              <a:rPr lang="en-US"/>
              <a:t>Click to edit Master title style</a:t>
            </a:r>
          </a:p>
        </p:txBody>
      </p:sp>
      <p:sp>
        <p:nvSpPr>
          <p:cNvPr id="3" name="Content Placeholder 2"/>
          <p:cNvSpPr>
            <a:spLocks noGrp="1"/>
          </p:cNvSpPr>
          <p:nvPr>
            <p:ph idx="1"/>
          </p:nvPr>
        </p:nvSpPr>
        <p:spPr>
          <a:xfrm>
            <a:off x="1066800" y="1143000"/>
            <a:ext cx="10134600" cy="4572000"/>
          </a:xfrm>
        </p:spPr>
        <p:txBody>
          <a:bodyPr anchor="ctr"/>
          <a:lstStyle>
            <a:lvl1pPr marL="0" indent="0">
              <a:spcBef>
                <a:spcPts val="3000"/>
              </a:spcBef>
              <a:buNone/>
              <a:defRPr sz="4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34733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ver Image">
    <p:bg>
      <p:bgRef idx="1001">
        <a:schemeClr val="bg1"/>
      </p:bgRef>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76200"/>
            <a:ext cx="12192000" cy="6781800"/>
          </a:xfrm>
          <a:solidFill>
            <a:schemeClr val="bg1">
              <a:lumMod val="75000"/>
              <a:lumOff val="25000"/>
            </a:schemeClr>
          </a:solidFill>
        </p:spPr>
        <p:txBody>
          <a:bodyPr lIns="5029200" bIns="0" anchor="ctr"/>
          <a:lstStyle>
            <a:lvl1pPr marL="0" indent="0" algn="ctr">
              <a:buNone/>
              <a:defRPr/>
            </a:lvl1pPr>
          </a:lstStyle>
          <a:p>
            <a:r>
              <a:rPr lang="en-US" dirty="0"/>
              <a:t>Picture. </a:t>
            </a:r>
            <a:br>
              <a:rPr lang="en-US" dirty="0"/>
            </a:br>
            <a:r>
              <a:rPr lang="en-US" dirty="0"/>
              <a:t>Drag image onto this placeholder, </a:t>
            </a:r>
            <a:br>
              <a:rPr lang="en-US" dirty="0"/>
            </a:br>
            <a:r>
              <a:rPr lang="en-US" dirty="0"/>
              <a:t>or click icon and select image.</a:t>
            </a:r>
          </a:p>
        </p:txBody>
      </p:sp>
      <p:sp>
        <p:nvSpPr>
          <p:cNvPr id="3" name="Content Placeholder 2"/>
          <p:cNvSpPr>
            <a:spLocks noGrp="1"/>
          </p:cNvSpPr>
          <p:nvPr>
            <p:ph idx="1"/>
          </p:nvPr>
        </p:nvSpPr>
        <p:spPr>
          <a:xfrm>
            <a:off x="0" y="76200"/>
            <a:ext cx="4876800" cy="6781800"/>
          </a:xfrm>
          <a:solidFill>
            <a:schemeClr val="bg1">
              <a:alpha val="70000"/>
            </a:schemeClr>
          </a:solidFill>
        </p:spPr>
        <p:txBody>
          <a:bodyPr lIns="685800" tIns="274320" rIns="274320"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2" name="Title 1"/>
          <p:cNvSpPr>
            <a:spLocks noGrp="1"/>
          </p:cNvSpPr>
          <p:nvPr>
            <p:ph type="title"/>
          </p:nvPr>
        </p:nvSpPr>
        <p:spPr>
          <a:xfrm>
            <a:off x="304800" y="228600"/>
            <a:ext cx="4419600" cy="533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30066216"/>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11582400" cy="533399"/>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533400" y="1066800"/>
            <a:ext cx="5105400"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3400" y="1752600"/>
            <a:ext cx="5105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1066800"/>
            <a:ext cx="5105400"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0800" y="1752600"/>
            <a:ext cx="5105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27681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4572000" cy="1905000"/>
          </a:xfrm>
          <a:prstGeom prst="rect">
            <a:avLst/>
          </a:prstGeom>
        </p:spPr>
        <p:txBody>
          <a:bodyPr anchor="t"/>
          <a:lstStyle>
            <a:lvl1pPr>
              <a:defRPr sz="3000"/>
            </a:lvl1pPr>
          </a:lstStyle>
          <a:p>
            <a:r>
              <a:rPr lang="en-US"/>
              <a:t>Click to edit Master title style</a:t>
            </a:r>
          </a:p>
        </p:txBody>
      </p:sp>
      <p:sp>
        <p:nvSpPr>
          <p:cNvPr id="3" name="Content Placeholder 2"/>
          <p:cNvSpPr>
            <a:spLocks noGrp="1"/>
          </p:cNvSpPr>
          <p:nvPr>
            <p:ph idx="1"/>
          </p:nvPr>
        </p:nvSpPr>
        <p:spPr>
          <a:xfrm>
            <a:off x="5183188" y="685800"/>
            <a:ext cx="6551612"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2286000"/>
            <a:ext cx="4191000"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7198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48A83C7C-BD3C-FB4F-B742-B11798D5669E}"/>
              </a:ext>
            </a:extLst>
          </p:cNvPr>
          <p:cNvGrpSpPr/>
          <p:nvPr userDrawn="1"/>
        </p:nvGrpSpPr>
        <p:grpSpPr>
          <a:xfrm>
            <a:off x="-9" y="0"/>
            <a:ext cx="12192009" cy="6858000"/>
            <a:chOff x="-9" y="0"/>
            <a:chExt cx="12192009" cy="6858000"/>
          </a:xfrm>
        </p:grpSpPr>
        <p:cxnSp>
          <p:nvCxnSpPr>
            <p:cNvPr id="17" name="Straight Connector 16">
              <a:extLst>
                <a:ext uri="{FF2B5EF4-FFF2-40B4-BE49-F238E27FC236}">
                  <a16:creationId xmlns:a16="http://schemas.microsoft.com/office/drawing/2014/main" xmlns="" id="{DFECBE5E-9CD8-234D-8FD1-3E020E4E2498}"/>
                </a:ext>
              </a:extLst>
            </p:cNvPr>
            <p:cNvCxnSpPr>
              <a:cxnSpLocks/>
            </p:cNvCxnSpPr>
            <p:nvPr userDrawn="1"/>
          </p:nvCxnSpPr>
          <p:spPr>
            <a:xfrm>
              <a:off x="0" y="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31840E4-E20B-DA4E-B6F2-24F2AED4E1B5}"/>
                </a:ext>
              </a:extLst>
            </p:cNvPr>
            <p:cNvCxnSpPr>
              <a:cxnSpLocks/>
            </p:cNvCxnSpPr>
            <p:nvPr userDrawn="1"/>
          </p:nvCxnSpPr>
          <p:spPr>
            <a:xfrm>
              <a:off x="-9" y="762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BEBCDD9-F806-F94E-B7A6-BDA470BA8A7A}"/>
                </a:ext>
              </a:extLst>
            </p:cNvPr>
            <p:cNvCxnSpPr>
              <a:cxnSpLocks/>
            </p:cNvCxnSpPr>
            <p:nvPr userDrawn="1"/>
          </p:nvCxnSpPr>
          <p:spPr>
            <a:xfrm>
              <a:off x="-2" y="1524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EAECF3B-7249-5F43-A0BD-AA21B19D74DB}"/>
                </a:ext>
              </a:extLst>
            </p:cNvPr>
            <p:cNvCxnSpPr>
              <a:cxnSpLocks/>
            </p:cNvCxnSpPr>
            <p:nvPr userDrawn="1"/>
          </p:nvCxnSpPr>
          <p:spPr>
            <a:xfrm>
              <a:off x="-3" y="2286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CF83F883-4B1D-5947-B64D-097B401E6BBB}"/>
                </a:ext>
              </a:extLst>
            </p:cNvPr>
            <p:cNvCxnSpPr>
              <a:cxnSpLocks/>
            </p:cNvCxnSpPr>
            <p:nvPr userDrawn="1"/>
          </p:nvCxnSpPr>
          <p:spPr>
            <a:xfrm>
              <a:off x="-4" y="3048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2B9181C-6A03-AB42-A60F-A761DE3A32FA}"/>
                </a:ext>
              </a:extLst>
            </p:cNvPr>
            <p:cNvCxnSpPr>
              <a:cxnSpLocks/>
            </p:cNvCxnSpPr>
            <p:nvPr userDrawn="1"/>
          </p:nvCxnSpPr>
          <p:spPr>
            <a:xfrm>
              <a:off x="-5" y="3810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F7540CC-A06F-B641-BC3E-C56701DDF219}"/>
                </a:ext>
              </a:extLst>
            </p:cNvPr>
            <p:cNvCxnSpPr>
              <a:cxnSpLocks/>
            </p:cNvCxnSpPr>
            <p:nvPr userDrawn="1"/>
          </p:nvCxnSpPr>
          <p:spPr>
            <a:xfrm>
              <a:off x="-6" y="4572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AB8B8F1-FF0A-344C-85D7-447DD6AD99C2}"/>
                </a:ext>
              </a:extLst>
            </p:cNvPr>
            <p:cNvCxnSpPr>
              <a:cxnSpLocks/>
            </p:cNvCxnSpPr>
            <p:nvPr userDrawn="1"/>
          </p:nvCxnSpPr>
          <p:spPr>
            <a:xfrm>
              <a:off x="-7" y="5334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3E3F3CAF-19DD-7541-A6D2-790C8A457F6E}"/>
                </a:ext>
              </a:extLst>
            </p:cNvPr>
            <p:cNvCxnSpPr>
              <a:cxnSpLocks/>
            </p:cNvCxnSpPr>
            <p:nvPr userDrawn="1"/>
          </p:nvCxnSpPr>
          <p:spPr>
            <a:xfrm>
              <a:off x="-8" y="6096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7C31912-5064-B441-86DA-CE3DD74F6FCA}"/>
                </a:ext>
              </a:extLst>
            </p:cNvPr>
            <p:cNvCxnSpPr>
              <a:cxnSpLocks/>
            </p:cNvCxnSpPr>
            <p:nvPr userDrawn="1"/>
          </p:nvCxnSpPr>
          <p:spPr>
            <a:xfrm>
              <a:off x="-9" y="6858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6DFDB8C8-764C-9247-85CE-F982A774AAEE}"/>
                </a:ext>
              </a:extLst>
            </p:cNvPr>
            <p:cNvCxnSpPr/>
            <p:nvPr userDrawn="1"/>
          </p:nvCxnSpPr>
          <p:spPr>
            <a:xfrm>
              <a:off x="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74D1ED04-0AA0-8E4A-9565-D5015FA1F211}"/>
                </a:ext>
              </a:extLst>
            </p:cNvPr>
            <p:cNvCxnSpPr/>
            <p:nvPr userDrawn="1"/>
          </p:nvCxnSpPr>
          <p:spPr>
            <a:xfrm>
              <a:off x="12954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33457BF7-0617-FF49-938D-21F0C455621A}"/>
                </a:ext>
              </a:extLst>
            </p:cNvPr>
            <p:cNvCxnSpPr/>
            <p:nvPr userDrawn="1"/>
          </p:nvCxnSpPr>
          <p:spPr>
            <a:xfrm>
              <a:off x="26670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DBCA1190-29C0-A249-9927-FC0408D7F428}"/>
                </a:ext>
              </a:extLst>
            </p:cNvPr>
            <p:cNvCxnSpPr/>
            <p:nvPr userDrawn="1"/>
          </p:nvCxnSpPr>
          <p:spPr>
            <a:xfrm>
              <a:off x="40386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E1DE890B-CA99-3B4A-91EC-8BA7AF00E495}"/>
                </a:ext>
              </a:extLst>
            </p:cNvPr>
            <p:cNvCxnSpPr/>
            <p:nvPr userDrawn="1"/>
          </p:nvCxnSpPr>
          <p:spPr>
            <a:xfrm>
              <a:off x="54102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15F5124D-5DA6-FB48-B543-7E52194619B3}"/>
                </a:ext>
              </a:extLst>
            </p:cNvPr>
            <p:cNvCxnSpPr/>
            <p:nvPr userDrawn="1"/>
          </p:nvCxnSpPr>
          <p:spPr>
            <a:xfrm>
              <a:off x="67818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BA7C86D-47E4-124B-AA33-20AECF9B9C1E}"/>
                </a:ext>
              </a:extLst>
            </p:cNvPr>
            <p:cNvCxnSpPr/>
            <p:nvPr userDrawn="1"/>
          </p:nvCxnSpPr>
          <p:spPr>
            <a:xfrm>
              <a:off x="81534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AC4D973-0376-B745-B081-396C4B67008D}"/>
                </a:ext>
              </a:extLst>
            </p:cNvPr>
            <p:cNvCxnSpPr/>
            <p:nvPr userDrawn="1"/>
          </p:nvCxnSpPr>
          <p:spPr>
            <a:xfrm>
              <a:off x="95250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D27632CB-61A3-0A4F-A210-A22A3349614B}"/>
                </a:ext>
              </a:extLst>
            </p:cNvPr>
            <p:cNvCxnSpPr/>
            <p:nvPr userDrawn="1"/>
          </p:nvCxnSpPr>
          <p:spPr>
            <a:xfrm>
              <a:off x="108966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C045B06-0EAE-6140-AC0D-C48BA0CD211B}"/>
                </a:ext>
              </a:extLst>
            </p:cNvPr>
            <p:cNvCxnSpPr/>
            <p:nvPr userDrawn="1"/>
          </p:nvCxnSpPr>
          <p:spPr>
            <a:xfrm>
              <a:off x="12190219"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E9593D02-42AB-F14D-B5CB-4E38140BC08F}"/>
                </a:ext>
              </a:extLst>
            </p:cNvPr>
            <p:cNvCxnSpPr/>
            <p:nvPr userDrawn="1"/>
          </p:nvCxnSpPr>
          <p:spPr>
            <a:xfrm>
              <a:off x="6096000" y="0"/>
              <a:ext cx="0" cy="685800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ED393849-347B-B844-A81B-18C3CF2054EB}"/>
                </a:ext>
              </a:extLst>
            </p:cNvPr>
            <p:cNvCxnSpPr>
              <a:cxnSpLocks/>
            </p:cNvCxnSpPr>
            <p:nvPr userDrawn="1"/>
          </p:nvCxnSpPr>
          <p:spPr>
            <a:xfrm>
              <a:off x="0" y="3429000"/>
              <a:ext cx="12192000" cy="0"/>
            </a:xfrm>
            <a:prstGeom prst="line">
              <a:avLst/>
            </a:prstGeom>
            <a:ln w="9525">
              <a:solidFill>
                <a:srgbClr val="CCE5FF"/>
              </a:solidFill>
              <a:prstDash val="lgDash"/>
            </a:ln>
          </p:spPr>
          <p:style>
            <a:lnRef idx="1">
              <a:schemeClr val="accent1"/>
            </a:lnRef>
            <a:fillRef idx="0">
              <a:schemeClr val="accent1"/>
            </a:fillRef>
            <a:effectRef idx="0">
              <a:schemeClr val="accent1"/>
            </a:effectRef>
            <a:fontRef idx="minor">
              <a:schemeClr val="tx1"/>
            </a:fontRef>
          </p:style>
        </p:cxnSp>
      </p:grpSp>
      <p:sp>
        <p:nvSpPr>
          <p:cNvPr id="38" name="Footer Placeholder 5">
            <a:extLst>
              <a:ext uri="{FF2B5EF4-FFF2-40B4-BE49-F238E27FC236}">
                <a16:creationId xmlns:a16="http://schemas.microsoft.com/office/drawing/2014/main" xmlns="" id="{CF5D858A-F49A-4613-95D8-619382C0256E}"/>
              </a:ext>
            </a:extLst>
          </p:cNvPr>
          <p:cNvSpPr>
            <a:spLocks noGrp="1"/>
          </p:cNvSpPr>
          <p:nvPr>
            <p:ph type="ftr" sz="quarter" idx="11"/>
          </p:nvPr>
        </p:nvSpPr>
        <p:spPr>
          <a:xfrm>
            <a:off x="2209800" y="6504586"/>
            <a:ext cx="7772400" cy="189980"/>
          </a:xfrm>
        </p:spPr>
        <p:txBody>
          <a:bodyPr/>
          <a:lstStyle/>
          <a:p>
            <a:endParaRPr lang="en-US"/>
          </a:p>
        </p:txBody>
      </p:sp>
    </p:spTree>
    <p:extLst>
      <p:ext uri="{BB962C8B-B14F-4D97-AF65-F5344CB8AC3E}">
        <p14:creationId xmlns:p14="http://schemas.microsoft.com/office/powerpoint/2010/main" val="1258019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428BD8F-53F5-A54E-A5C4-A5DEF48478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xmlns="" id="{7CE73959-4359-0643-89BB-93D15E89C0A6}"/>
              </a:ext>
            </a:extLst>
          </p:cNvPr>
          <p:cNvSpPr/>
          <p:nvPr userDrawn="1"/>
        </p:nvSpPr>
        <p:spPr>
          <a:xfrm>
            <a:off x="-6285" y="6334567"/>
            <a:ext cx="12198285" cy="533400"/>
          </a:xfrm>
          <a:prstGeom prst="rect">
            <a:avLst/>
          </a:prstGeom>
          <a:gradFill flip="none" rotWithShape="1">
            <a:gsLst>
              <a:gs pos="0">
                <a:schemeClr val="accent1">
                  <a:lumMod val="26000"/>
                </a:schemeClr>
              </a:gs>
              <a:gs pos="46000">
                <a:schemeClr val="accent1">
                  <a:lumMod val="83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EF3FC38C-2F77-7E4D-B540-206898534C5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sp>
        <p:nvSpPr>
          <p:cNvPr id="5" name="Footer Placeholder 4"/>
          <p:cNvSpPr>
            <a:spLocks noGrp="1"/>
          </p:cNvSpPr>
          <p:nvPr>
            <p:ph type="ftr" sz="quarter" idx="11"/>
          </p:nvPr>
        </p:nvSpPr>
        <p:spPr>
          <a:xfrm>
            <a:off x="2209800" y="6477000"/>
            <a:ext cx="7772400" cy="228600"/>
          </a:xfrm>
        </p:spPr>
        <p:txBody>
          <a:bodyPr anchor="b"/>
          <a:lstStyle>
            <a:lvl1pPr>
              <a:defRPr>
                <a:solidFill>
                  <a:schemeClr val="bg1">
                    <a:lumMod val="65000"/>
                    <a:lumOff val="35000"/>
                  </a:schemeClr>
                </a:solidFill>
              </a:defRPr>
            </a:lvl1pPr>
          </a:lstStyle>
          <a:p>
            <a:endParaRPr lang="en-US" dirty="0"/>
          </a:p>
        </p:txBody>
      </p:sp>
      <p:sp>
        <p:nvSpPr>
          <p:cNvPr id="2" name="Title 1"/>
          <p:cNvSpPr>
            <a:spLocks noGrp="1"/>
          </p:cNvSpPr>
          <p:nvPr>
            <p:ph type="ctrTitle"/>
          </p:nvPr>
        </p:nvSpPr>
        <p:spPr>
          <a:xfrm>
            <a:off x="1352683" y="1600200"/>
            <a:ext cx="9481278" cy="2286000"/>
          </a:xfrm>
        </p:spPr>
        <p:txBody>
          <a:bodyPr anchor="ctr"/>
          <a:lstStyle>
            <a:lvl1pPr algn="l">
              <a:defRPr sz="5400" spc="-100"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447799" y="4191000"/>
            <a:ext cx="9386169" cy="761996"/>
          </a:xfrm>
        </p:spPr>
        <p:txBody>
          <a:bodyPr anchor="ctr"/>
          <a:lstStyle>
            <a:lvl1pPr marL="0" indent="0" algn="l">
              <a:buNone/>
              <a:defRPr sz="2400">
                <a:solidFill>
                  <a:schemeClr val="tx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867855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p:spPr>
        <p:txBody>
          <a:bodyPr/>
          <a:lstStyle/>
          <a:p>
            <a:r>
              <a:rPr lang="en-US"/>
              <a:t>Click to edit Master title style</a:t>
            </a:r>
          </a:p>
        </p:txBody>
      </p:sp>
      <p:sp>
        <p:nvSpPr>
          <p:cNvPr id="3" name="Content Placeholder 2"/>
          <p:cNvSpPr>
            <a:spLocks noGrp="1"/>
          </p:cNvSpPr>
          <p:nvPr>
            <p:ph idx="1"/>
          </p:nvPr>
        </p:nvSpPr>
        <p:spPr>
          <a:xfrm>
            <a:off x="533400" y="1066800"/>
            <a:ext cx="11353800" cy="51054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467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3400" y="10668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0800" y="10668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670505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p:spPr>
        <p:txBody>
          <a:bodyPr/>
          <a:lstStyle/>
          <a:p>
            <a:r>
              <a:rPr lang="en-US"/>
              <a:t>Click to edit Master title style</a:t>
            </a:r>
          </a:p>
        </p:txBody>
      </p:sp>
      <p:sp>
        <p:nvSpPr>
          <p:cNvPr id="3" name="Content Placeholder 2"/>
          <p:cNvSpPr>
            <a:spLocks noGrp="1"/>
          </p:cNvSpPr>
          <p:nvPr>
            <p:ph sz="half" idx="1"/>
          </p:nvPr>
        </p:nvSpPr>
        <p:spPr>
          <a:xfrm>
            <a:off x="533400" y="1066800"/>
            <a:ext cx="5486400" cy="5105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00800" y="1066800"/>
            <a:ext cx="54864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62243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399" y="1066800"/>
            <a:ext cx="3511771"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89229" y="1066800"/>
            <a:ext cx="3511771"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28" name="Content Placeholder 3"/>
          <p:cNvSpPr>
            <a:spLocks noGrp="1"/>
          </p:cNvSpPr>
          <p:nvPr>
            <p:ph sz="half" idx="12"/>
          </p:nvPr>
        </p:nvSpPr>
        <p:spPr>
          <a:xfrm>
            <a:off x="8451629" y="1066800"/>
            <a:ext cx="3511771"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79523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75136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600201"/>
            <a:ext cx="9144000" cy="2285999"/>
          </a:xfrm>
        </p:spPr>
        <p:txBody>
          <a:bodyPr anchor="ctr"/>
          <a:lstStyle>
            <a:lvl1pPr>
              <a:defRPr sz="5400" spc="-100" baseline="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71999"/>
            <a:ext cx="9144000" cy="114300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538751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00830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75000"/>
              <a:lumOff val="25000"/>
            </a:schemeClr>
          </a:solidFill>
        </p:spPr>
        <p:txBody>
          <a:bodyPr bIns="1280160" anchor="ctr"/>
          <a:lstStyle>
            <a:lvl1pPr marL="0" indent="0" algn="ctr">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Picture. Drag image onto this placeholder, or click icon and select image.</a:t>
            </a:r>
          </a:p>
        </p:txBody>
      </p:sp>
      <p:sp>
        <p:nvSpPr>
          <p:cNvPr id="2" name="Title 1"/>
          <p:cNvSpPr>
            <a:spLocks noGrp="1"/>
          </p:cNvSpPr>
          <p:nvPr>
            <p:ph type="title"/>
          </p:nvPr>
        </p:nvSpPr>
        <p:spPr>
          <a:xfrm>
            <a:off x="-1" y="5791200"/>
            <a:ext cx="12192001" cy="1066800"/>
          </a:xfrm>
          <a:solidFill>
            <a:srgbClr val="000000">
              <a:alpha val="74902"/>
            </a:srgbClr>
          </a:solidFill>
        </p:spPr>
        <p:txBody>
          <a:bodyPr lIns="182880" tIns="91440" rIns="182880" bIns="91440" anchor="ctr"/>
          <a:lstStyle>
            <a:lvl1pPr>
              <a:defRPr sz="280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9067800" y="4343400"/>
            <a:ext cx="3048000" cy="1296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5">
            <a:extLst>
              <a:ext uri="{FF2B5EF4-FFF2-40B4-BE49-F238E27FC236}">
                <a16:creationId xmlns:a16="http://schemas.microsoft.com/office/drawing/2014/main" xmlns="" id="{F6C33468-8E00-41BE-B10D-553F1A365A55}"/>
              </a:ext>
            </a:extLst>
          </p:cNvPr>
          <p:cNvSpPr>
            <a:spLocks noGrp="1"/>
          </p:cNvSpPr>
          <p:nvPr>
            <p:ph type="ftr" sz="quarter" idx="11"/>
          </p:nvPr>
        </p:nvSpPr>
        <p:spPr>
          <a:xfrm>
            <a:off x="2209800" y="6504586"/>
            <a:ext cx="7772400" cy="189980"/>
          </a:xfrm>
        </p:spPr>
        <p:txBody>
          <a:bodyPr/>
          <a:lstStyle/>
          <a:p>
            <a:endParaRPr lang="en-US"/>
          </a:p>
        </p:txBody>
      </p:sp>
    </p:spTree>
    <p:extLst>
      <p:ext uri="{BB962C8B-B14F-4D97-AF65-F5344CB8AC3E}">
        <p14:creationId xmlns:p14="http://schemas.microsoft.com/office/powerpoint/2010/main" val="42884309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Big Wo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b="0"/>
            </a:lvl1pPr>
          </a:lstStyle>
          <a:p>
            <a:r>
              <a:rPr lang="en-US"/>
              <a:t>Click to edit Master title style</a:t>
            </a:r>
          </a:p>
        </p:txBody>
      </p:sp>
      <p:sp>
        <p:nvSpPr>
          <p:cNvPr id="3" name="Content Placeholder 2"/>
          <p:cNvSpPr>
            <a:spLocks noGrp="1"/>
          </p:cNvSpPr>
          <p:nvPr>
            <p:ph idx="1"/>
          </p:nvPr>
        </p:nvSpPr>
        <p:spPr>
          <a:xfrm>
            <a:off x="1066800" y="1143000"/>
            <a:ext cx="10134600" cy="4572000"/>
          </a:xfrm>
        </p:spPr>
        <p:txBody>
          <a:bodyPr anchor="ctr"/>
          <a:lstStyle>
            <a:lvl1pPr marL="0" indent="0">
              <a:spcBef>
                <a:spcPts val="3000"/>
              </a:spcBef>
              <a:buNone/>
              <a:defRPr sz="4400"/>
            </a:lvl1pPr>
            <a:lvl2pPr>
              <a:defRPr sz="2000"/>
            </a:lvl2pPr>
            <a:lvl3pPr>
              <a:defRPr sz="18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34104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ver Image">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76200"/>
            <a:ext cx="12192000" cy="6781800"/>
          </a:xfrm>
          <a:solidFill>
            <a:schemeClr val="bg1">
              <a:lumMod val="75000"/>
              <a:lumOff val="25000"/>
            </a:schemeClr>
          </a:solidFill>
        </p:spPr>
        <p:txBody>
          <a:bodyPr lIns="5029200" bIns="0" anchor="ctr"/>
          <a:lstStyle>
            <a:lvl1pPr marL="0" indent="0" algn="ctr">
              <a:buNone/>
              <a:defRPr/>
            </a:lvl1pPr>
          </a:lstStyle>
          <a:p>
            <a:r>
              <a:rPr lang="en-US"/>
              <a:t>Picture. </a:t>
            </a:r>
            <a:br>
              <a:rPr lang="en-US"/>
            </a:br>
            <a:r>
              <a:rPr lang="en-US"/>
              <a:t>Drag image onto this placeholder, </a:t>
            </a:r>
            <a:br>
              <a:rPr lang="en-US"/>
            </a:br>
            <a:r>
              <a:rPr lang="en-US"/>
              <a:t>or click icon and select image.</a:t>
            </a:r>
          </a:p>
        </p:txBody>
      </p:sp>
      <p:sp>
        <p:nvSpPr>
          <p:cNvPr id="3" name="Content Placeholder 2"/>
          <p:cNvSpPr>
            <a:spLocks noGrp="1"/>
          </p:cNvSpPr>
          <p:nvPr>
            <p:ph idx="1"/>
          </p:nvPr>
        </p:nvSpPr>
        <p:spPr>
          <a:xfrm>
            <a:off x="0" y="76200"/>
            <a:ext cx="4876800" cy="6781800"/>
          </a:xfrm>
          <a:solidFill>
            <a:schemeClr val="bg1">
              <a:alpha val="70000"/>
            </a:schemeClr>
          </a:solidFill>
        </p:spPr>
        <p:txBody>
          <a:bodyPr lIns="685800" tIns="274320" rIns="274320"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title"/>
          </p:nvPr>
        </p:nvSpPr>
        <p:spPr>
          <a:xfrm>
            <a:off x="304800" y="228600"/>
            <a:ext cx="4419600" cy="533400"/>
          </a:xfrm>
        </p:spPr>
        <p:txBody>
          <a:bodyPr/>
          <a:lstStyle/>
          <a:p>
            <a:r>
              <a:rPr lang="en-US"/>
              <a:t>Click to edit Master title style</a:t>
            </a:r>
          </a:p>
        </p:txBody>
      </p:sp>
    </p:spTree>
    <p:extLst>
      <p:ext uri="{BB962C8B-B14F-4D97-AF65-F5344CB8AC3E}">
        <p14:creationId xmlns:p14="http://schemas.microsoft.com/office/powerpoint/2010/main" val="36962354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11506200" cy="533399"/>
          </a:xfrm>
        </p:spPr>
        <p:txBody>
          <a:bodyPr/>
          <a:lstStyle/>
          <a:p>
            <a:r>
              <a:rPr lang="en-US"/>
              <a:t>Click to edit Master title style</a:t>
            </a:r>
          </a:p>
        </p:txBody>
      </p:sp>
      <p:sp>
        <p:nvSpPr>
          <p:cNvPr id="3" name="Text Placeholder 2"/>
          <p:cNvSpPr>
            <a:spLocks noGrp="1"/>
          </p:cNvSpPr>
          <p:nvPr>
            <p:ph type="body" idx="1"/>
          </p:nvPr>
        </p:nvSpPr>
        <p:spPr>
          <a:xfrm>
            <a:off x="533400" y="1066799"/>
            <a:ext cx="5333999"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401" y="1828798"/>
            <a:ext cx="5333999" cy="42672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7754" y="1066799"/>
            <a:ext cx="5413246"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00800" y="1828798"/>
            <a:ext cx="5410200" cy="42672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997352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4572000" cy="1905000"/>
          </a:xfrm>
        </p:spPr>
        <p:txBody>
          <a:bodyPr anchor="t"/>
          <a:lstStyle>
            <a:lvl1pPr>
              <a:defRPr sz="3000"/>
            </a:lvl1pPr>
          </a:lstStyle>
          <a:p>
            <a:r>
              <a:rPr lang="en-US"/>
              <a:t>Click to edit Master title style</a:t>
            </a:r>
          </a:p>
        </p:txBody>
      </p:sp>
      <p:sp>
        <p:nvSpPr>
          <p:cNvPr id="3" name="Content Placeholder 2"/>
          <p:cNvSpPr>
            <a:spLocks noGrp="1"/>
          </p:cNvSpPr>
          <p:nvPr>
            <p:ph idx="1"/>
          </p:nvPr>
        </p:nvSpPr>
        <p:spPr>
          <a:xfrm>
            <a:off x="5180140" y="685800"/>
            <a:ext cx="6554660"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2286000"/>
            <a:ext cx="4572000"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2081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533399" y="1066800"/>
            <a:ext cx="3511771"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61797" y="1066800"/>
            <a:ext cx="3511771"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28" name="Content Placeholder 3"/>
          <p:cNvSpPr>
            <a:spLocks noGrp="1"/>
          </p:cNvSpPr>
          <p:nvPr>
            <p:ph sz="half" idx="12"/>
          </p:nvPr>
        </p:nvSpPr>
        <p:spPr>
          <a:xfrm>
            <a:off x="8375429" y="1066800"/>
            <a:ext cx="3511771"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91919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48A83C7C-BD3C-FB4F-B742-B11798D5669E}"/>
              </a:ext>
            </a:extLst>
          </p:cNvPr>
          <p:cNvGrpSpPr/>
          <p:nvPr userDrawn="1"/>
        </p:nvGrpSpPr>
        <p:grpSpPr>
          <a:xfrm>
            <a:off x="-9" y="0"/>
            <a:ext cx="12192009" cy="6858000"/>
            <a:chOff x="-9" y="0"/>
            <a:chExt cx="12192009" cy="6858000"/>
          </a:xfrm>
        </p:grpSpPr>
        <p:cxnSp>
          <p:nvCxnSpPr>
            <p:cNvPr id="35" name="Straight Connector 34">
              <a:extLst>
                <a:ext uri="{FF2B5EF4-FFF2-40B4-BE49-F238E27FC236}">
                  <a16:creationId xmlns:a16="http://schemas.microsoft.com/office/drawing/2014/main" xmlns="" id="{DFECBE5E-9CD8-234D-8FD1-3E020E4E2498}"/>
                </a:ext>
              </a:extLst>
            </p:cNvPr>
            <p:cNvCxnSpPr>
              <a:cxnSpLocks/>
            </p:cNvCxnSpPr>
            <p:nvPr userDrawn="1"/>
          </p:nvCxnSpPr>
          <p:spPr>
            <a:xfrm>
              <a:off x="0" y="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631840E4-E20B-DA4E-B6F2-24F2AED4E1B5}"/>
                </a:ext>
              </a:extLst>
            </p:cNvPr>
            <p:cNvCxnSpPr>
              <a:cxnSpLocks/>
            </p:cNvCxnSpPr>
            <p:nvPr userDrawn="1"/>
          </p:nvCxnSpPr>
          <p:spPr>
            <a:xfrm>
              <a:off x="-9" y="762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2BEBCDD9-F806-F94E-B7A6-BDA470BA8A7A}"/>
                </a:ext>
              </a:extLst>
            </p:cNvPr>
            <p:cNvCxnSpPr>
              <a:cxnSpLocks/>
            </p:cNvCxnSpPr>
            <p:nvPr userDrawn="1"/>
          </p:nvCxnSpPr>
          <p:spPr>
            <a:xfrm>
              <a:off x="-2" y="1524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EAECF3B-7249-5F43-A0BD-AA21B19D74DB}"/>
                </a:ext>
              </a:extLst>
            </p:cNvPr>
            <p:cNvCxnSpPr>
              <a:cxnSpLocks/>
            </p:cNvCxnSpPr>
            <p:nvPr userDrawn="1"/>
          </p:nvCxnSpPr>
          <p:spPr>
            <a:xfrm>
              <a:off x="-3" y="2286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CF83F883-4B1D-5947-B64D-097B401E6BBB}"/>
                </a:ext>
              </a:extLst>
            </p:cNvPr>
            <p:cNvCxnSpPr>
              <a:cxnSpLocks/>
            </p:cNvCxnSpPr>
            <p:nvPr userDrawn="1"/>
          </p:nvCxnSpPr>
          <p:spPr>
            <a:xfrm>
              <a:off x="-4" y="3048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2B9181C-6A03-AB42-A60F-A761DE3A32FA}"/>
                </a:ext>
              </a:extLst>
            </p:cNvPr>
            <p:cNvCxnSpPr>
              <a:cxnSpLocks/>
            </p:cNvCxnSpPr>
            <p:nvPr userDrawn="1"/>
          </p:nvCxnSpPr>
          <p:spPr>
            <a:xfrm>
              <a:off x="-5" y="3810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CF7540CC-A06F-B641-BC3E-C56701DDF219}"/>
                </a:ext>
              </a:extLst>
            </p:cNvPr>
            <p:cNvCxnSpPr>
              <a:cxnSpLocks/>
            </p:cNvCxnSpPr>
            <p:nvPr userDrawn="1"/>
          </p:nvCxnSpPr>
          <p:spPr>
            <a:xfrm>
              <a:off x="-6" y="4572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BAB8B8F1-FF0A-344C-85D7-447DD6AD99C2}"/>
                </a:ext>
              </a:extLst>
            </p:cNvPr>
            <p:cNvCxnSpPr>
              <a:cxnSpLocks/>
            </p:cNvCxnSpPr>
            <p:nvPr userDrawn="1"/>
          </p:nvCxnSpPr>
          <p:spPr>
            <a:xfrm>
              <a:off x="-7" y="5334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E3F3CAF-19DD-7541-A6D2-790C8A457F6E}"/>
                </a:ext>
              </a:extLst>
            </p:cNvPr>
            <p:cNvCxnSpPr>
              <a:cxnSpLocks/>
            </p:cNvCxnSpPr>
            <p:nvPr userDrawn="1"/>
          </p:nvCxnSpPr>
          <p:spPr>
            <a:xfrm>
              <a:off x="-8" y="6096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F7C31912-5064-B441-86DA-CE3DD74F6FCA}"/>
                </a:ext>
              </a:extLst>
            </p:cNvPr>
            <p:cNvCxnSpPr>
              <a:cxnSpLocks/>
            </p:cNvCxnSpPr>
            <p:nvPr userDrawn="1"/>
          </p:nvCxnSpPr>
          <p:spPr>
            <a:xfrm>
              <a:off x="-9" y="6858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6DFDB8C8-764C-9247-85CE-F982A774AAEE}"/>
                </a:ext>
              </a:extLst>
            </p:cNvPr>
            <p:cNvCxnSpPr/>
            <p:nvPr userDrawn="1"/>
          </p:nvCxnSpPr>
          <p:spPr>
            <a:xfrm>
              <a:off x="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74D1ED04-0AA0-8E4A-9565-D5015FA1F211}"/>
                </a:ext>
              </a:extLst>
            </p:cNvPr>
            <p:cNvCxnSpPr/>
            <p:nvPr userDrawn="1"/>
          </p:nvCxnSpPr>
          <p:spPr>
            <a:xfrm>
              <a:off x="12954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33457BF7-0617-FF49-938D-21F0C455621A}"/>
                </a:ext>
              </a:extLst>
            </p:cNvPr>
            <p:cNvCxnSpPr/>
            <p:nvPr userDrawn="1"/>
          </p:nvCxnSpPr>
          <p:spPr>
            <a:xfrm>
              <a:off x="26670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BCA1190-29C0-A249-9927-FC0408D7F428}"/>
                </a:ext>
              </a:extLst>
            </p:cNvPr>
            <p:cNvCxnSpPr/>
            <p:nvPr userDrawn="1"/>
          </p:nvCxnSpPr>
          <p:spPr>
            <a:xfrm>
              <a:off x="40386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E1DE890B-CA99-3B4A-91EC-8BA7AF00E495}"/>
                </a:ext>
              </a:extLst>
            </p:cNvPr>
            <p:cNvCxnSpPr/>
            <p:nvPr userDrawn="1"/>
          </p:nvCxnSpPr>
          <p:spPr>
            <a:xfrm>
              <a:off x="54102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15F5124D-5DA6-FB48-B543-7E52194619B3}"/>
                </a:ext>
              </a:extLst>
            </p:cNvPr>
            <p:cNvCxnSpPr/>
            <p:nvPr userDrawn="1"/>
          </p:nvCxnSpPr>
          <p:spPr>
            <a:xfrm>
              <a:off x="67818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BBA7C86D-47E4-124B-AA33-20AECF9B9C1E}"/>
                </a:ext>
              </a:extLst>
            </p:cNvPr>
            <p:cNvCxnSpPr/>
            <p:nvPr userDrawn="1"/>
          </p:nvCxnSpPr>
          <p:spPr>
            <a:xfrm>
              <a:off x="81534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CAC4D973-0376-B745-B081-396C4B67008D}"/>
                </a:ext>
              </a:extLst>
            </p:cNvPr>
            <p:cNvCxnSpPr/>
            <p:nvPr userDrawn="1"/>
          </p:nvCxnSpPr>
          <p:spPr>
            <a:xfrm>
              <a:off x="95250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D27632CB-61A3-0A4F-A210-A22A3349614B}"/>
                </a:ext>
              </a:extLst>
            </p:cNvPr>
            <p:cNvCxnSpPr/>
            <p:nvPr userDrawn="1"/>
          </p:nvCxnSpPr>
          <p:spPr>
            <a:xfrm>
              <a:off x="108966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C045B06-0EAE-6140-AC0D-C48BA0CD211B}"/>
                </a:ext>
              </a:extLst>
            </p:cNvPr>
            <p:cNvCxnSpPr/>
            <p:nvPr userDrawn="1"/>
          </p:nvCxnSpPr>
          <p:spPr>
            <a:xfrm>
              <a:off x="12190219"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E9593D02-42AB-F14D-B5CB-4E38140BC08F}"/>
                </a:ext>
              </a:extLst>
            </p:cNvPr>
            <p:cNvCxnSpPr/>
            <p:nvPr userDrawn="1"/>
          </p:nvCxnSpPr>
          <p:spPr>
            <a:xfrm>
              <a:off x="60960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ED393849-347B-B844-A81B-18C3CF2054EB}"/>
                </a:ext>
              </a:extLst>
            </p:cNvPr>
            <p:cNvCxnSpPr>
              <a:cxnSpLocks/>
            </p:cNvCxnSpPr>
            <p:nvPr userDrawn="1"/>
          </p:nvCxnSpPr>
          <p:spPr>
            <a:xfrm>
              <a:off x="0" y="3429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grpSp>
      <p:sp>
        <p:nvSpPr>
          <p:cNvPr id="70" name="Rectangle 69"/>
          <p:cNvSpPr/>
          <p:nvPr userDrawn="1"/>
        </p:nvSpPr>
        <p:spPr>
          <a:xfrm>
            <a:off x="304800" y="228600"/>
            <a:ext cx="11582400" cy="533400"/>
          </a:xfrm>
          <a:prstGeom prst="rect">
            <a:avLst/>
          </a:prstGeom>
          <a:noFill/>
          <a:ln w="12700" cap="rnd" cmpd="sng">
            <a:solidFill>
              <a:schemeClr val="tx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ooter Placeholder 5">
            <a:extLst>
              <a:ext uri="{FF2B5EF4-FFF2-40B4-BE49-F238E27FC236}">
                <a16:creationId xmlns:a16="http://schemas.microsoft.com/office/drawing/2014/main" xmlns="" id="{128DAA1E-96C8-44ED-856A-8C9B52D7F504}"/>
              </a:ext>
            </a:extLst>
          </p:cNvPr>
          <p:cNvSpPr>
            <a:spLocks noGrp="1"/>
          </p:cNvSpPr>
          <p:nvPr>
            <p:ph type="ftr" sz="quarter" idx="11"/>
          </p:nvPr>
        </p:nvSpPr>
        <p:spPr>
          <a:xfrm>
            <a:off x="2209800" y="6504586"/>
            <a:ext cx="7772400" cy="189980"/>
          </a:xfrm>
        </p:spPr>
        <p:txBody>
          <a:bodyPr/>
          <a:lstStyle/>
          <a:p>
            <a:endParaRPr lang="en-US"/>
          </a:p>
        </p:txBody>
      </p:sp>
    </p:spTree>
    <p:extLst>
      <p:ext uri="{BB962C8B-B14F-4D97-AF65-F5344CB8AC3E}">
        <p14:creationId xmlns:p14="http://schemas.microsoft.com/office/powerpoint/2010/main" val="10798310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428BD8F-53F5-A54E-A5C4-A5DEF48478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xmlns="" id="{7CE73959-4359-0643-89BB-93D15E89C0A6}"/>
              </a:ext>
            </a:extLst>
          </p:cNvPr>
          <p:cNvSpPr/>
          <p:nvPr userDrawn="1"/>
        </p:nvSpPr>
        <p:spPr>
          <a:xfrm>
            <a:off x="-6285" y="6334567"/>
            <a:ext cx="12198285" cy="533400"/>
          </a:xfrm>
          <a:prstGeom prst="rect">
            <a:avLst/>
          </a:prstGeom>
          <a:gradFill flip="none" rotWithShape="1">
            <a:gsLst>
              <a:gs pos="0">
                <a:schemeClr val="accent1">
                  <a:lumMod val="26000"/>
                </a:schemeClr>
              </a:gs>
              <a:gs pos="46000">
                <a:schemeClr val="accent1">
                  <a:lumMod val="83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xmlns="" id="{EF3FC38C-2F77-7E4D-B540-206898534C5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sp>
        <p:nvSpPr>
          <p:cNvPr id="5" name="Footer Placeholder 4"/>
          <p:cNvSpPr>
            <a:spLocks noGrp="1"/>
          </p:cNvSpPr>
          <p:nvPr>
            <p:ph type="ftr" sz="quarter" idx="11"/>
          </p:nvPr>
        </p:nvSpPr>
        <p:spPr>
          <a:xfrm>
            <a:off x="2362200" y="6477000"/>
            <a:ext cx="7467600" cy="228600"/>
          </a:xfrm>
        </p:spPr>
        <p:txBody>
          <a:bodyPr anchor="b"/>
          <a:lstStyle>
            <a:lvl1pPr>
              <a:defRPr>
                <a:solidFill>
                  <a:schemeClr val="bg1">
                    <a:lumMod val="65000"/>
                    <a:lumOff val="35000"/>
                  </a:schemeClr>
                </a:solidFill>
              </a:defRPr>
            </a:lvl1pPr>
          </a:lstStyle>
          <a:p>
            <a:endParaRPr lang="en-US" dirty="0"/>
          </a:p>
        </p:txBody>
      </p:sp>
      <p:sp>
        <p:nvSpPr>
          <p:cNvPr id="2" name="Title 1"/>
          <p:cNvSpPr>
            <a:spLocks noGrp="1"/>
          </p:cNvSpPr>
          <p:nvPr>
            <p:ph type="ctrTitle"/>
          </p:nvPr>
        </p:nvSpPr>
        <p:spPr>
          <a:xfrm>
            <a:off x="1352683" y="1600200"/>
            <a:ext cx="9481278" cy="2286000"/>
          </a:xfrm>
        </p:spPr>
        <p:txBody>
          <a:bodyPr anchor="ctr"/>
          <a:lstStyle>
            <a:lvl1pPr algn="l">
              <a:defRPr sz="5400" spc="-100"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447799" y="4191000"/>
            <a:ext cx="9386169" cy="761996"/>
          </a:xfrm>
        </p:spPr>
        <p:txBody>
          <a:bodyPr anchor="ctr"/>
          <a:lstStyle>
            <a:lvl1pPr marL="0" indent="0" algn="l">
              <a:buNone/>
              <a:defRPr sz="2400">
                <a:solidFill>
                  <a:schemeClr val="tx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9" name="Picture 8" descr="Logo&#10;&#10;Description automatically generated">
            <a:extLst>
              <a:ext uri="{FF2B5EF4-FFF2-40B4-BE49-F238E27FC236}">
                <a16:creationId xmlns:a16="http://schemas.microsoft.com/office/drawing/2014/main" xmlns="" id="{A61271EE-15F9-4C20-A520-CF11FE3902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69439" y="6400800"/>
            <a:ext cx="670161" cy="407924"/>
          </a:xfrm>
          <a:prstGeom prst="rect">
            <a:avLst/>
          </a:prstGeom>
        </p:spPr>
      </p:pic>
    </p:spTree>
    <p:extLst>
      <p:ext uri="{BB962C8B-B14F-4D97-AF65-F5344CB8AC3E}">
        <p14:creationId xmlns:p14="http://schemas.microsoft.com/office/powerpoint/2010/main" val="33148030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p:spPr>
        <p:txBody>
          <a:bodyPr/>
          <a:lstStyle/>
          <a:p>
            <a:r>
              <a:rPr lang="en-US"/>
              <a:t>Click to edit Master title style</a:t>
            </a:r>
          </a:p>
        </p:txBody>
      </p:sp>
      <p:sp>
        <p:nvSpPr>
          <p:cNvPr id="3" name="Content Placeholder 2"/>
          <p:cNvSpPr>
            <a:spLocks noGrp="1"/>
          </p:cNvSpPr>
          <p:nvPr>
            <p:ph idx="1"/>
          </p:nvPr>
        </p:nvSpPr>
        <p:spPr>
          <a:xfrm>
            <a:off x="533400" y="1066800"/>
            <a:ext cx="11353800" cy="510540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22241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p:spPr>
        <p:txBody>
          <a:bodyPr/>
          <a:lstStyle/>
          <a:p>
            <a:r>
              <a:rPr lang="en-US"/>
              <a:t>Click to edit Master title style</a:t>
            </a:r>
          </a:p>
        </p:txBody>
      </p:sp>
      <p:sp>
        <p:nvSpPr>
          <p:cNvPr id="3" name="Content Placeholder 2"/>
          <p:cNvSpPr>
            <a:spLocks noGrp="1"/>
          </p:cNvSpPr>
          <p:nvPr>
            <p:ph sz="half" idx="1"/>
          </p:nvPr>
        </p:nvSpPr>
        <p:spPr>
          <a:xfrm>
            <a:off x="533400" y="1066800"/>
            <a:ext cx="5486400" cy="51054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00800" y="1066800"/>
            <a:ext cx="5486400"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739032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399" y="1066800"/>
            <a:ext cx="3511771"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89229" y="1066800"/>
            <a:ext cx="3511771"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28" name="Content Placeholder 3"/>
          <p:cNvSpPr>
            <a:spLocks noGrp="1"/>
          </p:cNvSpPr>
          <p:nvPr>
            <p:ph sz="half" idx="12"/>
          </p:nvPr>
        </p:nvSpPr>
        <p:spPr>
          <a:xfrm>
            <a:off x="8451629" y="1066800"/>
            <a:ext cx="3511771" cy="5105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01171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44656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600201"/>
            <a:ext cx="9144000" cy="2285999"/>
          </a:xfrm>
        </p:spPr>
        <p:txBody>
          <a:bodyPr anchor="ctr"/>
          <a:lstStyle>
            <a:lvl1pPr>
              <a:defRPr sz="5400" spc="-100" baseline="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71999"/>
            <a:ext cx="9144000" cy="114300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98305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68091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75000"/>
              <a:lumOff val="25000"/>
            </a:schemeClr>
          </a:solidFill>
        </p:spPr>
        <p:txBody>
          <a:bodyPr bIns="1280160" anchor="ctr"/>
          <a:lstStyle>
            <a:lvl1pPr marL="0" indent="0" algn="ctr">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Picture. Drag image onto this placeholder, or click icon and select image.</a:t>
            </a:r>
          </a:p>
        </p:txBody>
      </p:sp>
      <p:sp>
        <p:nvSpPr>
          <p:cNvPr id="2" name="Title 1"/>
          <p:cNvSpPr>
            <a:spLocks noGrp="1"/>
          </p:cNvSpPr>
          <p:nvPr>
            <p:ph type="title"/>
          </p:nvPr>
        </p:nvSpPr>
        <p:spPr>
          <a:xfrm>
            <a:off x="-1" y="5791200"/>
            <a:ext cx="12192001" cy="1066800"/>
          </a:xfrm>
          <a:solidFill>
            <a:srgbClr val="000000">
              <a:alpha val="74902"/>
            </a:srgbClr>
          </a:solidFill>
        </p:spPr>
        <p:txBody>
          <a:bodyPr lIns="182880" tIns="91440" rIns="182880" bIns="91440" anchor="ctr"/>
          <a:lstStyle>
            <a:lvl1pPr>
              <a:defRPr sz="280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9067800" y="4343400"/>
            <a:ext cx="3048000" cy="1296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5">
            <a:extLst>
              <a:ext uri="{FF2B5EF4-FFF2-40B4-BE49-F238E27FC236}">
                <a16:creationId xmlns:a16="http://schemas.microsoft.com/office/drawing/2014/main" xmlns="" id="{48D9B6E1-B000-4F35-A0E7-4CBFC3323FD4}"/>
              </a:ext>
            </a:extLst>
          </p:cNvPr>
          <p:cNvSpPr>
            <a:spLocks noGrp="1"/>
          </p:cNvSpPr>
          <p:nvPr>
            <p:ph type="ftr" sz="quarter" idx="11"/>
          </p:nvPr>
        </p:nvSpPr>
        <p:spPr>
          <a:xfrm>
            <a:off x="2209800" y="6504586"/>
            <a:ext cx="7772400" cy="189980"/>
          </a:xfrm>
        </p:spPr>
        <p:txBody>
          <a:bodyPr/>
          <a:lstStyle/>
          <a:p>
            <a:endParaRPr lang="en-US"/>
          </a:p>
        </p:txBody>
      </p:sp>
    </p:spTree>
    <p:extLst>
      <p:ext uri="{BB962C8B-B14F-4D97-AF65-F5344CB8AC3E}">
        <p14:creationId xmlns:p14="http://schemas.microsoft.com/office/powerpoint/2010/main" val="32989871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Big Wo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800" b="0"/>
            </a:lvl1pPr>
          </a:lstStyle>
          <a:p>
            <a:r>
              <a:rPr lang="en-US"/>
              <a:t>Click to edit Master title style</a:t>
            </a:r>
          </a:p>
        </p:txBody>
      </p:sp>
      <p:sp>
        <p:nvSpPr>
          <p:cNvPr id="3" name="Content Placeholder 2"/>
          <p:cNvSpPr>
            <a:spLocks noGrp="1"/>
          </p:cNvSpPr>
          <p:nvPr>
            <p:ph idx="1"/>
          </p:nvPr>
        </p:nvSpPr>
        <p:spPr>
          <a:xfrm>
            <a:off x="1066800" y="1143000"/>
            <a:ext cx="10134600" cy="4572000"/>
          </a:xfrm>
        </p:spPr>
        <p:txBody>
          <a:bodyPr anchor="ctr"/>
          <a:lstStyle>
            <a:lvl1pPr marL="0" indent="0">
              <a:spcBef>
                <a:spcPts val="3000"/>
              </a:spcBef>
              <a:buNone/>
              <a:defRPr sz="4400"/>
            </a:lvl1pPr>
            <a:lvl2pPr>
              <a:defRPr sz="2000"/>
            </a:lvl2pPr>
            <a:lvl3pPr>
              <a:defRPr sz="18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435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522283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ver Image">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0" y="76200"/>
            <a:ext cx="12192000" cy="6781800"/>
          </a:xfrm>
          <a:solidFill>
            <a:schemeClr val="bg1">
              <a:lumMod val="75000"/>
              <a:lumOff val="25000"/>
            </a:schemeClr>
          </a:solidFill>
        </p:spPr>
        <p:txBody>
          <a:bodyPr lIns="5029200" bIns="0" anchor="ctr"/>
          <a:lstStyle>
            <a:lvl1pPr marL="0" indent="0" algn="ctr">
              <a:buNone/>
              <a:defRPr/>
            </a:lvl1pPr>
          </a:lstStyle>
          <a:p>
            <a:r>
              <a:rPr lang="en-US"/>
              <a:t>Picture. </a:t>
            </a:r>
            <a:br>
              <a:rPr lang="en-US"/>
            </a:br>
            <a:r>
              <a:rPr lang="en-US"/>
              <a:t>Drag image onto this placeholder, </a:t>
            </a:r>
            <a:br>
              <a:rPr lang="en-US"/>
            </a:br>
            <a:r>
              <a:rPr lang="en-US"/>
              <a:t>or click icon and select image.</a:t>
            </a:r>
          </a:p>
        </p:txBody>
      </p:sp>
      <p:sp>
        <p:nvSpPr>
          <p:cNvPr id="3" name="Content Placeholder 2"/>
          <p:cNvSpPr>
            <a:spLocks noGrp="1"/>
          </p:cNvSpPr>
          <p:nvPr>
            <p:ph idx="1"/>
          </p:nvPr>
        </p:nvSpPr>
        <p:spPr>
          <a:xfrm>
            <a:off x="0" y="76200"/>
            <a:ext cx="4876800" cy="6781800"/>
          </a:xfrm>
          <a:solidFill>
            <a:schemeClr val="bg1">
              <a:alpha val="70000"/>
            </a:schemeClr>
          </a:solidFill>
        </p:spPr>
        <p:txBody>
          <a:bodyPr lIns="685800" tIns="274320" rIns="274320"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title"/>
          </p:nvPr>
        </p:nvSpPr>
        <p:spPr>
          <a:xfrm>
            <a:off x="304800" y="228600"/>
            <a:ext cx="4419600" cy="533400"/>
          </a:xfrm>
        </p:spPr>
        <p:txBody>
          <a:bodyPr/>
          <a:lstStyle/>
          <a:p>
            <a:r>
              <a:rPr lang="en-US"/>
              <a:t>Click to edit Master title style</a:t>
            </a:r>
          </a:p>
        </p:txBody>
      </p:sp>
    </p:spTree>
    <p:extLst>
      <p:ext uri="{BB962C8B-B14F-4D97-AF65-F5344CB8AC3E}">
        <p14:creationId xmlns:p14="http://schemas.microsoft.com/office/powerpoint/2010/main" val="4551216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1"/>
            <a:ext cx="11506200" cy="533399"/>
          </a:xfrm>
        </p:spPr>
        <p:txBody>
          <a:bodyPr/>
          <a:lstStyle/>
          <a:p>
            <a:r>
              <a:rPr lang="en-US"/>
              <a:t>Click to edit Master title style</a:t>
            </a:r>
          </a:p>
        </p:txBody>
      </p:sp>
      <p:sp>
        <p:nvSpPr>
          <p:cNvPr id="3" name="Text Placeholder 2"/>
          <p:cNvSpPr>
            <a:spLocks noGrp="1"/>
          </p:cNvSpPr>
          <p:nvPr>
            <p:ph type="body" idx="1"/>
          </p:nvPr>
        </p:nvSpPr>
        <p:spPr>
          <a:xfrm>
            <a:off x="533400" y="1066799"/>
            <a:ext cx="5333999"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33401" y="1828798"/>
            <a:ext cx="5333999" cy="42672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7754" y="1066799"/>
            <a:ext cx="5413246" cy="457200"/>
          </a:xfrm>
        </p:spPr>
        <p:txBody>
          <a:bodyPr anchor="t"/>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00800" y="1828798"/>
            <a:ext cx="5410200" cy="42672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912344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4572000" cy="1905000"/>
          </a:xfrm>
        </p:spPr>
        <p:txBody>
          <a:bodyPr anchor="t"/>
          <a:lstStyle>
            <a:lvl1pPr>
              <a:defRPr sz="3000"/>
            </a:lvl1pPr>
          </a:lstStyle>
          <a:p>
            <a:r>
              <a:rPr lang="en-US"/>
              <a:t>Click to edit Master title style</a:t>
            </a:r>
          </a:p>
        </p:txBody>
      </p:sp>
      <p:sp>
        <p:nvSpPr>
          <p:cNvPr id="3" name="Content Placeholder 2"/>
          <p:cNvSpPr>
            <a:spLocks noGrp="1"/>
          </p:cNvSpPr>
          <p:nvPr>
            <p:ph idx="1"/>
          </p:nvPr>
        </p:nvSpPr>
        <p:spPr>
          <a:xfrm>
            <a:off x="5180140" y="685800"/>
            <a:ext cx="6554660" cy="5410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2286000"/>
            <a:ext cx="4572000"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739129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48A83C7C-BD3C-FB4F-B742-B11798D5669E}"/>
              </a:ext>
            </a:extLst>
          </p:cNvPr>
          <p:cNvGrpSpPr/>
          <p:nvPr userDrawn="1"/>
        </p:nvGrpSpPr>
        <p:grpSpPr>
          <a:xfrm>
            <a:off x="-9" y="0"/>
            <a:ext cx="12192009" cy="6858000"/>
            <a:chOff x="-9" y="0"/>
            <a:chExt cx="12192009" cy="6858000"/>
          </a:xfrm>
        </p:grpSpPr>
        <p:cxnSp>
          <p:nvCxnSpPr>
            <p:cNvPr id="35" name="Straight Connector 34">
              <a:extLst>
                <a:ext uri="{FF2B5EF4-FFF2-40B4-BE49-F238E27FC236}">
                  <a16:creationId xmlns:a16="http://schemas.microsoft.com/office/drawing/2014/main" xmlns="" id="{DFECBE5E-9CD8-234D-8FD1-3E020E4E2498}"/>
                </a:ext>
              </a:extLst>
            </p:cNvPr>
            <p:cNvCxnSpPr>
              <a:cxnSpLocks/>
            </p:cNvCxnSpPr>
            <p:nvPr userDrawn="1"/>
          </p:nvCxnSpPr>
          <p:spPr>
            <a:xfrm>
              <a:off x="0" y="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631840E4-E20B-DA4E-B6F2-24F2AED4E1B5}"/>
                </a:ext>
              </a:extLst>
            </p:cNvPr>
            <p:cNvCxnSpPr>
              <a:cxnSpLocks/>
            </p:cNvCxnSpPr>
            <p:nvPr userDrawn="1"/>
          </p:nvCxnSpPr>
          <p:spPr>
            <a:xfrm>
              <a:off x="-9" y="762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2BEBCDD9-F806-F94E-B7A6-BDA470BA8A7A}"/>
                </a:ext>
              </a:extLst>
            </p:cNvPr>
            <p:cNvCxnSpPr>
              <a:cxnSpLocks/>
            </p:cNvCxnSpPr>
            <p:nvPr userDrawn="1"/>
          </p:nvCxnSpPr>
          <p:spPr>
            <a:xfrm>
              <a:off x="-2" y="1524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EAECF3B-7249-5F43-A0BD-AA21B19D74DB}"/>
                </a:ext>
              </a:extLst>
            </p:cNvPr>
            <p:cNvCxnSpPr>
              <a:cxnSpLocks/>
            </p:cNvCxnSpPr>
            <p:nvPr userDrawn="1"/>
          </p:nvCxnSpPr>
          <p:spPr>
            <a:xfrm>
              <a:off x="-3" y="2286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CF83F883-4B1D-5947-B64D-097B401E6BBB}"/>
                </a:ext>
              </a:extLst>
            </p:cNvPr>
            <p:cNvCxnSpPr>
              <a:cxnSpLocks/>
            </p:cNvCxnSpPr>
            <p:nvPr userDrawn="1"/>
          </p:nvCxnSpPr>
          <p:spPr>
            <a:xfrm>
              <a:off x="-4" y="3048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2B9181C-6A03-AB42-A60F-A761DE3A32FA}"/>
                </a:ext>
              </a:extLst>
            </p:cNvPr>
            <p:cNvCxnSpPr>
              <a:cxnSpLocks/>
            </p:cNvCxnSpPr>
            <p:nvPr userDrawn="1"/>
          </p:nvCxnSpPr>
          <p:spPr>
            <a:xfrm>
              <a:off x="-5" y="3810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CF7540CC-A06F-B641-BC3E-C56701DDF219}"/>
                </a:ext>
              </a:extLst>
            </p:cNvPr>
            <p:cNvCxnSpPr>
              <a:cxnSpLocks/>
            </p:cNvCxnSpPr>
            <p:nvPr userDrawn="1"/>
          </p:nvCxnSpPr>
          <p:spPr>
            <a:xfrm>
              <a:off x="-6" y="4572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BAB8B8F1-FF0A-344C-85D7-447DD6AD99C2}"/>
                </a:ext>
              </a:extLst>
            </p:cNvPr>
            <p:cNvCxnSpPr>
              <a:cxnSpLocks/>
            </p:cNvCxnSpPr>
            <p:nvPr userDrawn="1"/>
          </p:nvCxnSpPr>
          <p:spPr>
            <a:xfrm>
              <a:off x="-7" y="5334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E3F3CAF-19DD-7541-A6D2-790C8A457F6E}"/>
                </a:ext>
              </a:extLst>
            </p:cNvPr>
            <p:cNvCxnSpPr>
              <a:cxnSpLocks/>
            </p:cNvCxnSpPr>
            <p:nvPr userDrawn="1"/>
          </p:nvCxnSpPr>
          <p:spPr>
            <a:xfrm>
              <a:off x="-8" y="6096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F7C31912-5064-B441-86DA-CE3DD74F6FCA}"/>
                </a:ext>
              </a:extLst>
            </p:cNvPr>
            <p:cNvCxnSpPr>
              <a:cxnSpLocks/>
            </p:cNvCxnSpPr>
            <p:nvPr userDrawn="1"/>
          </p:nvCxnSpPr>
          <p:spPr>
            <a:xfrm>
              <a:off x="-9" y="6858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6DFDB8C8-764C-9247-85CE-F982A774AAEE}"/>
                </a:ext>
              </a:extLst>
            </p:cNvPr>
            <p:cNvCxnSpPr/>
            <p:nvPr userDrawn="1"/>
          </p:nvCxnSpPr>
          <p:spPr>
            <a:xfrm>
              <a:off x="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74D1ED04-0AA0-8E4A-9565-D5015FA1F211}"/>
                </a:ext>
              </a:extLst>
            </p:cNvPr>
            <p:cNvCxnSpPr/>
            <p:nvPr userDrawn="1"/>
          </p:nvCxnSpPr>
          <p:spPr>
            <a:xfrm>
              <a:off x="12954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33457BF7-0617-FF49-938D-21F0C455621A}"/>
                </a:ext>
              </a:extLst>
            </p:cNvPr>
            <p:cNvCxnSpPr/>
            <p:nvPr userDrawn="1"/>
          </p:nvCxnSpPr>
          <p:spPr>
            <a:xfrm>
              <a:off x="26670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BCA1190-29C0-A249-9927-FC0408D7F428}"/>
                </a:ext>
              </a:extLst>
            </p:cNvPr>
            <p:cNvCxnSpPr/>
            <p:nvPr userDrawn="1"/>
          </p:nvCxnSpPr>
          <p:spPr>
            <a:xfrm>
              <a:off x="40386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E1DE890B-CA99-3B4A-91EC-8BA7AF00E495}"/>
                </a:ext>
              </a:extLst>
            </p:cNvPr>
            <p:cNvCxnSpPr/>
            <p:nvPr userDrawn="1"/>
          </p:nvCxnSpPr>
          <p:spPr>
            <a:xfrm>
              <a:off x="54102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15F5124D-5DA6-FB48-B543-7E52194619B3}"/>
                </a:ext>
              </a:extLst>
            </p:cNvPr>
            <p:cNvCxnSpPr/>
            <p:nvPr userDrawn="1"/>
          </p:nvCxnSpPr>
          <p:spPr>
            <a:xfrm>
              <a:off x="67818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BBA7C86D-47E4-124B-AA33-20AECF9B9C1E}"/>
                </a:ext>
              </a:extLst>
            </p:cNvPr>
            <p:cNvCxnSpPr/>
            <p:nvPr userDrawn="1"/>
          </p:nvCxnSpPr>
          <p:spPr>
            <a:xfrm>
              <a:off x="81534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CAC4D973-0376-B745-B081-396C4B67008D}"/>
                </a:ext>
              </a:extLst>
            </p:cNvPr>
            <p:cNvCxnSpPr/>
            <p:nvPr userDrawn="1"/>
          </p:nvCxnSpPr>
          <p:spPr>
            <a:xfrm>
              <a:off x="95250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D27632CB-61A3-0A4F-A210-A22A3349614B}"/>
                </a:ext>
              </a:extLst>
            </p:cNvPr>
            <p:cNvCxnSpPr/>
            <p:nvPr userDrawn="1"/>
          </p:nvCxnSpPr>
          <p:spPr>
            <a:xfrm>
              <a:off x="108966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C045B06-0EAE-6140-AC0D-C48BA0CD211B}"/>
                </a:ext>
              </a:extLst>
            </p:cNvPr>
            <p:cNvCxnSpPr/>
            <p:nvPr userDrawn="1"/>
          </p:nvCxnSpPr>
          <p:spPr>
            <a:xfrm>
              <a:off x="12190219"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E9593D02-42AB-F14D-B5CB-4E38140BC08F}"/>
                </a:ext>
              </a:extLst>
            </p:cNvPr>
            <p:cNvCxnSpPr/>
            <p:nvPr userDrawn="1"/>
          </p:nvCxnSpPr>
          <p:spPr>
            <a:xfrm>
              <a:off x="6096000" y="0"/>
              <a:ext cx="0" cy="685800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ED393849-347B-B844-A81B-18C3CF2054EB}"/>
                </a:ext>
              </a:extLst>
            </p:cNvPr>
            <p:cNvCxnSpPr>
              <a:cxnSpLocks/>
            </p:cNvCxnSpPr>
            <p:nvPr userDrawn="1"/>
          </p:nvCxnSpPr>
          <p:spPr>
            <a:xfrm>
              <a:off x="0" y="3429000"/>
              <a:ext cx="12192000" cy="0"/>
            </a:xfrm>
            <a:prstGeom prst="line">
              <a:avLst/>
            </a:prstGeom>
            <a:ln w="9525">
              <a:solidFill>
                <a:srgbClr val="00B050"/>
              </a:solidFill>
              <a:prstDash val="lgDash"/>
            </a:ln>
          </p:spPr>
          <p:style>
            <a:lnRef idx="1">
              <a:schemeClr val="accent1"/>
            </a:lnRef>
            <a:fillRef idx="0">
              <a:schemeClr val="accent1"/>
            </a:fillRef>
            <a:effectRef idx="0">
              <a:schemeClr val="accent1"/>
            </a:effectRef>
            <a:fontRef idx="minor">
              <a:schemeClr val="tx1"/>
            </a:fontRef>
          </p:style>
        </p:cxnSp>
      </p:grpSp>
      <p:sp>
        <p:nvSpPr>
          <p:cNvPr id="70" name="Rectangle 69"/>
          <p:cNvSpPr/>
          <p:nvPr userDrawn="1"/>
        </p:nvSpPr>
        <p:spPr>
          <a:xfrm>
            <a:off x="304800" y="228600"/>
            <a:ext cx="11582400" cy="533400"/>
          </a:xfrm>
          <a:prstGeom prst="rect">
            <a:avLst/>
          </a:prstGeom>
          <a:noFill/>
          <a:ln w="12700" cap="rnd" cmpd="sng">
            <a:solidFill>
              <a:schemeClr val="tx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ooter Placeholder 5">
            <a:extLst>
              <a:ext uri="{FF2B5EF4-FFF2-40B4-BE49-F238E27FC236}">
                <a16:creationId xmlns:a16="http://schemas.microsoft.com/office/drawing/2014/main" xmlns="" id="{953FC6B0-1C5E-4247-9CA1-C61759AE1CB8}"/>
              </a:ext>
            </a:extLst>
          </p:cNvPr>
          <p:cNvSpPr>
            <a:spLocks noGrp="1"/>
          </p:cNvSpPr>
          <p:nvPr>
            <p:ph type="ftr" sz="quarter" idx="11"/>
          </p:nvPr>
        </p:nvSpPr>
        <p:spPr>
          <a:xfrm>
            <a:off x="2209800" y="6504586"/>
            <a:ext cx="7772400" cy="189980"/>
          </a:xfrm>
        </p:spPr>
        <p:txBody>
          <a:bodyPr/>
          <a:lstStyle/>
          <a:p>
            <a:endParaRPr lang="en-US"/>
          </a:p>
        </p:txBody>
      </p:sp>
    </p:spTree>
    <p:extLst>
      <p:ext uri="{BB962C8B-B14F-4D97-AF65-F5344CB8AC3E}">
        <p14:creationId xmlns:p14="http://schemas.microsoft.com/office/powerpoint/2010/main" val="340858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600201"/>
            <a:ext cx="9144000" cy="2285999"/>
          </a:xfrm>
          <a:prstGeom prst="rect">
            <a:avLst/>
          </a:prstGeom>
        </p:spPr>
        <p:txBody>
          <a:bodyPr anchor="ctr"/>
          <a:lstStyle>
            <a:lvl1pPr>
              <a:defRPr sz="5400" spc="-100" baseline="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1524000" y="4571999"/>
            <a:ext cx="9144000" cy="1143001"/>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7971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68238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75000"/>
              <a:lumOff val="25000"/>
            </a:schemeClr>
          </a:solidFill>
        </p:spPr>
        <p:txBody>
          <a:bodyPr bIns="1280160" anchor="ctr"/>
          <a:lstStyle>
            <a:lvl1pPr marL="0" indent="0" algn="ctr">
              <a:buNone/>
              <a:defRPr sz="2400" baseline="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Picture. Drag image onto this placeholder, or click icon and select image.</a:t>
            </a:r>
          </a:p>
        </p:txBody>
      </p:sp>
      <p:sp>
        <p:nvSpPr>
          <p:cNvPr id="2" name="Title 1"/>
          <p:cNvSpPr>
            <a:spLocks noGrp="1"/>
          </p:cNvSpPr>
          <p:nvPr>
            <p:ph type="title"/>
          </p:nvPr>
        </p:nvSpPr>
        <p:spPr>
          <a:xfrm>
            <a:off x="0" y="5715000"/>
            <a:ext cx="12192000" cy="1143000"/>
          </a:xfrm>
          <a:prstGeom prst="rect">
            <a:avLst/>
          </a:prstGeom>
          <a:solidFill>
            <a:srgbClr val="000000">
              <a:alpha val="74902"/>
            </a:srgbClr>
          </a:solidFill>
        </p:spPr>
        <p:txBody>
          <a:bodyPr lIns="274320" tIns="91440" rIns="274320" bIns="91440" anchor="ctr"/>
          <a:lstStyle>
            <a:lvl1pPr>
              <a:defRPr sz="2800">
                <a:solidFill>
                  <a:schemeClr val="tx1"/>
                </a:solidFill>
              </a:defRPr>
            </a:lvl1pPr>
          </a:lstStyle>
          <a:p>
            <a:r>
              <a:rPr lang="en-US"/>
              <a:t>Click to edit Master title style</a:t>
            </a:r>
          </a:p>
        </p:txBody>
      </p:sp>
      <p:sp>
        <p:nvSpPr>
          <p:cNvPr id="4" name="Text Placeholder 3"/>
          <p:cNvSpPr>
            <a:spLocks noGrp="1"/>
          </p:cNvSpPr>
          <p:nvPr>
            <p:ph type="body" sz="half" idx="2"/>
          </p:nvPr>
        </p:nvSpPr>
        <p:spPr>
          <a:xfrm>
            <a:off x="9067800" y="4343400"/>
            <a:ext cx="3048000" cy="1296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4525450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ig Words">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582400" cy="533400"/>
          </a:xfrm>
          <a:prstGeom prst="rect">
            <a:avLst/>
          </a:prstGeom>
        </p:spPr>
        <p:txBody>
          <a:bodyPr/>
          <a:lstStyle>
            <a:lvl1pPr>
              <a:defRPr sz="1800" b="0"/>
            </a:lvl1pPr>
          </a:lstStyle>
          <a:p>
            <a:r>
              <a:rPr lang="en-US"/>
              <a:t>Click to edit Master title style</a:t>
            </a:r>
          </a:p>
        </p:txBody>
      </p:sp>
      <p:sp>
        <p:nvSpPr>
          <p:cNvPr id="3" name="Content Placeholder 2"/>
          <p:cNvSpPr>
            <a:spLocks noGrp="1"/>
          </p:cNvSpPr>
          <p:nvPr>
            <p:ph idx="1"/>
          </p:nvPr>
        </p:nvSpPr>
        <p:spPr>
          <a:xfrm>
            <a:off x="1066800" y="1143000"/>
            <a:ext cx="10134600" cy="4572000"/>
          </a:xfrm>
        </p:spPr>
        <p:txBody>
          <a:bodyPr anchor="ctr"/>
          <a:lstStyle>
            <a:lvl1pPr marL="0" indent="0">
              <a:spcBef>
                <a:spcPts val="3000"/>
              </a:spcBef>
              <a:buNone/>
              <a:defRPr sz="4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9193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1.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3.pn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image" Target="../media/image1.png"/><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124FC44-D42E-3B4B-A6E2-27933BCCD7F1}"/>
              </a:ext>
            </a:extLst>
          </p:cNvPr>
          <p:cNvSpPr/>
          <p:nvPr userDrawn="1"/>
        </p:nvSpPr>
        <p:spPr>
          <a:xfrm>
            <a:off x="-6285" y="6334567"/>
            <a:ext cx="12198285" cy="533400"/>
          </a:xfrm>
          <a:prstGeom prst="rect">
            <a:avLst/>
          </a:prstGeom>
          <a:gradFill flip="none" rotWithShape="1">
            <a:gsLst>
              <a:gs pos="0">
                <a:schemeClr val="accent1">
                  <a:lumMod val="67000"/>
                  <a:lumOff val="33000"/>
                </a:schemeClr>
              </a:gs>
              <a:gs pos="46000">
                <a:schemeClr val="accent1">
                  <a:lumMod val="95000"/>
                  <a:lumOff val="5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04800" y="228600"/>
            <a:ext cx="11658600" cy="5334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533400" y="1066800"/>
            <a:ext cx="11430000" cy="509436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209800" y="6504586"/>
            <a:ext cx="7772400" cy="189980"/>
          </a:xfrm>
          <a:prstGeom prst="rect">
            <a:avLst/>
          </a:prstGeom>
        </p:spPr>
        <p:txBody>
          <a:bodyPr vert="horz" lIns="0" tIns="0" rIns="0" bIns="0" rtlCol="0" anchor="b"/>
          <a:lstStyle>
            <a:lvl1pPr algn="ctr">
              <a:defRPr sz="1100">
                <a:solidFill>
                  <a:schemeClr val="bg1">
                    <a:lumMod val="75000"/>
                  </a:schemeClr>
                </a:solidFill>
              </a:defRPr>
            </a:lvl1pPr>
          </a:lstStyle>
          <a:p>
            <a:endParaRPr lang="en-US" dirty="0"/>
          </a:p>
        </p:txBody>
      </p:sp>
      <p:sp>
        <p:nvSpPr>
          <p:cNvPr id="7" name="TextBox 6"/>
          <p:cNvSpPr txBox="1"/>
          <p:nvPr userDrawn="1"/>
        </p:nvSpPr>
        <p:spPr>
          <a:xfrm>
            <a:off x="11433544" y="6525289"/>
            <a:ext cx="457200" cy="169277"/>
          </a:xfrm>
          <a:prstGeom prst="rect">
            <a:avLst/>
          </a:prstGeom>
          <a:noFill/>
        </p:spPr>
        <p:txBody>
          <a:bodyPr wrap="square" lIns="0" tIns="0" rIns="0" bIns="0" rtlCol="0" anchor="b">
            <a:spAutoFit/>
          </a:bodyPr>
          <a:lstStyle/>
          <a:p>
            <a:pPr algn="r"/>
            <a:fld id="{7F38969C-6C4D-414F-A896-DF8EFD6B6E3C}" type="slidenum">
              <a:rPr lang="en-US" sz="1100" smtClean="0">
                <a:solidFill>
                  <a:schemeClr val="bg1">
                    <a:lumMod val="75000"/>
                  </a:schemeClr>
                </a:solidFill>
              </a:rPr>
              <a:pPr algn="r"/>
              <a:t>‹#›</a:t>
            </a:fld>
            <a:endParaRPr lang="en-US" sz="1100">
              <a:solidFill>
                <a:schemeClr val="bg1">
                  <a:lumMod val="75000"/>
                </a:schemeClr>
              </a:solidFill>
            </a:endParaRPr>
          </a:p>
        </p:txBody>
      </p:sp>
      <p:pic>
        <p:nvPicPr>
          <p:cNvPr id="4" name="Picture 3"/>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spTree>
    <p:extLst>
      <p:ext uri="{BB962C8B-B14F-4D97-AF65-F5344CB8AC3E}">
        <p14:creationId xmlns:p14="http://schemas.microsoft.com/office/powerpoint/2010/main" val="2499369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9" r:id="rId4"/>
    <p:sldLayoutId id="2147483654" r:id="rId5"/>
    <p:sldLayoutId id="2147483651" r:id="rId6"/>
    <p:sldLayoutId id="2147483655" r:id="rId7"/>
    <p:sldLayoutId id="2147483657" r:id="rId8"/>
    <p:sldLayoutId id="2147483660" r:id="rId9"/>
    <p:sldLayoutId id="2147483661" r:id="rId10"/>
    <p:sldLayoutId id="2147483653" r:id="rId11"/>
    <p:sldLayoutId id="2147483656" r:id="rId12"/>
    <p:sldLayoutId id="2147483658" r:id="rId13"/>
    <p:sldLayoutId id="2147483721" r:id="rId14"/>
  </p:sldLayoutIdLst>
  <p:hf sldNum="0" hdr="0" dt="0"/>
  <p:txStyles>
    <p:titleStyle>
      <a:lvl1pPr algn="l" defTabSz="914400" rtl="0" eaLnBrk="1" latinLnBrk="0" hangingPunct="1">
        <a:lnSpc>
          <a:spcPct val="100000"/>
        </a:lnSpc>
        <a:spcBef>
          <a:spcPct val="0"/>
        </a:spcBef>
        <a:buNone/>
        <a:defRPr sz="3000" b="1" kern="1200">
          <a:solidFill>
            <a:schemeClr val="tx2"/>
          </a:solidFill>
          <a:latin typeface="+mj-lt"/>
          <a:ea typeface="+mj-ea"/>
          <a:cs typeface="+mj-cs"/>
        </a:defRPr>
      </a:lvl1pPr>
    </p:titleStyle>
    <p:bodyStyle>
      <a:lvl1pPr marL="168275" indent="-168275" algn="l" defTabSz="91440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400050" indent="-168275" algn="l" defTabSz="914400" rtl="0" eaLnBrk="1" latinLnBrk="0" hangingPunct="1">
        <a:lnSpc>
          <a:spcPct val="100000"/>
        </a:lnSpc>
        <a:spcBef>
          <a:spcPts val="600"/>
        </a:spcBef>
        <a:buClr>
          <a:schemeClr val="accent6"/>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28650" indent="-168275" algn="l" defTabSz="914400" rtl="0" eaLnBrk="1" latinLnBrk="0" hangingPunct="1">
        <a:lnSpc>
          <a:spcPct val="100000"/>
        </a:lnSpc>
        <a:spcBef>
          <a:spcPts val="300"/>
        </a:spcBef>
        <a:buClr>
          <a:schemeClr val="accent6"/>
        </a:buClr>
        <a:buFont typeface="Arial" panose="020B0604020202020204" pitchFamily="34" charset="0"/>
        <a:buChar char="•"/>
        <a:tabLst/>
        <a:defRPr sz="1800" kern="1200">
          <a:solidFill>
            <a:schemeClr val="tx1">
              <a:lumMod val="75000"/>
              <a:lumOff val="25000"/>
            </a:schemeClr>
          </a:solidFill>
          <a:latin typeface="+mn-lt"/>
          <a:ea typeface="+mn-ea"/>
          <a:cs typeface="+mn-cs"/>
        </a:defRPr>
      </a:lvl3pPr>
      <a:lvl4pPr marL="800100" indent="-112713" algn="l" defTabSz="914400" rtl="0" eaLnBrk="1" latinLnBrk="0" hangingPunct="1">
        <a:lnSpc>
          <a:spcPct val="100000"/>
        </a:lnSpc>
        <a:spcBef>
          <a:spcPts val="300"/>
        </a:spcBef>
        <a:buClr>
          <a:schemeClr val="accent6"/>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028700" indent="-112713" algn="l" defTabSz="914400" rtl="0" eaLnBrk="1" latinLnBrk="0" hangingPunct="1">
        <a:lnSpc>
          <a:spcPct val="100000"/>
        </a:lnSpc>
        <a:spcBef>
          <a:spcPts val="300"/>
        </a:spcBef>
        <a:buClr>
          <a:schemeClr val="accent6"/>
        </a:buClr>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224">
          <p15:clr>
            <a:srgbClr val="F26B43"/>
          </p15:clr>
        </p15:guide>
        <p15:guide id="2" pos="3840">
          <p15:clr>
            <a:srgbClr val="F26B43"/>
          </p15:clr>
        </p15:guide>
        <p15:guide id="3"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124FC44-D42E-3B4B-A6E2-27933BCCD7F1}"/>
              </a:ext>
            </a:extLst>
          </p:cNvPr>
          <p:cNvSpPr/>
          <p:nvPr userDrawn="1"/>
        </p:nvSpPr>
        <p:spPr>
          <a:xfrm>
            <a:off x="-6285" y="6334567"/>
            <a:ext cx="12198285" cy="533400"/>
          </a:xfrm>
          <a:prstGeom prst="rect">
            <a:avLst/>
          </a:prstGeom>
          <a:gradFill flip="none" rotWithShape="1">
            <a:gsLst>
              <a:gs pos="0">
                <a:schemeClr val="accent1">
                  <a:lumMod val="67000"/>
                  <a:lumOff val="33000"/>
                </a:schemeClr>
              </a:gs>
              <a:gs pos="46000">
                <a:schemeClr val="accent1">
                  <a:lumMod val="95000"/>
                  <a:lumOff val="5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04800" y="228600"/>
            <a:ext cx="11658600" cy="5334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33400" y="1066800"/>
            <a:ext cx="11430000" cy="509436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286000" y="6504586"/>
            <a:ext cx="7620000" cy="189980"/>
          </a:xfrm>
          <a:prstGeom prst="rect">
            <a:avLst/>
          </a:prstGeom>
        </p:spPr>
        <p:txBody>
          <a:bodyPr vert="horz" lIns="0" tIns="0" rIns="0" bIns="0" rtlCol="0" anchor="b"/>
          <a:lstStyle>
            <a:lvl1pPr algn="ctr">
              <a:defRPr sz="1100">
                <a:solidFill>
                  <a:schemeClr val="bg1">
                    <a:lumMod val="75000"/>
                  </a:schemeClr>
                </a:solidFill>
              </a:defRPr>
            </a:lvl1pPr>
          </a:lstStyle>
          <a:p>
            <a:endParaRPr lang="en-US" dirty="0"/>
          </a:p>
        </p:txBody>
      </p:sp>
      <p:sp>
        <p:nvSpPr>
          <p:cNvPr id="7" name="TextBox 6"/>
          <p:cNvSpPr txBox="1"/>
          <p:nvPr userDrawn="1"/>
        </p:nvSpPr>
        <p:spPr>
          <a:xfrm>
            <a:off x="11433544" y="6525289"/>
            <a:ext cx="457200" cy="169277"/>
          </a:xfrm>
          <a:prstGeom prst="rect">
            <a:avLst/>
          </a:prstGeom>
          <a:noFill/>
        </p:spPr>
        <p:txBody>
          <a:bodyPr wrap="square" lIns="0" tIns="0" rIns="0" bIns="0" rtlCol="0" anchor="b">
            <a:spAutoFit/>
          </a:bodyPr>
          <a:lstStyle/>
          <a:p>
            <a:pPr algn="r"/>
            <a:fld id="{7F38969C-6C4D-414F-A896-DF8EFD6B6E3C}" type="slidenum">
              <a:rPr lang="en-US" sz="1100" smtClean="0">
                <a:solidFill>
                  <a:schemeClr val="bg1">
                    <a:lumMod val="75000"/>
                  </a:schemeClr>
                </a:solidFill>
              </a:rPr>
              <a:pPr algn="r"/>
              <a:t>‹#›</a:t>
            </a:fld>
            <a:endParaRPr lang="en-US" sz="1100">
              <a:solidFill>
                <a:schemeClr val="bg1">
                  <a:lumMod val="75000"/>
                </a:schemeClr>
              </a:solidFill>
            </a:endParaRPr>
          </a:p>
        </p:txBody>
      </p:sp>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pic>
        <p:nvPicPr>
          <p:cNvPr id="9" name="Picture 8" descr="Logo&#10;&#10;Description automatically generated">
            <a:extLst>
              <a:ext uri="{FF2B5EF4-FFF2-40B4-BE49-F238E27FC236}">
                <a16:creationId xmlns:a16="http://schemas.microsoft.com/office/drawing/2014/main" xmlns="" id="{8DCCB8D3-A1C5-410B-BA6B-117CB3DDF7A2}"/>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836039" y="6400800"/>
            <a:ext cx="670161" cy="407924"/>
          </a:xfrm>
          <a:prstGeom prst="rect">
            <a:avLst/>
          </a:prstGeom>
        </p:spPr>
      </p:pic>
    </p:spTree>
    <p:extLst>
      <p:ext uri="{BB962C8B-B14F-4D97-AF65-F5344CB8AC3E}">
        <p14:creationId xmlns:p14="http://schemas.microsoft.com/office/powerpoint/2010/main" val="253320125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sldNum="0" hdr="0" dt="0"/>
  <p:txStyles>
    <p:titleStyle>
      <a:lvl1pPr algn="l" defTabSz="914400" rtl="0" eaLnBrk="1" latinLnBrk="0" hangingPunct="1">
        <a:lnSpc>
          <a:spcPct val="100000"/>
        </a:lnSpc>
        <a:spcBef>
          <a:spcPct val="0"/>
        </a:spcBef>
        <a:buNone/>
        <a:defRPr sz="3000" b="1" kern="1200">
          <a:solidFill>
            <a:schemeClr val="tx2"/>
          </a:solidFill>
          <a:latin typeface="+mj-lt"/>
          <a:ea typeface="+mj-ea"/>
          <a:cs typeface="+mj-cs"/>
        </a:defRPr>
      </a:lvl1pPr>
    </p:titleStyle>
    <p:bodyStyle>
      <a:lvl1pPr marL="168275" indent="-168275" algn="l" defTabSz="91440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400050" indent="-168275" algn="l" defTabSz="914400" rtl="0" eaLnBrk="1" latinLnBrk="0" hangingPunct="1">
        <a:lnSpc>
          <a:spcPct val="100000"/>
        </a:lnSpc>
        <a:spcBef>
          <a:spcPts val="600"/>
        </a:spcBef>
        <a:buClr>
          <a:schemeClr val="accent6"/>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28650" indent="-168275" algn="l" defTabSz="914400" rtl="0" eaLnBrk="1" latinLnBrk="0" hangingPunct="1">
        <a:lnSpc>
          <a:spcPct val="100000"/>
        </a:lnSpc>
        <a:spcBef>
          <a:spcPts val="300"/>
        </a:spcBef>
        <a:buClr>
          <a:schemeClr val="accent6"/>
        </a:buClr>
        <a:buFont typeface="Arial" panose="020B0604020202020204" pitchFamily="34" charset="0"/>
        <a:buChar char="•"/>
        <a:tabLst/>
        <a:defRPr sz="1800" kern="1200">
          <a:solidFill>
            <a:schemeClr val="tx1">
              <a:lumMod val="75000"/>
              <a:lumOff val="25000"/>
            </a:schemeClr>
          </a:solidFill>
          <a:latin typeface="+mn-lt"/>
          <a:ea typeface="+mn-ea"/>
          <a:cs typeface="+mn-cs"/>
        </a:defRPr>
      </a:lvl3pPr>
      <a:lvl4pPr marL="800100" indent="-112713" algn="l" defTabSz="914400" rtl="0" eaLnBrk="1" latinLnBrk="0" hangingPunct="1">
        <a:lnSpc>
          <a:spcPct val="100000"/>
        </a:lnSpc>
        <a:spcBef>
          <a:spcPts val="300"/>
        </a:spcBef>
        <a:buClr>
          <a:schemeClr val="accent6"/>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028700" indent="-112713" algn="l" defTabSz="914400" rtl="0" eaLnBrk="1" latinLnBrk="0" hangingPunct="1">
        <a:lnSpc>
          <a:spcPct val="100000"/>
        </a:lnSpc>
        <a:spcBef>
          <a:spcPts val="300"/>
        </a:spcBef>
        <a:buClr>
          <a:schemeClr val="accent6"/>
        </a:buClr>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224">
          <p15:clr>
            <a:srgbClr val="F26B43"/>
          </p15:clr>
        </p15:guide>
        <p15:guide id="2" pos="3840">
          <p15:clr>
            <a:srgbClr val="F26B43"/>
          </p15:clr>
        </p15:guide>
        <p15:guide id="3"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28C13B-E3A2-3F45-870C-78626CFAFCBE}"/>
              </a:ext>
            </a:extLst>
          </p:cNvPr>
          <p:cNvSpPr/>
          <p:nvPr userDrawn="1"/>
        </p:nvSpPr>
        <p:spPr>
          <a:xfrm>
            <a:off x="-6285" y="6334567"/>
            <a:ext cx="12198285" cy="533400"/>
          </a:xfrm>
          <a:prstGeom prst="rect">
            <a:avLst/>
          </a:prstGeom>
          <a:gradFill flip="none" rotWithShape="1">
            <a:gsLst>
              <a:gs pos="0">
                <a:schemeClr val="accent1">
                  <a:lumMod val="26000"/>
                </a:schemeClr>
              </a:gs>
              <a:gs pos="46000">
                <a:schemeClr val="accent1">
                  <a:lumMod val="83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04800" y="228600"/>
            <a:ext cx="11658600" cy="5334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33400" y="1066800"/>
            <a:ext cx="11430000" cy="5094366"/>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286000" y="6504586"/>
            <a:ext cx="7620000" cy="189980"/>
          </a:xfrm>
          <a:prstGeom prst="rect">
            <a:avLst/>
          </a:prstGeom>
        </p:spPr>
        <p:txBody>
          <a:bodyPr vert="horz" lIns="0" tIns="0" rIns="0" bIns="0" rtlCol="0" anchor="b"/>
          <a:lstStyle>
            <a:lvl1pPr algn="ctr">
              <a:defRPr sz="1100">
                <a:solidFill>
                  <a:schemeClr val="bg1">
                    <a:lumMod val="50000"/>
                    <a:lumOff val="50000"/>
                  </a:schemeClr>
                </a:solidFill>
              </a:defRPr>
            </a:lvl1pPr>
          </a:lstStyle>
          <a:p>
            <a:endParaRPr lang="en-US"/>
          </a:p>
        </p:txBody>
      </p:sp>
      <p:sp>
        <p:nvSpPr>
          <p:cNvPr id="7" name="TextBox 6"/>
          <p:cNvSpPr txBox="1"/>
          <p:nvPr userDrawn="1"/>
        </p:nvSpPr>
        <p:spPr>
          <a:xfrm>
            <a:off x="11430000" y="6525289"/>
            <a:ext cx="457200" cy="169277"/>
          </a:xfrm>
          <a:prstGeom prst="rect">
            <a:avLst/>
          </a:prstGeom>
          <a:noFill/>
        </p:spPr>
        <p:txBody>
          <a:bodyPr wrap="square" lIns="0" tIns="0" rIns="0" bIns="0" rtlCol="0" anchor="b">
            <a:spAutoFit/>
          </a:bodyPr>
          <a:lstStyle/>
          <a:p>
            <a:pPr algn="r"/>
            <a:fld id="{7F38969C-6C4D-414F-A896-DF8EFD6B6E3C}" type="slidenum">
              <a:rPr lang="en-US" sz="1100" smtClean="0">
                <a:solidFill>
                  <a:schemeClr val="tx1">
                    <a:lumMod val="75000"/>
                  </a:schemeClr>
                </a:solidFill>
              </a:rPr>
              <a:pPr algn="r"/>
              <a:t>‹#›</a:t>
            </a:fld>
            <a:endParaRPr lang="en-US" sz="1100" dirty="0">
              <a:solidFill>
                <a:schemeClr val="tx1">
                  <a:lumMod val="75000"/>
                </a:schemeClr>
              </a:solidFill>
            </a:endParaRPr>
          </a:p>
        </p:txBody>
      </p:sp>
      <p:pic>
        <p:nvPicPr>
          <p:cNvPr id="9" name="Picture 8">
            <a:extLst>
              <a:ext uri="{FF2B5EF4-FFF2-40B4-BE49-F238E27FC236}">
                <a16:creationId xmlns:a16="http://schemas.microsoft.com/office/drawing/2014/main" xmlns="" id="{FAFE7335-FA35-114B-99A0-CCB0288B5AD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spTree>
    <p:extLst>
      <p:ext uri="{BB962C8B-B14F-4D97-AF65-F5344CB8AC3E}">
        <p14:creationId xmlns:p14="http://schemas.microsoft.com/office/powerpoint/2010/main" val="3316567672"/>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7" r:id="rId11"/>
    <p:sldLayoutId id="2147483678" r:id="rId12"/>
    <p:sldLayoutId id="2147483692" r:id="rId13"/>
  </p:sldLayoutIdLst>
  <p:hf sldNum="0" hdr="0" dt="0"/>
  <p:txStyles>
    <p:titleStyle>
      <a:lvl1pPr algn="l" defTabSz="914400" rtl="0" eaLnBrk="1" latinLnBrk="0" hangingPunct="1">
        <a:lnSpc>
          <a:spcPct val="100000"/>
        </a:lnSpc>
        <a:spcBef>
          <a:spcPct val="0"/>
        </a:spcBef>
        <a:buNone/>
        <a:defRPr sz="3000" b="1" kern="1200">
          <a:solidFill>
            <a:schemeClr val="tx2"/>
          </a:solidFill>
          <a:latin typeface="+mj-lt"/>
          <a:ea typeface="+mj-ea"/>
          <a:cs typeface="+mj-cs"/>
        </a:defRPr>
      </a:lvl1pPr>
    </p:titleStyle>
    <p:bodyStyle>
      <a:lvl1pPr marL="168275" indent="-168275" algn="l" defTabSz="91440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457200" indent="-168275" algn="l" defTabSz="914400" rtl="0" eaLnBrk="1" latinLnBrk="0" hangingPunct="1">
        <a:lnSpc>
          <a:spcPct val="100000"/>
        </a:lnSpc>
        <a:spcBef>
          <a:spcPts val="600"/>
        </a:spcBef>
        <a:buClr>
          <a:schemeClr val="accent6"/>
        </a:buClr>
        <a:buFont typeface="Arial" panose="020B0604020202020204" pitchFamily="34" charset="0"/>
        <a:buChar char="•"/>
        <a:defRPr sz="2000" kern="1200">
          <a:solidFill>
            <a:schemeClr val="tx1">
              <a:lumMod val="85000"/>
            </a:schemeClr>
          </a:solidFill>
          <a:latin typeface="+mn-lt"/>
          <a:ea typeface="+mn-ea"/>
          <a:cs typeface="+mn-cs"/>
        </a:defRPr>
      </a:lvl2pPr>
      <a:lvl3pPr marL="630238" indent="-168275" algn="l" defTabSz="914400" rtl="0" eaLnBrk="1" latinLnBrk="0" hangingPunct="1">
        <a:lnSpc>
          <a:spcPct val="100000"/>
        </a:lnSpc>
        <a:spcBef>
          <a:spcPts val="300"/>
        </a:spcBef>
        <a:buClr>
          <a:schemeClr val="accent6"/>
        </a:buClr>
        <a:buFont typeface="Arial" panose="020B0604020202020204" pitchFamily="34" charset="0"/>
        <a:buChar char="•"/>
        <a:defRPr sz="1800" kern="1200">
          <a:solidFill>
            <a:schemeClr val="tx1">
              <a:lumMod val="85000"/>
            </a:schemeClr>
          </a:solidFill>
          <a:latin typeface="+mn-lt"/>
          <a:ea typeface="+mn-ea"/>
          <a:cs typeface="+mn-cs"/>
        </a:defRPr>
      </a:lvl3pPr>
      <a:lvl4pPr marL="803275" indent="-117475" algn="l" defTabSz="914400" rtl="0" eaLnBrk="1" latinLnBrk="0" hangingPunct="1">
        <a:lnSpc>
          <a:spcPct val="100000"/>
        </a:lnSpc>
        <a:spcBef>
          <a:spcPts val="300"/>
        </a:spcBef>
        <a:buClr>
          <a:schemeClr val="accent6"/>
        </a:buClr>
        <a:buFont typeface="Arial" panose="020B0604020202020204" pitchFamily="34" charset="0"/>
        <a:buChar char="•"/>
        <a:defRPr sz="1800" kern="1200">
          <a:solidFill>
            <a:schemeClr val="tx1">
              <a:lumMod val="85000"/>
            </a:schemeClr>
          </a:solidFill>
          <a:latin typeface="+mn-lt"/>
          <a:ea typeface="+mn-ea"/>
          <a:cs typeface="+mn-cs"/>
        </a:defRPr>
      </a:lvl4pPr>
      <a:lvl5pPr marL="1028700" indent="-112713" algn="l" defTabSz="914400" rtl="0" eaLnBrk="1" latinLnBrk="0" hangingPunct="1">
        <a:lnSpc>
          <a:spcPct val="100000"/>
        </a:lnSpc>
        <a:spcBef>
          <a:spcPts val="300"/>
        </a:spcBef>
        <a:buClr>
          <a:schemeClr val="accent6"/>
        </a:buClr>
        <a:buFont typeface="Arial" panose="020B0604020202020204" pitchFamily="34" charset="0"/>
        <a:buChar char="•"/>
        <a:defRPr sz="1600" kern="1200">
          <a:solidFill>
            <a:schemeClr val="tx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224">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828C13B-E3A2-3F45-870C-78626CFAFCBE}"/>
              </a:ext>
            </a:extLst>
          </p:cNvPr>
          <p:cNvSpPr/>
          <p:nvPr userDrawn="1"/>
        </p:nvSpPr>
        <p:spPr>
          <a:xfrm>
            <a:off x="-6285" y="6334567"/>
            <a:ext cx="12198285" cy="533400"/>
          </a:xfrm>
          <a:prstGeom prst="rect">
            <a:avLst/>
          </a:prstGeom>
          <a:gradFill flip="none" rotWithShape="1">
            <a:gsLst>
              <a:gs pos="0">
                <a:schemeClr val="accent1">
                  <a:lumMod val="26000"/>
                </a:schemeClr>
              </a:gs>
              <a:gs pos="46000">
                <a:schemeClr val="accent1">
                  <a:lumMod val="83000"/>
                </a:schemeClr>
              </a:gs>
              <a:gs pos="100000">
                <a:schemeClr val="accent1">
                  <a:lumMod val="60000"/>
                </a:schemeClr>
              </a:gs>
            </a:gsLst>
            <a:path path="circl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04800" y="228600"/>
            <a:ext cx="11658600" cy="533400"/>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33400" y="1066800"/>
            <a:ext cx="11430000" cy="5094366"/>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362200" y="6504586"/>
            <a:ext cx="7467600" cy="189980"/>
          </a:xfrm>
          <a:prstGeom prst="rect">
            <a:avLst/>
          </a:prstGeom>
        </p:spPr>
        <p:txBody>
          <a:bodyPr vert="horz" lIns="0" tIns="0" rIns="0" bIns="0" rtlCol="0" anchor="b"/>
          <a:lstStyle>
            <a:lvl1pPr algn="ctr">
              <a:defRPr sz="1100">
                <a:solidFill>
                  <a:schemeClr val="bg1">
                    <a:lumMod val="50000"/>
                    <a:lumOff val="50000"/>
                  </a:schemeClr>
                </a:solidFill>
              </a:defRPr>
            </a:lvl1pPr>
          </a:lstStyle>
          <a:p>
            <a:endParaRPr lang="en-US"/>
          </a:p>
        </p:txBody>
      </p:sp>
      <p:sp>
        <p:nvSpPr>
          <p:cNvPr id="7" name="TextBox 6"/>
          <p:cNvSpPr txBox="1"/>
          <p:nvPr userDrawn="1"/>
        </p:nvSpPr>
        <p:spPr>
          <a:xfrm>
            <a:off x="11430000" y="6525289"/>
            <a:ext cx="457200" cy="169277"/>
          </a:xfrm>
          <a:prstGeom prst="rect">
            <a:avLst/>
          </a:prstGeom>
          <a:noFill/>
        </p:spPr>
        <p:txBody>
          <a:bodyPr wrap="square" lIns="0" tIns="0" rIns="0" bIns="0" rtlCol="0" anchor="b">
            <a:spAutoFit/>
          </a:bodyPr>
          <a:lstStyle/>
          <a:p>
            <a:pPr algn="r"/>
            <a:fld id="{7F38969C-6C4D-414F-A896-DF8EFD6B6E3C}" type="slidenum">
              <a:rPr lang="en-US" sz="1100" smtClean="0">
                <a:solidFill>
                  <a:schemeClr val="tx1">
                    <a:lumMod val="75000"/>
                  </a:schemeClr>
                </a:solidFill>
              </a:rPr>
              <a:pPr algn="r"/>
              <a:t>‹#›</a:t>
            </a:fld>
            <a:endParaRPr lang="en-US" sz="1100" dirty="0">
              <a:solidFill>
                <a:schemeClr val="tx1">
                  <a:lumMod val="75000"/>
                </a:schemeClr>
              </a:solidFill>
            </a:endParaRPr>
          </a:p>
        </p:txBody>
      </p:sp>
      <p:pic>
        <p:nvPicPr>
          <p:cNvPr id="9" name="Picture 8">
            <a:extLst>
              <a:ext uri="{FF2B5EF4-FFF2-40B4-BE49-F238E27FC236}">
                <a16:creationId xmlns:a16="http://schemas.microsoft.com/office/drawing/2014/main" xmlns="" id="{FAFE7335-FA35-114B-99A0-CCB0288B5AD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52400" y="6433989"/>
            <a:ext cx="1447800" cy="339219"/>
          </a:xfrm>
          <a:prstGeom prst="rect">
            <a:avLst/>
          </a:prstGeom>
        </p:spPr>
      </p:pic>
      <p:pic>
        <p:nvPicPr>
          <p:cNvPr id="8" name="Picture 7" descr="Logo&#10;&#10;Description automatically generated">
            <a:extLst>
              <a:ext uri="{FF2B5EF4-FFF2-40B4-BE49-F238E27FC236}">
                <a16:creationId xmlns:a16="http://schemas.microsoft.com/office/drawing/2014/main" xmlns="" id="{E732FEB6-1DBB-400D-8FC2-FC8A58EC5872}"/>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836039" y="6400800"/>
            <a:ext cx="670161" cy="407924"/>
          </a:xfrm>
          <a:prstGeom prst="rect">
            <a:avLst/>
          </a:prstGeom>
        </p:spPr>
      </p:pic>
    </p:spTree>
    <p:extLst>
      <p:ext uri="{BB962C8B-B14F-4D97-AF65-F5344CB8AC3E}">
        <p14:creationId xmlns:p14="http://schemas.microsoft.com/office/powerpoint/2010/main" val="98127753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Lst>
  <p:hf sldNum="0" hdr="0" dt="0"/>
  <p:txStyles>
    <p:titleStyle>
      <a:lvl1pPr algn="l" defTabSz="914400" rtl="0" eaLnBrk="1" latinLnBrk="0" hangingPunct="1">
        <a:lnSpc>
          <a:spcPct val="100000"/>
        </a:lnSpc>
        <a:spcBef>
          <a:spcPct val="0"/>
        </a:spcBef>
        <a:buNone/>
        <a:defRPr sz="3000" b="1" kern="1200">
          <a:solidFill>
            <a:schemeClr val="tx2"/>
          </a:solidFill>
          <a:latin typeface="+mj-lt"/>
          <a:ea typeface="+mj-ea"/>
          <a:cs typeface="+mj-cs"/>
        </a:defRPr>
      </a:lvl1pPr>
    </p:titleStyle>
    <p:bodyStyle>
      <a:lvl1pPr marL="168275" indent="-168275" algn="l" defTabSz="91440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457200" indent="-168275" algn="l" defTabSz="914400" rtl="0" eaLnBrk="1" latinLnBrk="0" hangingPunct="1">
        <a:lnSpc>
          <a:spcPct val="100000"/>
        </a:lnSpc>
        <a:spcBef>
          <a:spcPts val="600"/>
        </a:spcBef>
        <a:buClr>
          <a:schemeClr val="accent6"/>
        </a:buClr>
        <a:buFont typeface="Arial" panose="020B0604020202020204" pitchFamily="34" charset="0"/>
        <a:buChar char="•"/>
        <a:defRPr sz="2000" kern="1200">
          <a:solidFill>
            <a:schemeClr val="tx1">
              <a:lumMod val="85000"/>
            </a:schemeClr>
          </a:solidFill>
          <a:latin typeface="+mn-lt"/>
          <a:ea typeface="+mn-ea"/>
          <a:cs typeface="+mn-cs"/>
        </a:defRPr>
      </a:lvl2pPr>
      <a:lvl3pPr marL="630238" indent="-168275" algn="l" defTabSz="914400" rtl="0" eaLnBrk="1" latinLnBrk="0" hangingPunct="1">
        <a:lnSpc>
          <a:spcPct val="100000"/>
        </a:lnSpc>
        <a:spcBef>
          <a:spcPts val="300"/>
        </a:spcBef>
        <a:buClr>
          <a:schemeClr val="accent6"/>
        </a:buClr>
        <a:buFont typeface="Arial" panose="020B0604020202020204" pitchFamily="34" charset="0"/>
        <a:buChar char="•"/>
        <a:defRPr sz="1800" kern="1200">
          <a:solidFill>
            <a:schemeClr val="tx1">
              <a:lumMod val="85000"/>
            </a:schemeClr>
          </a:solidFill>
          <a:latin typeface="+mn-lt"/>
          <a:ea typeface="+mn-ea"/>
          <a:cs typeface="+mn-cs"/>
        </a:defRPr>
      </a:lvl3pPr>
      <a:lvl4pPr marL="803275" indent="-117475" algn="l" defTabSz="914400" rtl="0" eaLnBrk="1" latinLnBrk="0" hangingPunct="1">
        <a:lnSpc>
          <a:spcPct val="100000"/>
        </a:lnSpc>
        <a:spcBef>
          <a:spcPts val="300"/>
        </a:spcBef>
        <a:buClr>
          <a:schemeClr val="accent6"/>
        </a:buClr>
        <a:buFont typeface="Arial" panose="020B0604020202020204" pitchFamily="34" charset="0"/>
        <a:buChar char="•"/>
        <a:defRPr sz="1800" kern="1200">
          <a:solidFill>
            <a:schemeClr val="tx1">
              <a:lumMod val="85000"/>
            </a:schemeClr>
          </a:solidFill>
          <a:latin typeface="+mn-lt"/>
          <a:ea typeface="+mn-ea"/>
          <a:cs typeface="+mn-cs"/>
        </a:defRPr>
      </a:lvl4pPr>
      <a:lvl5pPr marL="1028700" indent="-112713" algn="l" defTabSz="914400" rtl="0" eaLnBrk="1" latinLnBrk="0" hangingPunct="1">
        <a:lnSpc>
          <a:spcPct val="100000"/>
        </a:lnSpc>
        <a:spcBef>
          <a:spcPts val="300"/>
        </a:spcBef>
        <a:buClr>
          <a:schemeClr val="accent6"/>
        </a:buClr>
        <a:buFont typeface="Arial" panose="020B0604020202020204" pitchFamily="34" charset="0"/>
        <a:buChar char="•"/>
        <a:defRPr sz="1600" kern="1200">
          <a:solidFill>
            <a:schemeClr val="tx1">
              <a:lumMod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224">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comments" Target="../comments/commen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Logo&#10;&#10;Description automatically generated">
            <a:extLst>
              <a:ext uri="{FF2B5EF4-FFF2-40B4-BE49-F238E27FC236}">
                <a16:creationId xmlns:a16="http://schemas.microsoft.com/office/drawing/2014/main" xmlns="" id="{94E1AB01-03D5-452D-924C-335D5682FC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7122" y="0"/>
            <a:ext cx="1454877" cy="1454877"/>
          </a:xfrm>
          <a:prstGeom prst="rect">
            <a:avLst/>
          </a:prstGeom>
        </p:spPr>
      </p:pic>
      <p:sp>
        <p:nvSpPr>
          <p:cNvPr id="5" name="Title 4">
            <a:extLst>
              <a:ext uri="{FF2B5EF4-FFF2-40B4-BE49-F238E27FC236}">
                <a16:creationId xmlns:a16="http://schemas.microsoft.com/office/drawing/2014/main" xmlns="" id="{E6119980-46D3-4560-8472-9465ADCB76AF}"/>
              </a:ext>
            </a:extLst>
          </p:cNvPr>
          <p:cNvSpPr>
            <a:spLocks noGrp="1"/>
          </p:cNvSpPr>
          <p:nvPr>
            <p:ph type="ctrTitle"/>
          </p:nvPr>
        </p:nvSpPr>
        <p:spPr>
          <a:xfrm>
            <a:off x="990601" y="762000"/>
            <a:ext cx="10205460" cy="2289047"/>
          </a:xfrm>
        </p:spPr>
        <p:txBody>
          <a:bodyPr/>
          <a:lstStyle/>
          <a:p>
            <a:pPr algn="ctr"/>
            <a:r>
              <a:rPr lang="en-US" dirty="0"/>
              <a:t>RECOMMENDATIONS OF THE IAF SPACE TRAFFIC MANAGEMENT TERMINOLOGY WORKING GROUP</a:t>
            </a:r>
          </a:p>
        </p:txBody>
      </p:sp>
      <p:sp>
        <p:nvSpPr>
          <p:cNvPr id="6" name="Subtitle 5">
            <a:extLst>
              <a:ext uri="{FF2B5EF4-FFF2-40B4-BE49-F238E27FC236}">
                <a16:creationId xmlns:a16="http://schemas.microsoft.com/office/drawing/2014/main" xmlns="" id="{B2C55746-683E-4E79-B07E-B273E462A1F4}"/>
              </a:ext>
            </a:extLst>
          </p:cNvPr>
          <p:cNvSpPr>
            <a:spLocks noGrp="1"/>
          </p:cNvSpPr>
          <p:nvPr>
            <p:ph type="subTitle" idx="1"/>
          </p:nvPr>
        </p:nvSpPr>
        <p:spPr>
          <a:xfrm>
            <a:off x="1447800" y="3242040"/>
            <a:ext cx="9386153" cy="761997"/>
          </a:xfrm>
        </p:spPr>
        <p:txBody>
          <a:bodyPr/>
          <a:lstStyle/>
          <a:p>
            <a:pPr marL="0" marR="0" algn="ctr">
              <a:spcBef>
                <a:spcPts val="0"/>
              </a:spcBef>
              <a:spcAft>
                <a:spcPts val="0"/>
              </a:spcAft>
            </a:pPr>
            <a:r>
              <a:rPr lang="en-GB" sz="1800" b="1" dirty="0">
                <a:solidFill>
                  <a:srgbClr val="000000"/>
                </a:solidFill>
                <a:effectLst/>
                <a:latin typeface="Times New Roman" panose="02020603050405020304" pitchFamily="18" charset="0"/>
                <a:ea typeface="Times New Roman" panose="02020603050405020304" pitchFamily="18" charset="0"/>
              </a:rPr>
              <a:t>Dan Oltrogge</a:t>
            </a:r>
            <a:r>
              <a:rPr lang="en-GB" sz="1800" b="1" baseline="30000" dirty="0">
                <a:solidFill>
                  <a:srgbClr val="000000"/>
                </a:solidFill>
                <a:effectLst/>
                <a:latin typeface="Times New Roman" panose="02020603050405020304" pitchFamily="18" charset="0"/>
                <a:ea typeface="Times New Roman" panose="02020603050405020304" pitchFamily="18" charset="0"/>
              </a:rPr>
              <a:t> (1)</a:t>
            </a:r>
            <a:r>
              <a:rPr lang="en-GB" sz="1800" b="1" dirty="0">
                <a:solidFill>
                  <a:srgbClr val="000000"/>
                </a:solidFill>
                <a:effectLst/>
                <a:latin typeface="Times New Roman" panose="02020603050405020304" pitchFamily="18" charset="0"/>
                <a:ea typeface="Times New Roman" panose="02020603050405020304" pitchFamily="18" charset="0"/>
              </a:rPr>
              <a:t>, </a:t>
            </a:r>
            <a:r>
              <a:rPr lang="en-GB" sz="1800" b="1" dirty="0" err="1">
                <a:solidFill>
                  <a:srgbClr val="000000"/>
                </a:solidFill>
                <a:effectLst/>
                <a:latin typeface="Times New Roman" panose="02020603050405020304" pitchFamily="18" charset="0"/>
                <a:ea typeface="Times New Roman" panose="02020603050405020304" pitchFamily="18" charset="0"/>
              </a:rPr>
              <a:t>Maruska</a:t>
            </a:r>
            <a:r>
              <a:rPr lang="en-GB" sz="1800" b="1" dirty="0">
                <a:solidFill>
                  <a:srgbClr val="000000"/>
                </a:solidFill>
                <a:effectLst/>
                <a:latin typeface="Times New Roman" panose="02020603050405020304" pitchFamily="18" charset="0"/>
                <a:ea typeface="Times New Roman" panose="02020603050405020304" pitchFamily="18" charset="0"/>
              </a:rPr>
              <a:t> Strah</a:t>
            </a:r>
            <a:r>
              <a:rPr lang="en-GB" sz="1800" b="1" baseline="30000" dirty="0">
                <a:solidFill>
                  <a:srgbClr val="000000"/>
                </a:solidFill>
                <a:effectLst/>
                <a:latin typeface="Times New Roman" panose="02020603050405020304" pitchFamily="18" charset="0"/>
                <a:ea typeface="Times New Roman" panose="02020603050405020304" pitchFamily="18" charset="0"/>
              </a:rPr>
              <a:t> (2)</a:t>
            </a:r>
            <a:r>
              <a:rPr lang="en-GB" sz="1800" b="1" dirty="0">
                <a:solidFill>
                  <a:srgbClr val="000000"/>
                </a:solidFill>
                <a:effectLst/>
                <a:latin typeface="Times New Roman" panose="02020603050405020304" pitchFamily="18" charset="0"/>
                <a:ea typeface="Times New Roman" panose="02020603050405020304" pitchFamily="18" charset="0"/>
              </a:rPr>
              <a:t>, Mark A. Skinner</a:t>
            </a:r>
            <a:r>
              <a:rPr lang="en-GB" sz="1800" b="1" baseline="30000" dirty="0">
                <a:solidFill>
                  <a:srgbClr val="000000"/>
                </a:solidFill>
                <a:effectLst/>
                <a:latin typeface="Times New Roman" panose="02020603050405020304" pitchFamily="18" charset="0"/>
                <a:ea typeface="Times New Roman" panose="02020603050405020304" pitchFamily="18" charset="0"/>
              </a:rPr>
              <a:t> (3)</a:t>
            </a:r>
            <a:r>
              <a:rPr lang="en-GB" sz="1800" b="1" dirty="0">
                <a:solidFill>
                  <a:srgbClr val="000000"/>
                </a:solidFill>
                <a:effectLst/>
                <a:latin typeface="Times New Roman" panose="02020603050405020304" pitchFamily="18" charset="0"/>
                <a:ea typeface="Times New Roman" panose="02020603050405020304" pitchFamily="18" charset="0"/>
              </a:rPr>
              <a:t>, Robert J. Rovetto</a:t>
            </a:r>
            <a:r>
              <a:rPr lang="en-GB" sz="1800" b="1" baseline="30000" dirty="0">
                <a:solidFill>
                  <a:srgbClr val="000000"/>
                </a:solidFill>
                <a:effectLst/>
                <a:latin typeface="Times New Roman" panose="02020603050405020304" pitchFamily="18" charset="0"/>
                <a:ea typeface="Times New Roman" panose="02020603050405020304" pitchFamily="18" charset="0"/>
              </a:rPr>
              <a:t> (4)</a:t>
            </a:r>
            <a:r>
              <a:rPr lang="en-GB" sz="1800" b="1" dirty="0">
                <a:solidFill>
                  <a:srgbClr val="000000"/>
                </a:solidFill>
                <a:effectLst/>
                <a:latin typeface="Times New Roman" panose="02020603050405020304" pitchFamily="18" charset="0"/>
                <a:ea typeface="Times New Roman" panose="02020603050405020304" pitchFamily="18" charset="0"/>
              </a:rPr>
              <a:t>, Andre Lacroix</a:t>
            </a:r>
            <a:r>
              <a:rPr lang="en-GB" sz="1800" b="1" baseline="30000" dirty="0">
                <a:solidFill>
                  <a:srgbClr val="000000"/>
                </a:solidFill>
                <a:effectLst/>
                <a:latin typeface="Times New Roman" panose="02020603050405020304" pitchFamily="18" charset="0"/>
                <a:ea typeface="Times New Roman" panose="02020603050405020304" pitchFamily="18" charset="0"/>
              </a:rPr>
              <a:t> (5)</a:t>
            </a:r>
            <a:r>
              <a:rPr lang="en-GB" sz="1800" b="1" dirty="0">
                <a:solidFill>
                  <a:srgbClr val="000000"/>
                </a:solidFill>
                <a:effectLst/>
                <a:latin typeface="Times New Roman" panose="02020603050405020304" pitchFamily="18" charset="0"/>
                <a:ea typeface="Times New Roman" panose="02020603050405020304" pitchFamily="18" charset="0"/>
              </a:rPr>
              <a:t>,  </a:t>
            </a:r>
            <a:endParaRPr lang="en-US" sz="1800" b="1" dirty="0">
              <a:solidFill>
                <a:srgbClr val="000000"/>
              </a:solidFill>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GB" sz="1800" b="1" dirty="0">
                <a:solidFill>
                  <a:srgbClr val="000000"/>
                </a:solidFill>
                <a:effectLst/>
                <a:latin typeface="Times New Roman" panose="02020603050405020304" pitchFamily="18" charset="0"/>
                <a:ea typeface="Times New Roman" panose="02020603050405020304" pitchFamily="18" charset="0"/>
              </a:rPr>
              <a:t>A K Anil Kumar</a:t>
            </a:r>
            <a:r>
              <a:rPr lang="en-GB" sz="1800" b="1" baseline="30000" dirty="0">
                <a:solidFill>
                  <a:srgbClr val="000000"/>
                </a:solidFill>
                <a:effectLst/>
                <a:latin typeface="Times New Roman" panose="02020603050405020304" pitchFamily="18" charset="0"/>
                <a:ea typeface="Times New Roman" panose="02020603050405020304" pitchFamily="18" charset="0"/>
              </a:rPr>
              <a:t> (6)</a:t>
            </a:r>
            <a:r>
              <a:rPr lang="en-GB" sz="1800" b="1" dirty="0">
                <a:solidFill>
                  <a:srgbClr val="000000"/>
                </a:solidFill>
                <a:effectLst/>
                <a:latin typeface="Times New Roman" panose="02020603050405020304" pitchFamily="18" charset="0"/>
                <a:ea typeface="Times New Roman" panose="02020603050405020304" pitchFamily="18" charset="0"/>
              </a:rPr>
              <a:t>, Kyran Grattan</a:t>
            </a:r>
            <a:r>
              <a:rPr lang="en-GB" sz="1800" b="1" baseline="30000" dirty="0">
                <a:solidFill>
                  <a:srgbClr val="000000"/>
                </a:solidFill>
                <a:effectLst/>
                <a:latin typeface="Times New Roman" panose="02020603050405020304" pitchFamily="18" charset="0"/>
                <a:ea typeface="Times New Roman" panose="02020603050405020304" pitchFamily="18" charset="0"/>
              </a:rPr>
              <a:t> (7)</a:t>
            </a:r>
            <a:r>
              <a:rPr lang="en-GB" sz="1800" b="1" dirty="0">
                <a:solidFill>
                  <a:srgbClr val="000000"/>
                </a:solidFill>
                <a:effectLst/>
                <a:latin typeface="Times New Roman" panose="02020603050405020304" pitchFamily="18" charset="0"/>
                <a:ea typeface="Times New Roman" panose="02020603050405020304" pitchFamily="18" charset="0"/>
              </a:rPr>
              <a:t>, Laurent Francillout</a:t>
            </a:r>
            <a:r>
              <a:rPr lang="en-GB" sz="1800" b="1" baseline="30000" dirty="0">
                <a:solidFill>
                  <a:srgbClr val="000000"/>
                </a:solidFill>
                <a:effectLst/>
                <a:latin typeface="Times New Roman" panose="02020603050405020304" pitchFamily="18" charset="0"/>
                <a:ea typeface="Times New Roman" panose="02020603050405020304" pitchFamily="18" charset="0"/>
              </a:rPr>
              <a:t> (8)</a:t>
            </a:r>
            <a:r>
              <a:rPr lang="en-GB" sz="1800" b="1" dirty="0">
                <a:solidFill>
                  <a:srgbClr val="000000"/>
                </a:solidFill>
                <a:effectLst/>
                <a:latin typeface="Times New Roman" panose="02020603050405020304" pitchFamily="18" charset="0"/>
                <a:ea typeface="Times New Roman" panose="02020603050405020304" pitchFamily="18" charset="0"/>
              </a:rPr>
              <a:t>, Ines Alonso</a:t>
            </a:r>
            <a:r>
              <a:rPr lang="en-GB" sz="1800" b="1" baseline="30000" dirty="0">
                <a:solidFill>
                  <a:srgbClr val="000000"/>
                </a:solidFill>
                <a:effectLst/>
                <a:latin typeface="Times New Roman" panose="02020603050405020304" pitchFamily="18" charset="0"/>
                <a:ea typeface="Times New Roman" panose="02020603050405020304" pitchFamily="18" charset="0"/>
              </a:rPr>
              <a:t> (9)</a:t>
            </a:r>
            <a:endParaRPr lang="en-US" sz="1800" b="1" dirty="0">
              <a:solidFill>
                <a:srgbClr val="000000"/>
              </a:solidFill>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xmlns="" id="{6684C7D5-6155-4393-807A-B9001263A4BA}"/>
              </a:ext>
            </a:extLst>
          </p:cNvPr>
          <p:cNvSpPr>
            <a:spLocks noGrp="1"/>
          </p:cNvSpPr>
          <p:nvPr>
            <p:ph type="ftr" sz="quarter" idx="11"/>
          </p:nvPr>
        </p:nvSpPr>
        <p:spPr/>
        <p:txBody>
          <a:bodyPr/>
          <a:lstStyle/>
          <a:p>
            <a:endParaRPr lang="en-US"/>
          </a:p>
        </p:txBody>
      </p:sp>
      <p:pic>
        <p:nvPicPr>
          <p:cNvPr id="12" name="Picture 11" descr="A picture containing text, sign&#10;&#10;Description automatically generated">
            <a:extLst>
              <a:ext uri="{FF2B5EF4-FFF2-40B4-BE49-F238E27FC236}">
                <a16:creationId xmlns:a16="http://schemas.microsoft.com/office/drawing/2014/main" xmlns="" id="{5B662874-E7B4-4225-B7B8-2035D6A8A1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5738446"/>
            <a:ext cx="4089610" cy="533427"/>
          </a:xfrm>
          <a:prstGeom prst="rect">
            <a:avLst/>
          </a:prstGeom>
        </p:spPr>
      </p:pic>
      <p:pic>
        <p:nvPicPr>
          <p:cNvPr id="16" name="Picture 15" descr="A picture containing text&#10;&#10;Description automatically generated">
            <a:extLst>
              <a:ext uri="{FF2B5EF4-FFF2-40B4-BE49-F238E27FC236}">
                <a16:creationId xmlns:a16="http://schemas.microsoft.com/office/drawing/2014/main" xmlns="" id="{A109D06C-8067-49B4-8235-2C5C4989A68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390" y="5562600"/>
            <a:ext cx="2032765" cy="732719"/>
          </a:xfrm>
          <a:prstGeom prst="rect">
            <a:avLst/>
          </a:prstGeom>
        </p:spPr>
      </p:pic>
      <p:pic>
        <p:nvPicPr>
          <p:cNvPr id="18" name="Picture 17" descr="Logo, company name&#10;&#10;Description automatically generated">
            <a:extLst>
              <a:ext uri="{FF2B5EF4-FFF2-40B4-BE49-F238E27FC236}">
                <a16:creationId xmlns:a16="http://schemas.microsoft.com/office/drawing/2014/main" xmlns="" id="{9850C8FB-921B-4162-9AEC-32BCFB8061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80" y="4473293"/>
            <a:ext cx="2157984" cy="1078992"/>
          </a:xfrm>
          <a:prstGeom prst="rect">
            <a:avLst/>
          </a:prstGeom>
        </p:spPr>
      </p:pic>
      <p:pic>
        <p:nvPicPr>
          <p:cNvPr id="3" name="Picture 2" descr="Text&#10;&#10;Description automatically generated">
            <a:extLst>
              <a:ext uri="{FF2B5EF4-FFF2-40B4-BE49-F238E27FC236}">
                <a16:creationId xmlns:a16="http://schemas.microsoft.com/office/drawing/2014/main" xmlns="" id="{E5B0D84A-1830-4DE4-9982-9AFF02C4D2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70800" y="4067738"/>
            <a:ext cx="6609619" cy="1679317"/>
          </a:xfrm>
          <a:prstGeom prst="rect">
            <a:avLst/>
          </a:prstGeom>
        </p:spPr>
      </p:pic>
    </p:spTree>
    <p:extLst>
      <p:ext uri="{BB962C8B-B14F-4D97-AF65-F5344CB8AC3E}">
        <p14:creationId xmlns:p14="http://schemas.microsoft.com/office/powerpoint/2010/main" val="2098459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93F9103-F740-4DCA-8E46-0D9EA41A6F45}"/>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xmlns="" id="{782FCA05-1350-4070-A42C-D3325E7A0A2F}"/>
              </a:ext>
            </a:extLst>
          </p:cNvPr>
          <p:cNvSpPr>
            <a:spLocks noGrp="1"/>
          </p:cNvSpPr>
          <p:nvPr>
            <p:ph idx="1"/>
          </p:nvPr>
        </p:nvSpPr>
        <p:spPr/>
        <p:txBody>
          <a:bodyPr/>
          <a:lstStyle/>
          <a:p>
            <a:r>
              <a:rPr lang="en-US" dirty="0"/>
              <a:t>IAF TC26 Space Traffic Management (STM) study examined STM-related terminology</a:t>
            </a:r>
          </a:p>
          <a:p>
            <a:r>
              <a:rPr lang="en-US" dirty="0"/>
              <a:t>TC26 STM Terminology WG considered many definitions in selecting definitions for the purpose of the IAF STM study</a:t>
            </a:r>
          </a:p>
          <a:p>
            <a:r>
              <a:rPr lang="en-US" dirty="0"/>
              <a:t>TC26 will be continuing its work, which will be published as a report</a:t>
            </a:r>
          </a:p>
        </p:txBody>
      </p:sp>
      <p:sp>
        <p:nvSpPr>
          <p:cNvPr id="5" name="Footer Placeholder 4">
            <a:extLst>
              <a:ext uri="{FF2B5EF4-FFF2-40B4-BE49-F238E27FC236}">
                <a16:creationId xmlns:a16="http://schemas.microsoft.com/office/drawing/2014/main" xmlns="" id="{75E6467E-7C74-4195-BC3A-EDABA0D8137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02174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B398F-1D96-4340-90E3-DB563D28742C}"/>
              </a:ext>
            </a:extLst>
          </p:cNvPr>
          <p:cNvSpPr>
            <a:spLocks noGrp="1"/>
          </p:cNvSpPr>
          <p:nvPr>
            <p:ph type="title"/>
          </p:nvPr>
        </p:nvSpPr>
        <p:spPr/>
        <p:txBody>
          <a:bodyPr/>
          <a:lstStyle/>
          <a:p>
            <a:r>
              <a:rPr lang="en-US" dirty="0"/>
              <a:t>Context: IAF TC26 Space Traffic Management (STM) study</a:t>
            </a:r>
          </a:p>
        </p:txBody>
      </p:sp>
      <p:sp>
        <p:nvSpPr>
          <p:cNvPr id="3" name="Content Placeholder 2">
            <a:extLst>
              <a:ext uri="{FF2B5EF4-FFF2-40B4-BE49-F238E27FC236}">
                <a16:creationId xmlns:a16="http://schemas.microsoft.com/office/drawing/2014/main" xmlns="" id="{333919BE-A5FD-4002-ACA7-73C4075B73E0}"/>
              </a:ext>
            </a:extLst>
          </p:cNvPr>
          <p:cNvSpPr>
            <a:spLocks noGrp="1"/>
          </p:cNvSpPr>
          <p:nvPr>
            <p:ph sz="half" idx="1"/>
          </p:nvPr>
        </p:nvSpPr>
        <p:spPr/>
        <p:txBody>
          <a:bodyPr/>
          <a:lstStyle/>
          <a:p>
            <a:pPr marL="688975" lvl="1" indent="-457200">
              <a:buFont typeface="+mj-lt"/>
              <a:buAutoNum type="arabicPeriod"/>
            </a:pPr>
            <a:r>
              <a:rPr lang="en-US" b="1" dirty="0"/>
              <a:t>Terminology - Common understanding and Definitions</a:t>
            </a:r>
          </a:p>
          <a:p>
            <a:pPr marL="688975" lvl="1" indent="-457200">
              <a:buFont typeface="+mj-lt"/>
              <a:buAutoNum type="arabicPeriod"/>
            </a:pPr>
            <a:r>
              <a:rPr lang="en-US" b="1" dirty="0"/>
              <a:t>Improving the knowledge</a:t>
            </a:r>
          </a:p>
          <a:p>
            <a:pPr lvl="2"/>
            <a:r>
              <a:rPr lang="en-US" dirty="0"/>
              <a:t>New technical means of space objects monitoring</a:t>
            </a:r>
          </a:p>
          <a:p>
            <a:pPr lvl="2"/>
            <a:r>
              <a:rPr lang="en-US" dirty="0"/>
              <a:t>Improve trackability and identification of small objects</a:t>
            </a:r>
          </a:p>
          <a:p>
            <a:pPr lvl="2"/>
            <a:r>
              <a:rPr lang="en-US" dirty="0"/>
              <a:t>Data fusion - Merging of information</a:t>
            </a:r>
          </a:p>
          <a:p>
            <a:pPr lvl="2"/>
            <a:r>
              <a:rPr lang="en-US" dirty="0"/>
              <a:t>Improvement of orbital data precision and accuracy</a:t>
            </a:r>
          </a:p>
          <a:p>
            <a:pPr lvl="2"/>
            <a:r>
              <a:rPr lang="en-US" dirty="0"/>
              <a:t>Improvement of the UN registration</a:t>
            </a:r>
          </a:p>
          <a:p>
            <a:pPr lvl="2"/>
            <a:r>
              <a:rPr lang="en-US" dirty="0"/>
              <a:t>Shared Catalog</a:t>
            </a:r>
          </a:p>
          <a:p>
            <a:pPr lvl="2"/>
            <a:r>
              <a:rPr lang="en-US" dirty="0"/>
              <a:t>Hazards associated with reentry		</a:t>
            </a:r>
          </a:p>
          <a:p>
            <a:pPr marL="688975" lvl="1" indent="-457200">
              <a:buFont typeface="+mj-lt"/>
              <a:buAutoNum type="arabicPeriod"/>
            </a:pPr>
            <a:r>
              <a:rPr lang="en-US" b="1" dirty="0"/>
              <a:t>Operations</a:t>
            </a:r>
          </a:p>
          <a:p>
            <a:pPr lvl="2"/>
            <a:r>
              <a:rPr lang="en-US" dirty="0"/>
              <a:t>Space capacity management</a:t>
            </a:r>
          </a:p>
          <a:p>
            <a:pPr lvl="2"/>
            <a:r>
              <a:rPr lang="en-US" dirty="0"/>
              <a:t>Management of RF interferences</a:t>
            </a:r>
          </a:p>
          <a:p>
            <a:pPr lvl="2"/>
            <a:r>
              <a:rPr lang="en-US" dirty="0"/>
              <a:t>Improvement of the collision avoidance process						</a:t>
            </a:r>
          </a:p>
        </p:txBody>
      </p:sp>
      <p:sp>
        <p:nvSpPr>
          <p:cNvPr id="7" name="Content Placeholder 6">
            <a:extLst>
              <a:ext uri="{FF2B5EF4-FFF2-40B4-BE49-F238E27FC236}">
                <a16:creationId xmlns:a16="http://schemas.microsoft.com/office/drawing/2014/main" xmlns="" id="{5E8644E6-127C-4FC3-BBE8-CBA763C78275}"/>
              </a:ext>
            </a:extLst>
          </p:cNvPr>
          <p:cNvSpPr>
            <a:spLocks noGrp="1"/>
          </p:cNvSpPr>
          <p:nvPr>
            <p:ph sz="half" idx="2"/>
          </p:nvPr>
        </p:nvSpPr>
        <p:spPr/>
        <p:txBody>
          <a:bodyPr vert="horz" lIns="0" tIns="0" rIns="0" bIns="0" rtlCol="0">
            <a:noAutofit/>
          </a:bodyPr>
          <a:lstStyle/>
          <a:p>
            <a:pPr lvl="2"/>
            <a:r>
              <a:rPr lang="en-US" dirty="0"/>
              <a:t>Future operations</a:t>
            </a:r>
          </a:p>
          <a:p>
            <a:pPr lvl="3"/>
            <a:r>
              <a:rPr lang="en-US" dirty="0" err="1"/>
              <a:t>Spacetugs</a:t>
            </a:r>
            <a:r>
              <a:rPr lang="en-US" dirty="0"/>
              <a:t>, IOS, IOM, IOR</a:t>
            </a:r>
          </a:p>
          <a:p>
            <a:pPr lvl="3"/>
            <a:r>
              <a:rPr lang="en-US" dirty="0"/>
              <a:t>Massive constellations</a:t>
            </a:r>
          </a:p>
          <a:p>
            <a:pPr lvl="3"/>
            <a:r>
              <a:rPr lang="en-US" dirty="0"/>
              <a:t>Sub-orbital activities</a:t>
            </a:r>
          </a:p>
          <a:p>
            <a:pPr lvl="3"/>
            <a:r>
              <a:rPr lang="en-US" dirty="0"/>
              <a:t>Ground support activities such as spaceports</a:t>
            </a:r>
          </a:p>
          <a:p>
            <a:pPr lvl="3"/>
            <a:r>
              <a:rPr lang="en-US" dirty="0"/>
              <a:t>Transits through airspace</a:t>
            </a:r>
          </a:p>
          <a:p>
            <a:pPr lvl="3"/>
            <a:r>
              <a:rPr lang="en-US" dirty="0"/>
              <a:t>Impact of constellations on Astronomical observations</a:t>
            </a:r>
          </a:p>
          <a:p>
            <a:pPr lvl="3"/>
            <a:r>
              <a:rPr lang="en-US" dirty="0"/>
              <a:t>Preparation of future activities</a:t>
            </a:r>
          </a:p>
          <a:p>
            <a:pPr lvl="3"/>
            <a:r>
              <a:rPr lang="en-US" dirty="0"/>
              <a:t>Traffic from orbit to Moon (and Mars)</a:t>
            </a:r>
          </a:p>
          <a:p>
            <a:pPr marL="688975" lvl="1" indent="-457200">
              <a:buFont typeface="+mj-lt"/>
              <a:buAutoNum type="arabicPeriod" startAt="4"/>
            </a:pPr>
            <a:r>
              <a:rPr lang="en-US" b="1" dirty="0"/>
              <a:t>Technical regulations</a:t>
            </a:r>
          </a:p>
          <a:p>
            <a:pPr lvl="2"/>
            <a:r>
              <a:rPr lang="en-US" dirty="0"/>
              <a:t>Current references</a:t>
            </a:r>
          </a:p>
          <a:p>
            <a:pPr lvl="2"/>
            <a:r>
              <a:rPr lang="en-US" dirty="0"/>
              <a:t>New activities</a:t>
            </a:r>
          </a:p>
          <a:p>
            <a:pPr lvl="2"/>
            <a:r>
              <a:rPr lang="en-US" dirty="0"/>
              <a:t>Effective compliance to Technical Regulations	</a:t>
            </a:r>
          </a:p>
          <a:p>
            <a:pPr marL="688975" lvl="1" indent="-457200">
              <a:buFont typeface="+mj-lt"/>
              <a:buAutoNum type="arabicPeriod" startAt="4"/>
            </a:pPr>
            <a:r>
              <a:rPr lang="en-US" b="1" dirty="0"/>
              <a:t>Outreach</a:t>
            </a:r>
          </a:p>
        </p:txBody>
      </p:sp>
      <p:sp>
        <p:nvSpPr>
          <p:cNvPr id="4" name="Footer Placeholder 3">
            <a:extLst>
              <a:ext uri="{FF2B5EF4-FFF2-40B4-BE49-F238E27FC236}">
                <a16:creationId xmlns:a16="http://schemas.microsoft.com/office/drawing/2014/main" xmlns="" id="{16D2E36E-8737-4C1E-A790-B2EA19105F77}"/>
              </a:ext>
            </a:extLst>
          </p:cNvPr>
          <p:cNvSpPr>
            <a:spLocks noGrp="1"/>
          </p:cNvSpPr>
          <p:nvPr>
            <p:ph type="ftr" sz="quarter" idx="11"/>
          </p:nvPr>
        </p:nvSpPr>
        <p:spPr/>
        <p:txBody>
          <a:bodyPr/>
          <a:lstStyle/>
          <a:p>
            <a:endParaRPr lang="en-US" dirty="0"/>
          </a:p>
        </p:txBody>
      </p:sp>
      <p:sp>
        <p:nvSpPr>
          <p:cNvPr id="8" name="Rectangle: Rounded Corners 7">
            <a:extLst>
              <a:ext uri="{FF2B5EF4-FFF2-40B4-BE49-F238E27FC236}">
                <a16:creationId xmlns:a16="http://schemas.microsoft.com/office/drawing/2014/main" xmlns="" id="{38B37A3F-151F-4555-A392-48C47D2739A1}"/>
              </a:ext>
            </a:extLst>
          </p:cNvPr>
          <p:cNvSpPr/>
          <p:nvPr/>
        </p:nvSpPr>
        <p:spPr>
          <a:xfrm>
            <a:off x="533400" y="1066800"/>
            <a:ext cx="5257800" cy="6242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490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662D06-A05F-42BE-92E0-5B1D133F4796}"/>
              </a:ext>
            </a:extLst>
          </p:cNvPr>
          <p:cNvSpPr>
            <a:spLocks noGrp="1"/>
          </p:cNvSpPr>
          <p:nvPr>
            <p:ph type="title"/>
          </p:nvPr>
        </p:nvSpPr>
        <p:spPr/>
        <p:txBody>
          <a:bodyPr/>
          <a:lstStyle/>
          <a:p>
            <a:r>
              <a:rPr lang="en-US" dirty="0"/>
              <a:t>What is Space Traffic Management (STM)?  Many definitions exist!</a:t>
            </a:r>
          </a:p>
        </p:txBody>
      </p:sp>
      <p:graphicFrame>
        <p:nvGraphicFramePr>
          <p:cNvPr id="5" name="Table 4">
            <a:extLst>
              <a:ext uri="{FF2B5EF4-FFF2-40B4-BE49-F238E27FC236}">
                <a16:creationId xmlns:a16="http://schemas.microsoft.com/office/drawing/2014/main" xmlns="" id="{F89B04F7-C8AD-4FCB-B18A-1ABD2FB59E86}"/>
              </a:ext>
            </a:extLst>
          </p:cNvPr>
          <p:cNvGraphicFramePr>
            <a:graphicFrameLocks noGrp="1"/>
          </p:cNvGraphicFramePr>
          <p:nvPr>
            <p:extLst>
              <p:ext uri="{D42A27DB-BD31-4B8C-83A1-F6EECF244321}">
                <p14:modId xmlns:p14="http://schemas.microsoft.com/office/powerpoint/2010/main" val="2701994687"/>
              </p:ext>
            </p:extLst>
          </p:nvPr>
        </p:nvGraphicFramePr>
        <p:xfrm>
          <a:off x="696238" y="762731"/>
          <a:ext cx="10439401" cy="5892210"/>
        </p:xfrm>
        <a:graphic>
          <a:graphicData uri="http://schemas.openxmlformats.org/drawingml/2006/table">
            <a:tbl>
              <a:tblPr firstRow="1" bandCol="1">
                <a:tableStyleId>{F2DE63D5-997A-4646-A377-4702673A728D}</a:tableStyleId>
              </a:tblPr>
              <a:tblGrid>
                <a:gridCol w="4617424">
                  <a:extLst>
                    <a:ext uri="{9D8B030D-6E8A-4147-A177-3AD203B41FA5}">
                      <a16:colId xmlns:a16="http://schemas.microsoft.com/office/drawing/2014/main" xmlns="" val="2372046215"/>
                    </a:ext>
                  </a:extLst>
                </a:gridCol>
                <a:gridCol w="594838">
                  <a:extLst>
                    <a:ext uri="{9D8B030D-6E8A-4147-A177-3AD203B41FA5}">
                      <a16:colId xmlns:a16="http://schemas.microsoft.com/office/drawing/2014/main" xmlns="" val="1633420306"/>
                    </a:ext>
                  </a:extLst>
                </a:gridCol>
                <a:gridCol w="594838">
                  <a:extLst>
                    <a:ext uri="{9D8B030D-6E8A-4147-A177-3AD203B41FA5}">
                      <a16:colId xmlns:a16="http://schemas.microsoft.com/office/drawing/2014/main" xmlns="" val="1286923984"/>
                    </a:ext>
                  </a:extLst>
                </a:gridCol>
                <a:gridCol w="594838">
                  <a:extLst>
                    <a:ext uri="{9D8B030D-6E8A-4147-A177-3AD203B41FA5}">
                      <a16:colId xmlns:a16="http://schemas.microsoft.com/office/drawing/2014/main" xmlns="" val="70715747"/>
                    </a:ext>
                  </a:extLst>
                </a:gridCol>
                <a:gridCol w="594838">
                  <a:extLst>
                    <a:ext uri="{9D8B030D-6E8A-4147-A177-3AD203B41FA5}">
                      <a16:colId xmlns:a16="http://schemas.microsoft.com/office/drawing/2014/main" xmlns="" val="4033305565"/>
                    </a:ext>
                  </a:extLst>
                </a:gridCol>
                <a:gridCol w="594838">
                  <a:extLst>
                    <a:ext uri="{9D8B030D-6E8A-4147-A177-3AD203B41FA5}">
                      <a16:colId xmlns:a16="http://schemas.microsoft.com/office/drawing/2014/main" xmlns="" val="815186131"/>
                    </a:ext>
                  </a:extLst>
                </a:gridCol>
                <a:gridCol w="468435">
                  <a:extLst>
                    <a:ext uri="{9D8B030D-6E8A-4147-A177-3AD203B41FA5}">
                      <a16:colId xmlns:a16="http://schemas.microsoft.com/office/drawing/2014/main" xmlns="" val="2004233569"/>
                    </a:ext>
                  </a:extLst>
                </a:gridCol>
                <a:gridCol w="594838">
                  <a:extLst>
                    <a:ext uri="{9D8B030D-6E8A-4147-A177-3AD203B41FA5}">
                      <a16:colId xmlns:a16="http://schemas.microsoft.com/office/drawing/2014/main" xmlns="" val="2989659823"/>
                    </a:ext>
                  </a:extLst>
                </a:gridCol>
                <a:gridCol w="594838">
                  <a:extLst>
                    <a:ext uri="{9D8B030D-6E8A-4147-A177-3AD203B41FA5}">
                      <a16:colId xmlns:a16="http://schemas.microsoft.com/office/drawing/2014/main" xmlns="" val="47002267"/>
                    </a:ext>
                  </a:extLst>
                </a:gridCol>
                <a:gridCol w="594838">
                  <a:extLst>
                    <a:ext uri="{9D8B030D-6E8A-4147-A177-3AD203B41FA5}">
                      <a16:colId xmlns:a16="http://schemas.microsoft.com/office/drawing/2014/main" xmlns="" val="2651792793"/>
                    </a:ext>
                  </a:extLst>
                </a:gridCol>
                <a:gridCol w="594838">
                  <a:extLst>
                    <a:ext uri="{9D8B030D-6E8A-4147-A177-3AD203B41FA5}">
                      <a16:colId xmlns:a16="http://schemas.microsoft.com/office/drawing/2014/main" xmlns="" val="274161367"/>
                    </a:ext>
                  </a:extLst>
                </a:gridCol>
              </a:tblGrid>
              <a:tr h="954450">
                <a:tc>
                  <a:txBody>
                    <a:bodyPr/>
                    <a:lstStyle/>
                    <a:p>
                      <a:pPr algn="ctr"/>
                      <a:r>
                        <a:rPr lang="en-US" sz="1700" dirty="0"/>
                        <a:t>Space Traffic Management Attribute</a:t>
                      </a:r>
                    </a:p>
                  </a:txBody>
                  <a:tcPr marL="94989" marR="94989" marT="47495" marB="47495" anchor="b"/>
                </a:tc>
                <a:tc>
                  <a:txBody>
                    <a:bodyPr/>
                    <a:lstStyle/>
                    <a:p>
                      <a:r>
                        <a:rPr lang="en-US" sz="1400" dirty="0"/>
                        <a:t>Aerospace</a:t>
                      </a:r>
                    </a:p>
                  </a:txBody>
                  <a:tcPr marL="94989" marR="94989" marT="47495" marB="47495" vert="vert270" anchor="b"/>
                </a:tc>
                <a:tc>
                  <a:txBody>
                    <a:bodyPr/>
                    <a:lstStyle/>
                    <a:p>
                      <a:r>
                        <a:rPr lang="en-US" sz="1400" dirty="0"/>
                        <a:t>Athens Univ.</a:t>
                      </a:r>
                    </a:p>
                  </a:txBody>
                  <a:tcPr marL="94989" marR="94989" marT="47495" marB="47495" vert="vert270" anchor="b"/>
                </a:tc>
                <a:tc>
                  <a:txBody>
                    <a:bodyPr/>
                    <a:lstStyle/>
                    <a:p>
                      <a:r>
                        <a:rPr lang="en-US" sz="1400" dirty="0" err="1"/>
                        <a:t>Blout</a:t>
                      </a:r>
                      <a:endParaRPr lang="en-US" sz="1400" dirty="0"/>
                    </a:p>
                  </a:txBody>
                  <a:tcPr marL="94989" marR="94989" marT="47495" marB="47495" vert="vert270" anchor="b"/>
                </a:tc>
                <a:tc>
                  <a:txBody>
                    <a:bodyPr/>
                    <a:lstStyle/>
                    <a:p>
                      <a:r>
                        <a:rPr lang="en-US" sz="1400" dirty="0"/>
                        <a:t>DLR</a:t>
                      </a:r>
                    </a:p>
                  </a:txBody>
                  <a:tcPr marL="94989" marR="94989" marT="47495" marB="47495" vert="vert270" anchor="b"/>
                </a:tc>
                <a:tc>
                  <a:txBody>
                    <a:bodyPr/>
                    <a:lstStyle/>
                    <a:p>
                      <a:r>
                        <a:rPr lang="en-US" sz="1400" dirty="0"/>
                        <a:t>IAA COSMIC </a:t>
                      </a:r>
                    </a:p>
                  </a:txBody>
                  <a:tcPr marL="94989" marR="94989" marT="47495" marB="47495" vert="vert270" anchor="b"/>
                </a:tc>
                <a:tc>
                  <a:txBody>
                    <a:bodyPr/>
                    <a:lstStyle/>
                    <a:p>
                      <a:r>
                        <a:rPr lang="en-US" sz="1400" dirty="0"/>
                        <a:t>GWU</a:t>
                      </a:r>
                    </a:p>
                  </a:txBody>
                  <a:tcPr marL="94989" marR="94989" marT="47495" marB="47495" vert="vert270" anchor="b"/>
                </a:tc>
                <a:tc>
                  <a:txBody>
                    <a:bodyPr/>
                    <a:lstStyle/>
                    <a:p>
                      <a:r>
                        <a:rPr lang="en-US" sz="1400" dirty="0"/>
                        <a:t>ITU</a:t>
                      </a:r>
                    </a:p>
                  </a:txBody>
                  <a:tcPr marL="94989" marR="94989" marT="47495" marB="47495" vert="vert270" anchor="b"/>
                </a:tc>
                <a:tc>
                  <a:txBody>
                    <a:bodyPr/>
                    <a:lstStyle/>
                    <a:p>
                      <a:r>
                        <a:rPr lang="en-US" sz="1400" dirty="0"/>
                        <a:t>NASA/JSC</a:t>
                      </a:r>
                    </a:p>
                  </a:txBody>
                  <a:tcPr marL="94989" marR="94989" marT="47495" marB="47495" vert="vert270" anchor="b"/>
                </a:tc>
                <a:tc>
                  <a:txBody>
                    <a:bodyPr/>
                    <a:lstStyle/>
                    <a:p>
                      <a:r>
                        <a:rPr lang="en-US" sz="1400" dirty="0"/>
                        <a:t>US National</a:t>
                      </a:r>
                    </a:p>
                    <a:p>
                      <a:r>
                        <a:rPr lang="en-US" sz="1400" dirty="0"/>
                        <a:t>Space Policy</a:t>
                      </a:r>
                    </a:p>
                  </a:txBody>
                  <a:tcPr marL="94989" marR="94989" marT="47495" marB="47495" vert="vert270" anchor="b"/>
                </a:tc>
                <a:tc>
                  <a:txBody>
                    <a:bodyPr/>
                    <a:lstStyle/>
                    <a:p>
                      <a:r>
                        <a:rPr lang="en-US" sz="1400" dirty="0"/>
                        <a:t>US SPD-3</a:t>
                      </a:r>
                    </a:p>
                  </a:txBody>
                  <a:tcPr marL="94989" marR="94989" marT="47495" marB="47495" vert="vert270" anchor="b"/>
                </a:tc>
                <a:extLst>
                  <a:ext uri="{0D108BD9-81ED-4DB2-BD59-A6C34878D82A}">
                    <a16:rowId xmlns:a16="http://schemas.microsoft.com/office/drawing/2014/main" xmlns="" val="2835440383"/>
                  </a:ext>
                </a:extLst>
              </a:tr>
              <a:tr h="262792">
                <a:tc>
                  <a:txBody>
                    <a:bodyPr/>
                    <a:lstStyle/>
                    <a:p>
                      <a:pPr algn="l" rtl="0" fontAlgn="ctr"/>
                      <a:r>
                        <a:rPr lang="en-US" sz="1900" b="1" u="none" strike="noStrike" dirty="0">
                          <a:effectLst/>
                        </a:rPr>
                        <a:t>Best practices, standards, tech means</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294925961"/>
                  </a:ext>
                </a:extLst>
              </a:tr>
              <a:tr h="262792">
                <a:tc>
                  <a:txBody>
                    <a:bodyPr/>
                    <a:lstStyle/>
                    <a:p>
                      <a:pPr algn="l" rtl="0" fontAlgn="ctr"/>
                      <a:r>
                        <a:rPr lang="en-US" sz="1900" b="1" u="none" strike="noStrike" dirty="0">
                          <a:effectLst/>
                        </a:rPr>
                        <a:t>Free from physical interference</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66830458"/>
                  </a:ext>
                </a:extLst>
              </a:tr>
              <a:tr h="262792">
                <a:tc>
                  <a:txBody>
                    <a:bodyPr/>
                    <a:lstStyle/>
                    <a:p>
                      <a:pPr algn="l" rtl="0" fontAlgn="ctr"/>
                      <a:r>
                        <a:rPr lang="en-US" sz="1900" b="1" u="none" strike="noStrike" dirty="0">
                          <a:effectLst/>
                        </a:rPr>
                        <a:t>Free from RF interference</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2024861369"/>
                  </a:ext>
                </a:extLst>
              </a:tr>
              <a:tr h="262792">
                <a:tc>
                  <a:txBody>
                    <a:bodyPr/>
                    <a:lstStyle/>
                    <a:p>
                      <a:pPr algn="l" rtl="0" fontAlgn="ctr"/>
                      <a:r>
                        <a:rPr lang="en-US" sz="1900" b="1" u="none" strike="noStrike" dirty="0">
                          <a:effectLst/>
                        </a:rPr>
                        <a:t>Information security</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3355398341"/>
                  </a:ext>
                </a:extLst>
              </a:tr>
              <a:tr h="276623">
                <a:tc>
                  <a:txBody>
                    <a:bodyPr/>
                    <a:lstStyle/>
                    <a:p>
                      <a:pPr algn="l" rtl="0" fontAlgn="ctr"/>
                      <a:r>
                        <a:rPr lang="en-US" sz="1900" b="1" u="none" strike="noStrike" dirty="0">
                          <a:effectLst/>
                        </a:rPr>
                        <a:t>Monitoring and notifications</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2000" b="1" u="none" strike="noStrike" kern="1200" dirty="0">
                          <a:solidFill>
                            <a:schemeClr val="tx1"/>
                          </a:solidFill>
                          <a:effectLst/>
                          <a:latin typeface="+mn-lt"/>
                          <a:ea typeface="+mn-ea"/>
                          <a:cs typeface="+mn-cs"/>
                        </a:rPr>
                        <a:t>●</a:t>
                      </a:r>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1049897981"/>
                  </a:ext>
                </a:extLst>
              </a:tr>
              <a:tr h="262792">
                <a:tc>
                  <a:txBody>
                    <a:bodyPr/>
                    <a:lstStyle/>
                    <a:p>
                      <a:pPr algn="l" rtl="0" fontAlgn="ctr"/>
                      <a:r>
                        <a:rPr lang="en-US" sz="1900" b="1" u="none" strike="noStrike" dirty="0">
                          <a:effectLst/>
                        </a:rPr>
                        <a:t>On-orbit collision avoidance</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1909259691"/>
                  </a:ext>
                </a:extLst>
              </a:tr>
              <a:tr h="525584">
                <a:tc>
                  <a:txBody>
                    <a:bodyPr/>
                    <a:lstStyle/>
                    <a:p>
                      <a:pPr algn="l" rtl="0" fontAlgn="ctr"/>
                      <a:r>
                        <a:rPr lang="en-US" sz="1900" b="1" u="none" strike="noStrike" dirty="0">
                          <a:effectLst/>
                        </a:rPr>
                        <a:t>Plan, coordinate, synchronize activities</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1686023018"/>
                  </a:ext>
                </a:extLst>
              </a:tr>
              <a:tr h="262792">
                <a:tc>
                  <a:txBody>
                    <a:bodyPr/>
                    <a:lstStyle/>
                    <a:p>
                      <a:pPr algn="l" rtl="0" fontAlgn="ctr"/>
                      <a:r>
                        <a:rPr lang="en-US" sz="1900" b="1" u="none" strike="noStrike" kern="1200" dirty="0">
                          <a:effectLst/>
                        </a:rPr>
                        <a:t>Pre-launch risk assessments</a:t>
                      </a:r>
                      <a:endParaRPr lang="en-US" sz="1900" b="1" i="0" u="none" strike="noStrike" kern="1200" dirty="0">
                        <a:solidFill>
                          <a:srgbClr val="000000"/>
                        </a:solidFill>
                        <a:effectLst/>
                        <a:latin typeface="Calibri" panose="020F0502020204030204" pitchFamily="34" charset="0"/>
                        <a:ea typeface="+mn-ea"/>
                        <a:cs typeface="+mn-cs"/>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3946855382"/>
                  </a:ext>
                </a:extLst>
              </a:tr>
              <a:tr h="262792">
                <a:tc>
                  <a:txBody>
                    <a:bodyPr/>
                    <a:lstStyle/>
                    <a:p>
                      <a:pPr algn="l" rtl="0" fontAlgn="ctr"/>
                      <a:r>
                        <a:rPr lang="en-US" sz="1900" b="1" u="none" strike="noStrike" dirty="0">
                          <a:effectLst/>
                        </a:rPr>
                        <a:t>Safe launch</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971182708"/>
                  </a:ext>
                </a:extLst>
              </a:tr>
              <a:tr h="262792">
                <a:tc>
                  <a:txBody>
                    <a:bodyPr/>
                    <a:lstStyle/>
                    <a:p>
                      <a:pPr algn="l" rtl="0" fontAlgn="ctr"/>
                      <a:r>
                        <a:rPr lang="en-US" sz="1900" b="1" u="none" strike="noStrike" dirty="0">
                          <a:effectLst/>
                        </a:rPr>
                        <a:t>Safe orbit operations</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1758331697"/>
                  </a:ext>
                </a:extLst>
              </a:tr>
              <a:tr h="262792">
                <a:tc>
                  <a:txBody>
                    <a:bodyPr/>
                    <a:lstStyle/>
                    <a:p>
                      <a:pPr algn="l" rtl="0" fontAlgn="ctr"/>
                      <a:r>
                        <a:rPr lang="en-US" sz="1900" b="1" u="none" strike="noStrike" dirty="0">
                          <a:effectLst/>
                        </a:rPr>
                        <a:t>Safe return from space</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2925401789"/>
                  </a:ext>
                </a:extLst>
              </a:tr>
              <a:tr h="262792">
                <a:tc>
                  <a:txBody>
                    <a:bodyPr/>
                    <a:lstStyle/>
                    <a:p>
                      <a:pPr algn="l" rtl="0" fontAlgn="ctr"/>
                      <a:r>
                        <a:rPr lang="en-US" sz="1900" b="1" u="none" strike="noStrike" dirty="0">
                          <a:effectLst/>
                        </a:rPr>
                        <a:t>SSA</a:t>
                      </a:r>
                      <a:endParaRPr lang="en-US" sz="1900" b="1" i="0" u="none" strike="noStrike" dirty="0">
                        <a:solidFill>
                          <a:srgbClr val="000000"/>
                        </a:solidFill>
                        <a:effectLst/>
                        <a:latin typeface="Calibri" panose="020F0502020204030204" pitchFamily="34" charset="0"/>
                      </a:endParaRPr>
                    </a:p>
                  </a:txBody>
                  <a:tcPr marL="94989" marR="0"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905271590"/>
                  </a:ext>
                </a:extLst>
              </a:tr>
              <a:tr h="262792">
                <a:tc>
                  <a:txBody>
                    <a:bodyPr/>
                    <a:lstStyle/>
                    <a:p>
                      <a:pPr algn="l" rtl="0" fontAlgn="ctr"/>
                      <a:r>
                        <a:rPr lang="en-US" sz="1900" b="1" u="none" strike="noStrike" dirty="0">
                          <a:effectLst/>
                        </a:rPr>
                        <a:t>Licensing and allocation</a:t>
                      </a:r>
                      <a:endParaRPr lang="en-US" sz="1900" b="1" i="0" u="none" strike="noStrike" dirty="0">
                        <a:solidFill>
                          <a:srgbClr val="000000"/>
                        </a:solidFill>
                        <a:effectLst/>
                        <a:latin typeface="Calibri" panose="020F0502020204030204" pitchFamily="34" charset="0"/>
                      </a:endParaRPr>
                    </a:p>
                  </a:txBody>
                  <a:tcPr marL="94989" marR="0"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795417019"/>
                  </a:ext>
                </a:extLst>
              </a:tr>
              <a:tr h="262792">
                <a:tc>
                  <a:txBody>
                    <a:bodyPr/>
                    <a:lstStyle/>
                    <a:p>
                      <a:pPr algn="l" rtl="0" fontAlgn="ctr"/>
                      <a:r>
                        <a:rPr lang="en-US" sz="1900" b="1" u="none" strike="noStrike" dirty="0">
                          <a:effectLst/>
                        </a:rPr>
                        <a:t>Regulatory</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2868862182"/>
                  </a:ext>
                </a:extLst>
              </a:tr>
              <a:tr h="262792">
                <a:tc>
                  <a:txBody>
                    <a:bodyPr/>
                    <a:lstStyle/>
                    <a:p>
                      <a:pPr algn="l" rtl="0" fontAlgn="ctr"/>
                      <a:r>
                        <a:rPr lang="en-US" sz="1900" b="1" u="none" strike="noStrike" dirty="0">
                          <a:effectLst/>
                        </a:rPr>
                        <a:t>Rules of the road</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a:effectLst/>
                        </a:rPr>
                        <a:t> </a:t>
                      </a:r>
                      <a:endParaRPr lang="en-US" sz="1900" b="0" i="0" u="none" strike="noStrike">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1641920051"/>
                  </a:ext>
                </a:extLst>
              </a:tr>
              <a:tr h="262792">
                <a:tc>
                  <a:txBody>
                    <a:bodyPr/>
                    <a:lstStyle/>
                    <a:p>
                      <a:pPr algn="l" rtl="0" fontAlgn="ctr"/>
                      <a:r>
                        <a:rPr lang="en-US" sz="1900" b="1" u="none" strike="noStrike" dirty="0">
                          <a:effectLst/>
                        </a:rPr>
                        <a:t>Traffic control/enforcement</a:t>
                      </a:r>
                      <a:endParaRPr lang="en-US" sz="1900" b="1" i="0" u="none" strike="noStrike" dirty="0">
                        <a:solidFill>
                          <a:srgbClr val="000000"/>
                        </a:solidFill>
                        <a:effectLst/>
                        <a:latin typeface="Calibri" panose="020F0502020204030204" pitchFamily="34" charset="0"/>
                      </a:endParaRPr>
                    </a:p>
                  </a:txBody>
                  <a:tcPr marL="94989" marR="0"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a:effectLst/>
                        </a:rPr>
                        <a:t>●</a:t>
                      </a:r>
                      <a:endParaRPr lang="en-US" sz="1900" b="0" i="0" u="none" strike="noStrike">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rtl="0" fontAlgn="ctr"/>
                      <a:r>
                        <a:rPr lang="en-US" sz="1900" u="none" strike="noStrike" dirty="0">
                          <a:effectLst/>
                        </a:rPr>
                        <a:t>●</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tc>
                  <a:txBody>
                    <a:bodyPr/>
                    <a:lstStyle/>
                    <a:p>
                      <a:pPr algn="ctr" fontAlgn="t"/>
                      <a:r>
                        <a:rPr lang="en-US" sz="1900" u="none" strike="noStrike" dirty="0">
                          <a:effectLst/>
                        </a:rPr>
                        <a:t> </a:t>
                      </a:r>
                      <a:endParaRPr lang="en-US" sz="1900" b="0" i="0" u="none" strike="noStrike" dirty="0">
                        <a:solidFill>
                          <a:srgbClr val="000000"/>
                        </a:solidFill>
                        <a:effectLst/>
                        <a:latin typeface="Arial" panose="020B0604020202020204" pitchFamily="34" charset="0"/>
                      </a:endParaRPr>
                    </a:p>
                  </a:txBody>
                  <a:tcPr marL="0" marR="4948" marT="0" marB="0"/>
                </a:tc>
                <a:extLst>
                  <a:ext uri="{0D108BD9-81ED-4DB2-BD59-A6C34878D82A}">
                    <a16:rowId xmlns:a16="http://schemas.microsoft.com/office/drawing/2014/main" xmlns="" val="4195393470"/>
                  </a:ext>
                </a:extLst>
              </a:tr>
            </a:tbl>
          </a:graphicData>
        </a:graphic>
      </p:graphicFrame>
      <p:sp>
        <p:nvSpPr>
          <p:cNvPr id="6" name="Rectangle 5">
            <a:extLst>
              <a:ext uri="{FF2B5EF4-FFF2-40B4-BE49-F238E27FC236}">
                <a16:creationId xmlns:a16="http://schemas.microsoft.com/office/drawing/2014/main" xmlns="" id="{5A0BECAC-DFD0-403F-AD3A-74BB956D5CF0}"/>
              </a:ext>
            </a:extLst>
          </p:cNvPr>
          <p:cNvSpPr/>
          <p:nvPr/>
        </p:nvSpPr>
        <p:spPr>
          <a:xfrm>
            <a:off x="3810000" y="5456945"/>
            <a:ext cx="1394421" cy="646331"/>
          </a:xfrm>
          <a:prstGeom prst="rect">
            <a:avLst/>
          </a:prstGeom>
          <a:solidFill>
            <a:schemeClr val="accent1">
              <a:lumMod val="10000"/>
              <a:lumOff val="90000"/>
            </a:schemeClr>
          </a:solidFill>
        </p:spPr>
        <p:txBody>
          <a:bodyPr wrap="none" lIns="91440" tIns="45720" rIns="91440" bIns="45720">
            <a:spAutoFit/>
          </a:bodyPr>
          <a:lstStyle/>
          <a:p>
            <a:pPr algn="ctr"/>
            <a:r>
              <a:rPr lang="en-US" b="0" cap="none" spc="0" dirty="0">
                <a:ln w="0"/>
                <a:solidFill>
                  <a:schemeClr val="accent1"/>
                </a:solidFill>
                <a:effectLst>
                  <a:outerShdw blurRad="38100" dist="25400" dir="5400000" algn="ctr" rotWithShape="0">
                    <a:srgbClr val="6E747A">
                      <a:alpha val="43000"/>
                    </a:srgbClr>
                  </a:outerShdw>
                </a:effectLst>
              </a:rPr>
              <a:t>Regulatory/</a:t>
            </a:r>
          </a:p>
          <a:p>
            <a:pPr algn="ctr"/>
            <a:r>
              <a:rPr lang="en-US" b="0" cap="none" spc="0" dirty="0">
                <a:ln w="0"/>
                <a:solidFill>
                  <a:schemeClr val="accent1"/>
                </a:solidFill>
                <a:effectLst>
                  <a:outerShdw blurRad="38100" dist="25400" dir="5400000" algn="ctr" rotWithShape="0">
                    <a:srgbClr val="6E747A">
                      <a:alpha val="43000"/>
                    </a:srgbClr>
                  </a:outerShdw>
                </a:effectLst>
              </a:rPr>
              <a:t>enforcement</a:t>
            </a:r>
          </a:p>
        </p:txBody>
      </p:sp>
    </p:spTree>
    <p:extLst>
      <p:ext uri="{BB962C8B-B14F-4D97-AF65-F5344CB8AC3E}">
        <p14:creationId xmlns:p14="http://schemas.microsoft.com/office/powerpoint/2010/main" val="3739382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BC9AF-DEC3-4BBA-BA96-FFFF8972C732}"/>
              </a:ext>
            </a:extLst>
          </p:cNvPr>
          <p:cNvSpPr>
            <a:spLocks noGrp="1"/>
          </p:cNvSpPr>
          <p:nvPr>
            <p:ph type="title"/>
          </p:nvPr>
        </p:nvSpPr>
        <p:spPr/>
        <p:txBody>
          <a:bodyPr/>
          <a:lstStyle/>
          <a:p>
            <a:r>
              <a:rPr lang="en-US" dirty="0"/>
              <a:t>European Space Policy Institute (ESPI) STM core functions</a:t>
            </a:r>
          </a:p>
        </p:txBody>
      </p:sp>
      <p:sp>
        <p:nvSpPr>
          <p:cNvPr id="3" name="Footer Placeholder 2">
            <a:extLst>
              <a:ext uri="{FF2B5EF4-FFF2-40B4-BE49-F238E27FC236}">
                <a16:creationId xmlns:a16="http://schemas.microsoft.com/office/drawing/2014/main" xmlns="" id="{4DAC1054-7901-4D1D-9D33-D0F387C399DE}"/>
              </a:ext>
            </a:extLst>
          </p:cNvPr>
          <p:cNvSpPr>
            <a:spLocks noGrp="1"/>
          </p:cNvSpPr>
          <p:nvPr>
            <p:ph type="ftr" sz="quarter" idx="11"/>
          </p:nvPr>
        </p:nvSpPr>
        <p:spPr>
          <a:xfrm>
            <a:off x="1846162" y="6683994"/>
            <a:ext cx="9525000" cy="189980"/>
          </a:xfrm>
        </p:spPr>
        <p:txBody>
          <a:bodyPr/>
          <a:lstStyle/>
          <a:p>
            <a:r>
              <a:rPr lang="en-US" sz="1800" b="0" i="0" u="none" strike="noStrike" baseline="0" dirty="0">
                <a:solidFill>
                  <a:schemeClr val="bg1"/>
                </a:solidFill>
                <a:latin typeface="Roboto" panose="02000000000000000000" pitchFamily="2" charset="0"/>
              </a:rPr>
              <a:t>“ESPI Report 71 - Towards a European Approach to Space Traffic Management - Full Report” Published: January 2020 ISSN: 2218-0931 (print) • 2076-6688 (online)</a:t>
            </a:r>
            <a:endParaRPr lang="en-US" dirty="0">
              <a:solidFill>
                <a:schemeClr val="bg1"/>
              </a:solidFill>
            </a:endParaRPr>
          </a:p>
        </p:txBody>
      </p:sp>
      <p:pic>
        <p:nvPicPr>
          <p:cNvPr id="7" name="Picture 6" descr="Diagram, venn diagram&#10;&#10;Description automatically generated">
            <a:extLst>
              <a:ext uri="{FF2B5EF4-FFF2-40B4-BE49-F238E27FC236}">
                <a16:creationId xmlns:a16="http://schemas.microsoft.com/office/drawing/2014/main" xmlns="" id="{5E13576B-02B8-4729-89F2-FC3357A4F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999249"/>
            <a:ext cx="10515600" cy="5268088"/>
          </a:xfrm>
          <a:prstGeom prst="rect">
            <a:avLst/>
          </a:prstGeom>
        </p:spPr>
      </p:pic>
    </p:spTree>
    <p:extLst>
      <p:ext uri="{BB962C8B-B14F-4D97-AF65-F5344CB8AC3E}">
        <p14:creationId xmlns:p14="http://schemas.microsoft.com/office/powerpoint/2010/main" val="403632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nut 3"/>
          <p:cNvSpPr/>
          <p:nvPr/>
        </p:nvSpPr>
        <p:spPr bwMode="auto">
          <a:xfrm>
            <a:off x="1009732" y="909407"/>
            <a:ext cx="7472538" cy="4483100"/>
          </a:xfrm>
          <a:prstGeom prst="donut">
            <a:avLst>
              <a:gd name="adj" fmla="val 2245"/>
            </a:avLst>
          </a:prstGeom>
          <a:solidFill>
            <a:schemeClr val="accent1"/>
          </a:solidFill>
          <a:ln w="12700" cap="flat" cmpd="sng" algn="ctr">
            <a:noFill/>
            <a:prstDash val="solid"/>
            <a:round/>
            <a:headEnd type="none" w="med" len="med"/>
            <a:tailEnd type="none" w="med" len="med"/>
          </a:ln>
          <a:effectLst/>
        </p:spPr>
        <p:txBody>
          <a:bodyPr wrap="square">
            <a:spAutoFit/>
          </a:bodyPr>
          <a:lstStyle/>
          <a:p>
            <a:pPr>
              <a:defRPr/>
            </a:pPr>
            <a:endParaRPr lang="en-US">
              <a:ea typeface="ヒラギノ角ゴ Pro W3" charset="0"/>
              <a:cs typeface="ヒラギノ角ゴ Pro W3" charset="0"/>
            </a:endParaRPr>
          </a:p>
        </p:txBody>
      </p:sp>
      <p:sp>
        <p:nvSpPr>
          <p:cNvPr id="5" name="Donut 4"/>
          <p:cNvSpPr/>
          <p:nvPr/>
        </p:nvSpPr>
        <p:spPr bwMode="auto">
          <a:xfrm>
            <a:off x="5149769" y="2274157"/>
            <a:ext cx="5356310" cy="3348038"/>
          </a:xfrm>
          <a:prstGeom prst="donut">
            <a:avLst>
              <a:gd name="adj" fmla="val 2245"/>
            </a:avLst>
          </a:prstGeom>
          <a:solidFill>
            <a:srgbClr val="FF0000"/>
          </a:solidFill>
          <a:ln w="12700" cap="flat" cmpd="sng" algn="ctr">
            <a:solidFill>
              <a:srgbClr val="FF0000"/>
            </a:solidFill>
            <a:prstDash val="solid"/>
            <a:round/>
            <a:headEnd type="none" w="med" len="med"/>
            <a:tailEnd type="none" w="med" len="med"/>
          </a:ln>
          <a:effectLst/>
        </p:spPr>
        <p:txBody>
          <a:bodyPr wrap="square">
            <a:spAutoFit/>
          </a:bodyPr>
          <a:lstStyle/>
          <a:p>
            <a:pPr>
              <a:defRPr/>
            </a:pPr>
            <a:endParaRPr lang="en-US" dirty="0">
              <a:ea typeface="ヒラギノ角ゴ Pro W3" charset="0"/>
              <a:cs typeface="ヒラギノ角ゴ Pro W3" charset="0"/>
            </a:endParaRPr>
          </a:p>
        </p:txBody>
      </p:sp>
      <p:sp>
        <p:nvSpPr>
          <p:cNvPr id="6" name="TextBox 7"/>
          <p:cNvSpPr txBox="1">
            <a:spLocks noChangeArrowheads="1"/>
          </p:cNvSpPr>
          <p:nvPr/>
        </p:nvSpPr>
        <p:spPr bwMode="auto">
          <a:xfrm>
            <a:off x="6008650" y="472687"/>
            <a:ext cx="2719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bg1">
                    <a:lumMod val="50000"/>
                  </a:schemeClr>
                </a:solidFill>
              </a:rPr>
              <a:t>Space Situational Awareness</a:t>
            </a:r>
          </a:p>
        </p:txBody>
      </p:sp>
      <p:sp>
        <p:nvSpPr>
          <p:cNvPr id="7" name="TextBox 8"/>
          <p:cNvSpPr txBox="1">
            <a:spLocks noChangeArrowheads="1"/>
          </p:cNvSpPr>
          <p:nvPr/>
        </p:nvSpPr>
        <p:spPr bwMode="auto">
          <a:xfrm>
            <a:off x="10005261" y="4958912"/>
            <a:ext cx="13309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rgbClr val="FF0000"/>
                </a:solidFill>
              </a:rPr>
              <a:t>Space Traffic Management</a:t>
            </a:r>
          </a:p>
        </p:txBody>
      </p:sp>
      <p:sp>
        <p:nvSpPr>
          <p:cNvPr id="8" name="TextBox 9"/>
          <p:cNvSpPr txBox="1">
            <a:spLocks noChangeArrowheads="1"/>
          </p:cNvSpPr>
          <p:nvPr/>
        </p:nvSpPr>
        <p:spPr bwMode="auto">
          <a:xfrm>
            <a:off x="7889633" y="4357845"/>
            <a:ext cx="182614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rgbClr val="00B050"/>
                </a:solidFill>
              </a:rPr>
              <a:t> US Launch/reentry</a:t>
            </a:r>
          </a:p>
        </p:txBody>
      </p:sp>
      <p:sp>
        <p:nvSpPr>
          <p:cNvPr id="9" name="TextBox 10"/>
          <p:cNvSpPr txBox="1">
            <a:spLocks noChangeArrowheads="1"/>
          </p:cNvSpPr>
          <p:nvPr/>
        </p:nvSpPr>
        <p:spPr bwMode="auto">
          <a:xfrm>
            <a:off x="7851180" y="4651638"/>
            <a:ext cx="11318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rgbClr val="00B050"/>
                </a:solidFill>
              </a:rPr>
              <a:t>Sub-orbital</a:t>
            </a:r>
          </a:p>
        </p:txBody>
      </p:sp>
      <p:sp>
        <p:nvSpPr>
          <p:cNvPr id="10" name="TextBox 11"/>
          <p:cNvSpPr txBox="1">
            <a:spLocks noChangeArrowheads="1"/>
          </p:cNvSpPr>
          <p:nvPr/>
        </p:nvSpPr>
        <p:spPr bwMode="auto">
          <a:xfrm>
            <a:off x="7106990" y="5029691"/>
            <a:ext cx="16466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rgbClr val="00B050"/>
                </a:solidFill>
              </a:rPr>
              <a:t>Debris mitigation</a:t>
            </a:r>
          </a:p>
        </p:txBody>
      </p:sp>
      <p:sp>
        <p:nvSpPr>
          <p:cNvPr id="11" name="TextBox 12"/>
          <p:cNvSpPr txBox="1">
            <a:spLocks noChangeArrowheads="1"/>
          </p:cNvSpPr>
          <p:nvPr/>
        </p:nvSpPr>
        <p:spPr bwMode="auto">
          <a:xfrm>
            <a:off x="3535934" y="3511903"/>
            <a:ext cx="12875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bg2">
                    <a:lumMod val="75000"/>
                  </a:schemeClr>
                </a:solidFill>
              </a:rPr>
              <a:t>Authoritative</a:t>
            </a:r>
          </a:p>
          <a:p>
            <a:r>
              <a:rPr lang="en-US" altLang="x-none" dirty="0">
                <a:solidFill>
                  <a:schemeClr val="bg2">
                    <a:lumMod val="75000"/>
                  </a:schemeClr>
                </a:solidFill>
              </a:rPr>
              <a:t>Catalog</a:t>
            </a:r>
          </a:p>
        </p:txBody>
      </p:sp>
      <p:sp>
        <p:nvSpPr>
          <p:cNvPr id="12" name="TextBox 13"/>
          <p:cNvSpPr txBox="1">
            <a:spLocks noChangeArrowheads="1"/>
          </p:cNvSpPr>
          <p:nvPr/>
        </p:nvSpPr>
        <p:spPr bwMode="auto">
          <a:xfrm>
            <a:off x="5902998" y="3327935"/>
            <a:ext cx="1906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rgbClr val="00B050"/>
                </a:solidFill>
              </a:rPr>
              <a:t>Positions/</a:t>
            </a:r>
            <a:r>
              <a:rPr lang="en-US" altLang="en-US" dirty="0">
                <a:solidFill>
                  <a:srgbClr val="00B050"/>
                </a:solidFill>
              </a:rPr>
              <a:t>“</a:t>
            </a:r>
            <a:r>
              <a:rPr lang="en-US" altLang="x-none" dirty="0">
                <a:solidFill>
                  <a:srgbClr val="00B050"/>
                </a:solidFill>
              </a:rPr>
              <a:t>metrics</a:t>
            </a:r>
            <a:r>
              <a:rPr lang="en-US" altLang="en-US" dirty="0">
                <a:solidFill>
                  <a:srgbClr val="00B050"/>
                </a:solidFill>
              </a:rPr>
              <a:t>”</a:t>
            </a:r>
            <a:endParaRPr lang="en-US" altLang="x-none" dirty="0">
              <a:solidFill>
                <a:srgbClr val="00B050"/>
              </a:solidFill>
            </a:endParaRPr>
          </a:p>
        </p:txBody>
      </p:sp>
      <p:sp>
        <p:nvSpPr>
          <p:cNvPr id="13" name="TextBox 14"/>
          <p:cNvSpPr txBox="1">
            <a:spLocks noChangeArrowheads="1"/>
          </p:cNvSpPr>
          <p:nvPr/>
        </p:nvSpPr>
        <p:spPr bwMode="auto">
          <a:xfrm>
            <a:off x="5297070" y="3568136"/>
            <a:ext cx="2339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rgbClr val="00B050"/>
                </a:solidFill>
              </a:rPr>
              <a:t>Conjunction Assessment</a:t>
            </a:r>
          </a:p>
          <a:p>
            <a:r>
              <a:rPr lang="en-US" altLang="x-none" dirty="0">
                <a:solidFill>
                  <a:srgbClr val="00B050"/>
                </a:solidFill>
              </a:rPr>
              <a:t>Launch COLA</a:t>
            </a:r>
          </a:p>
        </p:txBody>
      </p:sp>
      <p:sp>
        <p:nvSpPr>
          <p:cNvPr id="14" name="TextBox 16"/>
          <p:cNvSpPr txBox="1">
            <a:spLocks noChangeArrowheads="1"/>
          </p:cNvSpPr>
          <p:nvPr/>
        </p:nvSpPr>
        <p:spPr bwMode="auto">
          <a:xfrm>
            <a:off x="2667504" y="450931"/>
            <a:ext cx="261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accent1"/>
                </a:solidFill>
              </a:rPr>
              <a:t>Space Domain Awareness</a:t>
            </a:r>
          </a:p>
        </p:txBody>
      </p:sp>
      <p:sp>
        <p:nvSpPr>
          <p:cNvPr id="15" name="TextBox 17"/>
          <p:cNvSpPr txBox="1">
            <a:spLocks noChangeArrowheads="1"/>
          </p:cNvSpPr>
          <p:nvPr/>
        </p:nvSpPr>
        <p:spPr bwMode="auto">
          <a:xfrm>
            <a:off x="4170765" y="1628696"/>
            <a:ext cx="23727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bg2">
                    <a:lumMod val="75000"/>
                  </a:schemeClr>
                </a:solidFill>
              </a:rPr>
              <a:t>National Security/Military </a:t>
            </a:r>
          </a:p>
          <a:p>
            <a:r>
              <a:rPr lang="en-US" altLang="x-none" dirty="0">
                <a:solidFill>
                  <a:schemeClr val="bg2">
                    <a:lumMod val="75000"/>
                  </a:schemeClr>
                </a:solidFill>
              </a:rPr>
              <a:t>equities</a:t>
            </a:r>
          </a:p>
        </p:txBody>
      </p:sp>
      <p:sp>
        <p:nvSpPr>
          <p:cNvPr id="16" name="TextBox 18"/>
          <p:cNvSpPr txBox="1">
            <a:spLocks noChangeArrowheads="1"/>
          </p:cNvSpPr>
          <p:nvPr/>
        </p:nvSpPr>
        <p:spPr bwMode="auto">
          <a:xfrm>
            <a:off x="4105194" y="2339245"/>
            <a:ext cx="849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en-US" dirty="0">
                <a:solidFill>
                  <a:schemeClr val="bg2">
                    <a:lumMod val="75000"/>
                  </a:schemeClr>
                </a:solidFill>
              </a:rPr>
              <a:t>“</a:t>
            </a:r>
            <a:r>
              <a:rPr lang="en-US" altLang="x-none" dirty="0">
                <a:solidFill>
                  <a:schemeClr val="bg2">
                    <a:lumMod val="75000"/>
                  </a:schemeClr>
                </a:solidFill>
              </a:rPr>
              <a:t>Intent</a:t>
            </a:r>
            <a:r>
              <a:rPr lang="en-US" altLang="en-US" dirty="0">
                <a:solidFill>
                  <a:schemeClr val="bg2">
                    <a:lumMod val="75000"/>
                  </a:schemeClr>
                </a:solidFill>
              </a:rPr>
              <a:t>”</a:t>
            </a:r>
            <a:endParaRPr lang="en-US" altLang="x-none" dirty="0">
              <a:solidFill>
                <a:schemeClr val="bg2">
                  <a:lumMod val="75000"/>
                </a:schemeClr>
              </a:solidFill>
            </a:endParaRPr>
          </a:p>
        </p:txBody>
      </p:sp>
      <p:sp>
        <p:nvSpPr>
          <p:cNvPr id="17" name="TextBox 19"/>
          <p:cNvSpPr txBox="1">
            <a:spLocks noChangeArrowheads="1"/>
          </p:cNvSpPr>
          <p:nvPr/>
        </p:nvSpPr>
        <p:spPr bwMode="auto">
          <a:xfrm>
            <a:off x="3554671" y="2766093"/>
            <a:ext cx="1590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bg2">
                    <a:lumMod val="75000"/>
                  </a:schemeClr>
                </a:solidFill>
              </a:rPr>
              <a:t>Characterization</a:t>
            </a:r>
          </a:p>
        </p:txBody>
      </p:sp>
      <p:sp>
        <p:nvSpPr>
          <p:cNvPr id="18" name="TextBox 20"/>
          <p:cNvSpPr txBox="1">
            <a:spLocks noChangeArrowheads="1"/>
          </p:cNvSpPr>
          <p:nvPr/>
        </p:nvSpPr>
        <p:spPr bwMode="auto">
          <a:xfrm>
            <a:off x="3358601" y="3201582"/>
            <a:ext cx="1930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bg2">
                    <a:lumMod val="75000"/>
                  </a:schemeClr>
                </a:solidFill>
              </a:rPr>
              <a:t>Command &amp; Control</a:t>
            </a:r>
          </a:p>
        </p:txBody>
      </p:sp>
      <p:sp>
        <p:nvSpPr>
          <p:cNvPr id="19" name="TextBox 21"/>
          <p:cNvSpPr txBox="1">
            <a:spLocks noChangeArrowheads="1"/>
          </p:cNvSpPr>
          <p:nvPr/>
        </p:nvSpPr>
        <p:spPr bwMode="auto">
          <a:xfrm>
            <a:off x="5750311" y="4559857"/>
            <a:ext cx="14654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rgbClr val="00B050"/>
                </a:solidFill>
              </a:rPr>
              <a:t>Space Weather</a:t>
            </a:r>
          </a:p>
        </p:txBody>
      </p:sp>
      <p:sp>
        <p:nvSpPr>
          <p:cNvPr id="20" name="TextBox 22"/>
          <p:cNvSpPr txBox="1">
            <a:spLocks noChangeArrowheads="1"/>
          </p:cNvSpPr>
          <p:nvPr/>
        </p:nvSpPr>
        <p:spPr bwMode="auto">
          <a:xfrm>
            <a:off x="5965768" y="4051827"/>
            <a:ext cx="1206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accent2">
                    <a:lumMod val="60000"/>
                    <a:lumOff val="40000"/>
                  </a:schemeClr>
                </a:solidFill>
              </a:rPr>
              <a:t>ADR or JCA</a:t>
            </a:r>
          </a:p>
        </p:txBody>
      </p:sp>
      <p:cxnSp>
        <p:nvCxnSpPr>
          <p:cNvPr id="30" name="Straight Arrow Connector 29"/>
          <p:cNvCxnSpPr>
            <a:cxnSpLocks/>
          </p:cNvCxnSpPr>
          <p:nvPr/>
        </p:nvCxnSpPr>
        <p:spPr>
          <a:xfrm flipH="1">
            <a:off x="6535186" y="751710"/>
            <a:ext cx="645421" cy="39061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H="1" flipV="1">
            <a:off x="10267998" y="4623824"/>
            <a:ext cx="334923" cy="335789"/>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Frame 35"/>
          <p:cNvSpPr/>
          <p:nvPr/>
        </p:nvSpPr>
        <p:spPr>
          <a:xfrm>
            <a:off x="271847" y="450931"/>
            <a:ext cx="11219935" cy="5898689"/>
          </a:xfrm>
          <a:prstGeom prst="frame">
            <a:avLst>
              <a:gd name="adj1" fmla="val 59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TextBox 36"/>
          <p:cNvSpPr txBox="1"/>
          <p:nvPr/>
        </p:nvSpPr>
        <p:spPr>
          <a:xfrm>
            <a:off x="289787" y="508380"/>
            <a:ext cx="2156231" cy="1015663"/>
          </a:xfrm>
          <a:prstGeom prst="rect">
            <a:avLst/>
          </a:prstGeom>
          <a:noFill/>
        </p:spPr>
        <p:txBody>
          <a:bodyPr wrap="none" rtlCol="0">
            <a:spAutoFit/>
          </a:bodyPr>
          <a:lstStyle/>
          <a:p>
            <a:pPr algn="ctr"/>
            <a:r>
              <a:rPr lang="en-US" sz="2000" b="1" dirty="0"/>
              <a:t>Embedded within</a:t>
            </a:r>
            <a:r>
              <a:rPr lang="en-US" sz="2000" dirty="0"/>
              <a:t>:</a:t>
            </a:r>
          </a:p>
          <a:p>
            <a:pPr algn="ctr"/>
            <a:r>
              <a:rPr lang="en-US" sz="2000" i="1" dirty="0"/>
              <a:t>Laws of Physics</a:t>
            </a:r>
          </a:p>
          <a:p>
            <a:pPr algn="ctr"/>
            <a:r>
              <a:rPr lang="en-US" sz="2000" i="1" dirty="0"/>
              <a:t>Outer Space Treaty</a:t>
            </a:r>
          </a:p>
        </p:txBody>
      </p:sp>
      <p:sp>
        <p:nvSpPr>
          <p:cNvPr id="31" name="Donut 30">
            <a:extLst>
              <a:ext uri="{FF2B5EF4-FFF2-40B4-BE49-F238E27FC236}">
                <a16:creationId xmlns:a16="http://schemas.microsoft.com/office/drawing/2014/main" xmlns="" id="{34C3EDB1-A6F1-3A43-ADCB-3D2016C0754A}"/>
              </a:ext>
            </a:extLst>
          </p:cNvPr>
          <p:cNvSpPr/>
          <p:nvPr/>
        </p:nvSpPr>
        <p:spPr bwMode="auto">
          <a:xfrm>
            <a:off x="3130383" y="1062229"/>
            <a:ext cx="5264236" cy="4298638"/>
          </a:xfrm>
          <a:prstGeom prst="donut">
            <a:avLst>
              <a:gd name="adj" fmla="val 2245"/>
            </a:avLst>
          </a:prstGeom>
          <a:solidFill>
            <a:schemeClr val="bg1">
              <a:lumMod val="50000"/>
            </a:schemeClr>
          </a:solidFill>
          <a:ln w="12700" cap="flat" cmpd="sng" algn="ctr">
            <a:solidFill>
              <a:schemeClr val="bg1">
                <a:lumMod val="50000"/>
              </a:schemeClr>
            </a:solidFill>
            <a:prstDash val="solid"/>
            <a:round/>
            <a:headEnd type="none" w="med" len="med"/>
            <a:tailEnd type="none" w="med" len="med"/>
          </a:ln>
          <a:effectLst/>
        </p:spPr>
        <p:txBody>
          <a:bodyPr wrap="square">
            <a:spAutoFit/>
          </a:bodyPr>
          <a:lstStyle/>
          <a:p>
            <a:pPr>
              <a:defRPr/>
            </a:pPr>
            <a:endParaRPr lang="en-US">
              <a:ea typeface="ヒラギノ角ゴ Pro W3" charset="0"/>
              <a:cs typeface="ヒラギノ角ゴ Pro W3" charset="0"/>
            </a:endParaRPr>
          </a:p>
        </p:txBody>
      </p:sp>
      <p:cxnSp>
        <p:nvCxnSpPr>
          <p:cNvPr id="38" name="Straight Arrow Connector 37">
            <a:extLst>
              <a:ext uri="{FF2B5EF4-FFF2-40B4-BE49-F238E27FC236}">
                <a16:creationId xmlns:a16="http://schemas.microsoft.com/office/drawing/2014/main" xmlns="" id="{B8FC9105-964F-B141-862E-8FD6D1518FA7}"/>
              </a:ext>
            </a:extLst>
          </p:cNvPr>
          <p:cNvCxnSpPr>
            <a:cxnSpLocks/>
          </p:cNvCxnSpPr>
          <p:nvPr/>
        </p:nvCxnSpPr>
        <p:spPr>
          <a:xfrm>
            <a:off x="3257695" y="742719"/>
            <a:ext cx="121346" cy="345576"/>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2B076E34-A3A4-5B43-B4FC-333893935A22}"/>
              </a:ext>
            </a:extLst>
          </p:cNvPr>
          <p:cNvSpPr txBox="1"/>
          <p:nvPr/>
        </p:nvSpPr>
        <p:spPr>
          <a:xfrm>
            <a:off x="3607577" y="4835984"/>
            <a:ext cx="473206" cy="369332"/>
          </a:xfrm>
          <a:prstGeom prst="rect">
            <a:avLst/>
          </a:prstGeom>
          <a:noFill/>
        </p:spPr>
        <p:txBody>
          <a:bodyPr wrap="none" rtlCol="0">
            <a:spAutoFit/>
          </a:bodyPr>
          <a:lstStyle/>
          <a:p>
            <a:r>
              <a:rPr lang="en-US" dirty="0">
                <a:solidFill>
                  <a:schemeClr val="bg2">
                    <a:lumMod val="75000"/>
                  </a:schemeClr>
                </a:solidFill>
              </a:rPr>
              <a:t>ISR</a:t>
            </a:r>
          </a:p>
        </p:txBody>
      </p:sp>
      <p:sp>
        <p:nvSpPr>
          <p:cNvPr id="28" name="TextBox 27">
            <a:extLst>
              <a:ext uri="{FF2B5EF4-FFF2-40B4-BE49-F238E27FC236}">
                <a16:creationId xmlns:a16="http://schemas.microsoft.com/office/drawing/2014/main" xmlns="" id="{445AA319-FA25-A74F-84AB-0F55FBF6D2D6}"/>
              </a:ext>
            </a:extLst>
          </p:cNvPr>
          <p:cNvSpPr txBox="1"/>
          <p:nvPr/>
        </p:nvSpPr>
        <p:spPr>
          <a:xfrm>
            <a:off x="1934196" y="1753731"/>
            <a:ext cx="1139274" cy="1200329"/>
          </a:xfrm>
          <a:prstGeom prst="rect">
            <a:avLst/>
          </a:prstGeom>
          <a:noFill/>
        </p:spPr>
        <p:txBody>
          <a:bodyPr wrap="square" rtlCol="0">
            <a:spAutoFit/>
          </a:bodyPr>
          <a:lstStyle/>
          <a:p>
            <a:r>
              <a:rPr lang="en-US" sz="1200" dirty="0">
                <a:solidFill>
                  <a:schemeClr val="bg2">
                    <a:lumMod val="75000"/>
                  </a:schemeClr>
                </a:solidFill>
              </a:rPr>
              <a:t>“any factor, passive or active, associated with the space domain”</a:t>
            </a:r>
          </a:p>
        </p:txBody>
      </p:sp>
      <p:sp>
        <p:nvSpPr>
          <p:cNvPr id="29" name="TextBox 28">
            <a:extLst>
              <a:ext uri="{FF2B5EF4-FFF2-40B4-BE49-F238E27FC236}">
                <a16:creationId xmlns:a16="http://schemas.microsoft.com/office/drawing/2014/main" xmlns="" id="{4AE73475-D4D6-FC4D-9B43-2307FC7F326E}"/>
              </a:ext>
            </a:extLst>
          </p:cNvPr>
          <p:cNvSpPr txBox="1"/>
          <p:nvPr/>
        </p:nvSpPr>
        <p:spPr>
          <a:xfrm>
            <a:off x="1434437" y="3472693"/>
            <a:ext cx="1482072" cy="369332"/>
          </a:xfrm>
          <a:prstGeom prst="rect">
            <a:avLst/>
          </a:prstGeom>
          <a:noFill/>
        </p:spPr>
        <p:txBody>
          <a:bodyPr wrap="none" rtlCol="0">
            <a:spAutoFit/>
          </a:bodyPr>
          <a:lstStyle/>
          <a:p>
            <a:r>
              <a:rPr lang="en-US" dirty="0">
                <a:solidFill>
                  <a:schemeClr val="bg2">
                    <a:lumMod val="75000"/>
                  </a:schemeClr>
                </a:solidFill>
              </a:rPr>
              <a:t>Space Control</a:t>
            </a:r>
          </a:p>
        </p:txBody>
      </p:sp>
      <p:sp>
        <p:nvSpPr>
          <p:cNvPr id="43" name="Rectangle 42">
            <a:extLst>
              <a:ext uri="{FF2B5EF4-FFF2-40B4-BE49-F238E27FC236}">
                <a16:creationId xmlns:a16="http://schemas.microsoft.com/office/drawing/2014/main" xmlns="" id="{11B02BD6-3B83-1941-9E51-FAFFB7AA878C}"/>
              </a:ext>
            </a:extLst>
          </p:cNvPr>
          <p:cNvSpPr/>
          <p:nvPr/>
        </p:nvSpPr>
        <p:spPr>
          <a:xfrm>
            <a:off x="333786" y="4814263"/>
            <a:ext cx="3721048" cy="1446550"/>
          </a:xfrm>
          <a:prstGeom prst="rect">
            <a:avLst/>
          </a:prstGeom>
        </p:spPr>
        <p:txBody>
          <a:bodyPr wrap="square">
            <a:spAutoFit/>
          </a:bodyPr>
          <a:lstStyle/>
          <a:p>
            <a:r>
              <a:rPr lang="en-US" sz="1100" dirty="0"/>
              <a:t>Active Debris Removal (ADR) </a:t>
            </a:r>
          </a:p>
          <a:p>
            <a:r>
              <a:rPr lang="en-US" sz="1100" dirty="0"/>
              <a:t>Collision Avoidance (COLA)</a:t>
            </a:r>
          </a:p>
          <a:p>
            <a:r>
              <a:rPr lang="en-US" sz="1100" dirty="0"/>
              <a:t>Just-in-time Collision Avoidance (JCA)</a:t>
            </a:r>
          </a:p>
          <a:p>
            <a:r>
              <a:rPr lang="en-US" sz="1100" dirty="0"/>
              <a:t>Radio Frequency Interference (RFI)</a:t>
            </a:r>
          </a:p>
          <a:p>
            <a:r>
              <a:rPr lang="en-US" sz="1100" dirty="0"/>
              <a:t>Intelligence, Surveillance and Reconnaissance (ISR)</a:t>
            </a:r>
          </a:p>
          <a:p>
            <a:r>
              <a:rPr lang="en-US" sz="1100" dirty="0"/>
              <a:t>Open Architecture Data Repository (OADR)</a:t>
            </a:r>
          </a:p>
          <a:p>
            <a:r>
              <a:rPr lang="en-US" sz="1100" dirty="0"/>
              <a:t>Space Policy Directive-3 (SPD-3)</a:t>
            </a:r>
          </a:p>
          <a:p>
            <a:endParaRPr lang="en-US" sz="1100" dirty="0"/>
          </a:p>
        </p:txBody>
      </p:sp>
      <p:sp>
        <p:nvSpPr>
          <p:cNvPr id="44" name="TextBox 9">
            <a:extLst>
              <a:ext uri="{FF2B5EF4-FFF2-40B4-BE49-F238E27FC236}">
                <a16:creationId xmlns:a16="http://schemas.microsoft.com/office/drawing/2014/main" xmlns="" id="{F6CF831F-28E0-984E-920C-0AB84B5666DC}"/>
              </a:ext>
            </a:extLst>
          </p:cNvPr>
          <p:cNvSpPr txBox="1">
            <a:spLocks noChangeArrowheads="1"/>
          </p:cNvSpPr>
          <p:nvPr/>
        </p:nvSpPr>
        <p:spPr bwMode="auto">
          <a:xfrm>
            <a:off x="8628274" y="2936219"/>
            <a:ext cx="12073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ヒラギノ角ゴ Pro W3" charset="-128"/>
              </a:defRPr>
            </a:lvl1pPr>
            <a:lvl2pPr marL="742950" indent="-285750">
              <a:defRPr sz="1400" b="1">
                <a:solidFill>
                  <a:schemeClr val="tx1"/>
                </a:solidFill>
                <a:latin typeface="Arial" charset="0"/>
                <a:ea typeface="ヒラギノ角ゴ Pro W3" charset="-128"/>
              </a:defRPr>
            </a:lvl2pPr>
            <a:lvl3pPr marL="1143000" indent="-228600">
              <a:defRPr sz="1400" b="1">
                <a:solidFill>
                  <a:schemeClr val="tx1"/>
                </a:solidFill>
                <a:latin typeface="Arial" charset="0"/>
                <a:ea typeface="ヒラギノ角ゴ Pro W3" charset="-128"/>
              </a:defRPr>
            </a:lvl3pPr>
            <a:lvl4pPr marL="1600200" indent="-228600">
              <a:defRPr sz="1400" b="1">
                <a:solidFill>
                  <a:schemeClr val="tx1"/>
                </a:solidFill>
                <a:latin typeface="Arial" charset="0"/>
                <a:ea typeface="ヒラギノ角ゴ Pro W3" charset="-128"/>
              </a:defRPr>
            </a:lvl4pPr>
            <a:lvl5pPr marL="2057400" indent="-228600">
              <a:defRPr sz="1400" b="1">
                <a:solidFill>
                  <a:schemeClr val="tx1"/>
                </a:solidFill>
                <a:latin typeface="Arial" charset="0"/>
                <a:ea typeface="ヒラギノ角ゴ Pro W3" charset="-128"/>
              </a:defRPr>
            </a:lvl5pPr>
            <a:lvl6pPr marL="2514600" indent="-228600" eaLnBrk="0" fontAlgn="base" hangingPunct="0">
              <a:spcBef>
                <a:spcPct val="0"/>
              </a:spcBef>
              <a:spcAft>
                <a:spcPct val="0"/>
              </a:spcAft>
              <a:defRPr sz="1400" b="1">
                <a:solidFill>
                  <a:schemeClr val="tx1"/>
                </a:solidFill>
                <a:latin typeface="Arial" charset="0"/>
                <a:ea typeface="ヒラギノ角ゴ Pro W3" charset="-128"/>
              </a:defRPr>
            </a:lvl6pPr>
            <a:lvl7pPr marL="2971800" indent="-228600" eaLnBrk="0" fontAlgn="base" hangingPunct="0">
              <a:spcBef>
                <a:spcPct val="0"/>
              </a:spcBef>
              <a:spcAft>
                <a:spcPct val="0"/>
              </a:spcAft>
              <a:defRPr sz="1400" b="1">
                <a:solidFill>
                  <a:schemeClr val="tx1"/>
                </a:solidFill>
                <a:latin typeface="Arial" charset="0"/>
                <a:ea typeface="ヒラギノ角ゴ Pro W3" charset="-128"/>
              </a:defRPr>
            </a:lvl7pPr>
            <a:lvl8pPr marL="3429000" indent="-228600" eaLnBrk="0" fontAlgn="base" hangingPunct="0">
              <a:spcBef>
                <a:spcPct val="0"/>
              </a:spcBef>
              <a:spcAft>
                <a:spcPct val="0"/>
              </a:spcAft>
              <a:defRPr sz="1400" b="1">
                <a:solidFill>
                  <a:schemeClr val="tx1"/>
                </a:solidFill>
                <a:latin typeface="Arial" charset="0"/>
                <a:ea typeface="ヒラギノ角ゴ Pro W3" charset="-128"/>
              </a:defRPr>
            </a:lvl8pPr>
            <a:lvl9pPr marL="3886200" indent="-228600" eaLnBrk="0" fontAlgn="base" hangingPunct="0">
              <a:spcBef>
                <a:spcPct val="0"/>
              </a:spcBef>
              <a:spcAft>
                <a:spcPct val="0"/>
              </a:spcAft>
              <a:defRPr sz="1400" b="1">
                <a:solidFill>
                  <a:schemeClr val="tx1"/>
                </a:solidFill>
                <a:latin typeface="Arial" charset="0"/>
                <a:ea typeface="ヒラギノ角ゴ Pro W3" charset="-128"/>
              </a:defRPr>
            </a:lvl9pPr>
          </a:lstStyle>
          <a:p>
            <a:r>
              <a:rPr lang="en-US" altLang="x-none" dirty="0">
                <a:solidFill>
                  <a:schemeClr val="accent2">
                    <a:lumMod val="60000"/>
                    <a:lumOff val="40000"/>
                  </a:schemeClr>
                </a:solidFill>
              </a:rPr>
              <a:t>Regulation/</a:t>
            </a:r>
            <a:r>
              <a:rPr lang="en-US" dirty="0">
                <a:solidFill>
                  <a:schemeClr val="accent2">
                    <a:lumMod val="60000"/>
                    <a:lumOff val="40000"/>
                  </a:schemeClr>
                </a:solidFill>
              </a:rPr>
              <a:t> </a:t>
            </a:r>
          </a:p>
          <a:p>
            <a:r>
              <a:rPr lang="en-US" dirty="0">
                <a:solidFill>
                  <a:schemeClr val="accent2">
                    <a:lumMod val="60000"/>
                    <a:lumOff val="40000"/>
                  </a:schemeClr>
                </a:solidFill>
              </a:rPr>
              <a:t>Licensing</a:t>
            </a:r>
            <a:endParaRPr lang="en-US" altLang="x-none" dirty="0">
              <a:solidFill>
                <a:schemeClr val="accent2">
                  <a:lumMod val="60000"/>
                  <a:lumOff val="40000"/>
                </a:schemeClr>
              </a:solidFill>
            </a:endParaRPr>
          </a:p>
        </p:txBody>
      </p:sp>
      <p:sp>
        <p:nvSpPr>
          <p:cNvPr id="45" name="TextBox 44">
            <a:extLst>
              <a:ext uri="{FF2B5EF4-FFF2-40B4-BE49-F238E27FC236}">
                <a16:creationId xmlns:a16="http://schemas.microsoft.com/office/drawing/2014/main" xmlns="" id="{06F01482-3AAA-F246-BA36-77047CBB5B3C}"/>
              </a:ext>
            </a:extLst>
          </p:cNvPr>
          <p:cNvSpPr txBox="1"/>
          <p:nvPr/>
        </p:nvSpPr>
        <p:spPr>
          <a:xfrm>
            <a:off x="1121347" y="2890791"/>
            <a:ext cx="1430969" cy="646331"/>
          </a:xfrm>
          <a:prstGeom prst="rect">
            <a:avLst/>
          </a:prstGeom>
          <a:noFill/>
        </p:spPr>
        <p:txBody>
          <a:bodyPr wrap="none" rtlCol="0">
            <a:spAutoFit/>
          </a:bodyPr>
          <a:lstStyle/>
          <a:p>
            <a:r>
              <a:rPr lang="en-US" dirty="0">
                <a:solidFill>
                  <a:schemeClr val="bg2">
                    <a:lumMod val="75000"/>
                  </a:schemeClr>
                </a:solidFill>
              </a:rPr>
              <a:t>Space Battle </a:t>
            </a:r>
          </a:p>
          <a:p>
            <a:r>
              <a:rPr lang="en-US" dirty="0">
                <a:solidFill>
                  <a:schemeClr val="bg2">
                    <a:lumMod val="75000"/>
                  </a:schemeClr>
                </a:solidFill>
              </a:rPr>
              <a:t>Management</a:t>
            </a:r>
          </a:p>
        </p:txBody>
      </p:sp>
      <p:sp>
        <p:nvSpPr>
          <p:cNvPr id="46" name="TextBox 45">
            <a:extLst>
              <a:ext uri="{FF2B5EF4-FFF2-40B4-BE49-F238E27FC236}">
                <a16:creationId xmlns:a16="http://schemas.microsoft.com/office/drawing/2014/main" xmlns="" id="{1989629F-D086-5C41-99DF-D65F4BCC5A51}"/>
              </a:ext>
            </a:extLst>
          </p:cNvPr>
          <p:cNvSpPr txBox="1"/>
          <p:nvPr/>
        </p:nvSpPr>
        <p:spPr>
          <a:xfrm>
            <a:off x="2005610" y="3843509"/>
            <a:ext cx="1272849" cy="646331"/>
          </a:xfrm>
          <a:prstGeom prst="rect">
            <a:avLst/>
          </a:prstGeom>
          <a:noFill/>
        </p:spPr>
        <p:txBody>
          <a:bodyPr wrap="none" rtlCol="0">
            <a:spAutoFit/>
          </a:bodyPr>
          <a:lstStyle/>
          <a:p>
            <a:r>
              <a:rPr lang="en-US" dirty="0">
                <a:solidFill>
                  <a:schemeClr val="bg2">
                    <a:lumMod val="75000"/>
                  </a:schemeClr>
                </a:solidFill>
              </a:rPr>
              <a:t>Blue forces </a:t>
            </a:r>
          </a:p>
          <a:p>
            <a:r>
              <a:rPr lang="en-US" dirty="0">
                <a:solidFill>
                  <a:schemeClr val="bg2">
                    <a:lumMod val="75000"/>
                  </a:schemeClr>
                </a:solidFill>
              </a:rPr>
              <a:t>support</a:t>
            </a:r>
          </a:p>
        </p:txBody>
      </p:sp>
      <p:sp>
        <p:nvSpPr>
          <p:cNvPr id="48" name="TextBox 47">
            <a:extLst>
              <a:ext uri="{FF2B5EF4-FFF2-40B4-BE49-F238E27FC236}">
                <a16:creationId xmlns:a16="http://schemas.microsoft.com/office/drawing/2014/main" xmlns="" id="{A28713C9-2AB8-9543-83DE-AC546AF2E4BB}"/>
              </a:ext>
            </a:extLst>
          </p:cNvPr>
          <p:cNvSpPr txBox="1"/>
          <p:nvPr/>
        </p:nvSpPr>
        <p:spPr>
          <a:xfrm>
            <a:off x="8753653" y="3500966"/>
            <a:ext cx="473206" cy="307777"/>
          </a:xfrm>
          <a:prstGeom prst="rect">
            <a:avLst/>
          </a:prstGeom>
          <a:noFill/>
        </p:spPr>
        <p:txBody>
          <a:bodyPr wrap="none" rtlCol="0">
            <a:spAutoFit/>
          </a:bodyPr>
          <a:lstStyle/>
          <a:p>
            <a:r>
              <a:rPr lang="en-US" sz="1400" b="1" dirty="0">
                <a:solidFill>
                  <a:schemeClr val="accent2">
                    <a:lumMod val="60000"/>
                    <a:lumOff val="40000"/>
                  </a:schemeClr>
                </a:solidFill>
                <a:latin typeface="Arial" charset="0"/>
                <a:ea typeface="ヒラギノ角ゴ Pro W3" charset="-128"/>
              </a:rPr>
              <a:t>RFI</a:t>
            </a:r>
          </a:p>
        </p:txBody>
      </p:sp>
      <p:sp>
        <p:nvSpPr>
          <p:cNvPr id="49" name="TextBox 48">
            <a:extLst>
              <a:ext uri="{FF2B5EF4-FFF2-40B4-BE49-F238E27FC236}">
                <a16:creationId xmlns:a16="http://schemas.microsoft.com/office/drawing/2014/main" xmlns="" id="{3B273770-D0BE-3445-9556-007394641729}"/>
              </a:ext>
            </a:extLst>
          </p:cNvPr>
          <p:cNvSpPr txBox="1"/>
          <p:nvPr/>
        </p:nvSpPr>
        <p:spPr>
          <a:xfrm>
            <a:off x="5615202" y="4303009"/>
            <a:ext cx="1734514" cy="307777"/>
          </a:xfrm>
          <a:prstGeom prst="rect">
            <a:avLst/>
          </a:prstGeom>
          <a:noFill/>
        </p:spPr>
        <p:txBody>
          <a:bodyPr wrap="none" rtlCol="0">
            <a:spAutoFit/>
          </a:bodyPr>
          <a:lstStyle/>
          <a:p>
            <a:r>
              <a:rPr lang="en-US" altLang="en-US" sz="1400" b="1" dirty="0">
                <a:solidFill>
                  <a:schemeClr val="accent2">
                    <a:lumMod val="60000"/>
                    <a:lumOff val="40000"/>
                  </a:schemeClr>
                </a:solidFill>
                <a:latin typeface="Arial" charset="0"/>
                <a:ea typeface="ヒラギノ角ゴ Pro W3" charset="-128"/>
              </a:rPr>
              <a:t>Treaties/Int’l Coop</a:t>
            </a:r>
          </a:p>
        </p:txBody>
      </p:sp>
      <p:sp>
        <p:nvSpPr>
          <p:cNvPr id="52" name="TextBox 51">
            <a:extLst>
              <a:ext uri="{FF2B5EF4-FFF2-40B4-BE49-F238E27FC236}">
                <a16:creationId xmlns:a16="http://schemas.microsoft.com/office/drawing/2014/main" xmlns="" id="{F3072537-564B-7D4B-9310-B942B31894F2}"/>
              </a:ext>
            </a:extLst>
          </p:cNvPr>
          <p:cNvSpPr txBox="1"/>
          <p:nvPr/>
        </p:nvSpPr>
        <p:spPr>
          <a:xfrm>
            <a:off x="7118359" y="3928580"/>
            <a:ext cx="713657" cy="307777"/>
          </a:xfrm>
          <a:prstGeom prst="rect">
            <a:avLst/>
          </a:prstGeom>
          <a:noFill/>
        </p:spPr>
        <p:txBody>
          <a:bodyPr wrap="none" rtlCol="0">
            <a:spAutoFit/>
          </a:bodyPr>
          <a:lstStyle/>
          <a:p>
            <a:r>
              <a:rPr lang="en-US" sz="1400" b="1" dirty="0">
                <a:solidFill>
                  <a:schemeClr val="accent2">
                    <a:lumMod val="60000"/>
                    <a:lumOff val="40000"/>
                  </a:schemeClr>
                </a:solidFill>
                <a:latin typeface="Arial" charset="0"/>
                <a:ea typeface="ヒラギノ角ゴ Pro W3" charset="-128"/>
              </a:rPr>
              <a:t>OADR</a:t>
            </a:r>
          </a:p>
        </p:txBody>
      </p:sp>
      <p:sp>
        <p:nvSpPr>
          <p:cNvPr id="2" name="TextBox 1">
            <a:extLst>
              <a:ext uri="{FF2B5EF4-FFF2-40B4-BE49-F238E27FC236}">
                <a16:creationId xmlns:a16="http://schemas.microsoft.com/office/drawing/2014/main" xmlns="" id="{C34D1E58-61F9-6C4A-99C7-484739605659}"/>
              </a:ext>
            </a:extLst>
          </p:cNvPr>
          <p:cNvSpPr txBox="1"/>
          <p:nvPr/>
        </p:nvSpPr>
        <p:spPr>
          <a:xfrm>
            <a:off x="2793818" y="1316069"/>
            <a:ext cx="1129027" cy="646331"/>
          </a:xfrm>
          <a:prstGeom prst="rect">
            <a:avLst/>
          </a:prstGeom>
          <a:noFill/>
        </p:spPr>
        <p:txBody>
          <a:bodyPr wrap="none" rtlCol="0">
            <a:spAutoFit/>
          </a:bodyPr>
          <a:lstStyle/>
          <a:p>
            <a:r>
              <a:rPr lang="en-US" dirty="0">
                <a:solidFill>
                  <a:schemeClr val="bg2">
                    <a:lumMod val="75000"/>
                  </a:schemeClr>
                </a:solidFill>
              </a:rPr>
              <a:t>Protect &amp; </a:t>
            </a:r>
          </a:p>
          <a:p>
            <a:r>
              <a:rPr lang="en-US" dirty="0">
                <a:solidFill>
                  <a:schemeClr val="bg2">
                    <a:lumMod val="75000"/>
                  </a:schemeClr>
                </a:solidFill>
              </a:rPr>
              <a:t>Defend</a:t>
            </a:r>
          </a:p>
        </p:txBody>
      </p:sp>
      <p:sp>
        <p:nvSpPr>
          <p:cNvPr id="3" name="TextBox 2">
            <a:extLst>
              <a:ext uri="{FF2B5EF4-FFF2-40B4-BE49-F238E27FC236}">
                <a16:creationId xmlns:a16="http://schemas.microsoft.com/office/drawing/2014/main" xmlns="" id="{0C9CEA26-CEAC-2241-8591-A2424558EB1E}"/>
              </a:ext>
            </a:extLst>
          </p:cNvPr>
          <p:cNvSpPr txBox="1"/>
          <p:nvPr/>
        </p:nvSpPr>
        <p:spPr>
          <a:xfrm>
            <a:off x="3768664" y="4030959"/>
            <a:ext cx="1471493" cy="584775"/>
          </a:xfrm>
          <a:prstGeom prst="rect">
            <a:avLst/>
          </a:prstGeom>
          <a:noFill/>
        </p:spPr>
        <p:txBody>
          <a:bodyPr wrap="none" rtlCol="0">
            <a:spAutoFit/>
          </a:bodyPr>
          <a:lstStyle/>
          <a:p>
            <a:r>
              <a:rPr lang="en-US" sz="1600" dirty="0">
                <a:solidFill>
                  <a:schemeClr val="bg2">
                    <a:lumMod val="75000"/>
                  </a:schemeClr>
                </a:solidFill>
              </a:rPr>
              <a:t>New foreign</a:t>
            </a:r>
          </a:p>
          <a:p>
            <a:r>
              <a:rPr lang="en-US" sz="1600" dirty="0">
                <a:solidFill>
                  <a:schemeClr val="bg2">
                    <a:lumMod val="75000"/>
                  </a:schemeClr>
                </a:solidFill>
              </a:rPr>
              <a:t>Launch/reentry</a:t>
            </a:r>
          </a:p>
        </p:txBody>
      </p:sp>
      <p:sp>
        <p:nvSpPr>
          <p:cNvPr id="25" name="TextBox 24">
            <a:extLst>
              <a:ext uri="{FF2B5EF4-FFF2-40B4-BE49-F238E27FC236}">
                <a16:creationId xmlns:a16="http://schemas.microsoft.com/office/drawing/2014/main" xmlns="" id="{E381F4A3-59EE-0446-A911-68A071C50595}"/>
              </a:ext>
            </a:extLst>
          </p:cNvPr>
          <p:cNvSpPr txBox="1"/>
          <p:nvPr/>
        </p:nvSpPr>
        <p:spPr>
          <a:xfrm>
            <a:off x="6075528" y="3094172"/>
            <a:ext cx="1450782" cy="307777"/>
          </a:xfrm>
          <a:prstGeom prst="rect">
            <a:avLst/>
          </a:prstGeom>
          <a:noFill/>
        </p:spPr>
        <p:txBody>
          <a:bodyPr wrap="none" rtlCol="0">
            <a:spAutoFit/>
          </a:bodyPr>
          <a:lstStyle/>
          <a:p>
            <a:r>
              <a:rPr lang="en-US" sz="1400" b="1" dirty="0">
                <a:solidFill>
                  <a:srgbClr val="00B050"/>
                </a:solidFill>
                <a:latin typeface="Arial" charset="0"/>
                <a:ea typeface="ヒラギノ角ゴ Pro W3" charset="-128"/>
              </a:rPr>
              <a:t>Event Analysis</a:t>
            </a:r>
          </a:p>
        </p:txBody>
      </p:sp>
      <p:sp>
        <p:nvSpPr>
          <p:cNvPr id="27" name="TextBox 26">
            <a:extLst>
              <a:ext uri="{FF2B5EF4-FFF2-40B4-BE49-F238E27FC236}">
                <a16:creationId xmlns:a16="http://schemas.microsoft.com/office/drawing/2014/main" xmlns="" id="{6A513BC0-63B4-3846-9D92-23E576E8BC57}"/>
              </a:ext>
            </a:extLst>
          </p:cNvPr>
          <p:cNvSpPr txBox="1"/>
          <p:nvPr/>
        </p:nvSpPr>
        <p:spPr>
          <a:xfrm>
            <a:off x="2194310" y="4456898"/>
            <a:ext cx="1647246" cy="369332"/>
          </a:xfrm>
          <a:prstGeom prst="rect">
            <a:avLst/>
          </a:prstGeom>
          <a:noFill/>
        </p:spPr>
        <p:txBody>
          <a:bodyPr wrap="none" rtlCol="0">
            <a:spAutoFit/>
          </a:bodyPr>
          <a:lstStyle/>
          <a:p>
            <a:r>
              <a:rPr lang="en-US" dirty="0">
                <a:solidFill>
                  <a:schemeClr val="bg2">
                    <a:lumMod val="75000"/>
                  </a:schemeClr>
                </a:solidFill>
              </a:rPr>
              <a:t>Missile warning</a:t>
            </a:r>
          </a:p>
        </p:txBody>
      </p:sp>
      <p:sp>
        <p:nvSpPr>
          <p:cNvPr id="39" name="TextBox 38">
            <a:extLst>
              <a:ext uri="{FF2B5EF4-FFF2-40B4-BE49-F238E27FC236}">
                <a16:creationId xmlns:a16="http://schemas.microsoft.com/office/drawing/2014/main" xmlns="" id="{A64E9827-2240-7642-A7C8-306748CF304D}"/>
              </a:ext>
            </a:extLst>
          </p:cNvPr>
          <p:cNvSpPr txBox="1"/>
          <p:nvPr/>
        </p:nvSpPr>
        <p:spPr>
          <a:xfrm>
            <a:off x="4163844" y="33197"/>
            <a:ext cx="3090013" cy="461665"/>
          </a:xfrm>
          <a:prstGeom prst="rect">
            <a:avLst/>
          </a:prstGeom>
          <a:noFill/>
        </p:spPr>
        <p:txBody>
          <a:bodyPr wrap="none" rtlCol="0">
            <a:spAutoFit/>
          </a:bodyPr>
          <a:lstStyle/>
          <a:p>
            <a:r>
              <a:rPr lang="en-US" sz="2400" b="1" dirty="0"/>
              <a:t>SDA/SSA/STM Equities</a:t>
            </a:r>
          </a:p>
        </p:txBody>
      </p:sp>
      <p:sp>
        <p:nvSpPr>
          <p:cNvPr id="41" name="Rectangle 40">
            <a:extLst>
              <a:ext uri="{FF2B5EF4-FFF2-40B4-BE49-F238E27FC236}">
                <a16:creationId xmlns:a16="http://schemas.microsoft.com/office/drawing/2014/main" xmlns="" id="{58900C73-A7D0-6D4F-BA55-3B8A4C73AD4B}"/>
              </a:ext>
            </a:extLst>
          </p:cNvPr>
          <p:cNvSpPr/>
          <p:nvPr/>
        </p:nvSpPr>
        <p:spPr>
          <a:xfrm>
            <a:off x="3073470" y="5635298"/>
            <a:ext cx="3217547" cy="769441"/>
          </a:xfrm>
          <a:prstGeom prst="rect">
            <a:avLst/>
          </a:prstGeom>
        </p:spPr>
        <p:txBody>
          <a:bodyPr wrap="none">
            <a:spAutoFit/>
          </a:bodyPr>
          <a:lstStyle/>
          <a:p>
            <a:r>
              <a:rPr lang="en-US" sz="4400" dirty="0">
                <a:solidFill>
                  <a:srgbClr val="00B050"/>
                </a:solidFill>
              </a:rPr>
              <a:t>Space Safety</a:t>
            </a:r>
          </a:p>
        </p:txBody>
      </p:sp>
      <p:sp>
        <p:nvSpPr>
          <p:cNvPr id="47" name="Donut 46">
            <a:extLst>
              <a:ext uri="{FF2B5EF4-FFF2-40B4-BE49-F238E27FC236}">
                <a16:creationId xmlns:a16="http://schemas.microsoft.com/office/drawing/2014/main" xmlns="" id="{2F6D045B-F7CE-4348-B52D-A3B7DAB7A65F}"/>
              </a:ext>
            </a:extLst>
          </p:cNvPr>
          <p:cNvSpPr/>
          <p:nvPr/>
        </p:nvSpPr>
        <p:spPr bwMode="auto">
          <a:xfrm rot="19432501">
            <a:off x="4626241" y="1358628"/>
            <a:ext cx="6922221" cy="4002896"/>
          </a:xfrm>
          <a:prstGeom prst="donut">
            <a:avLst>
              <a:gd name="adj" fmla="val 2245"/>
            </a:avLst>
          </a:prstGeom>
          <a:solidFill>
            <a:srgbClr val="00B050"/>
          </a:solidFill>
          <a:ln w="12700" cap="flat" cmpd="sng" algn="ctr">
            <a:solidFill>
              <a:srgbClr val="00B050"/>
            </a:solidFill>
            <a:prstDash val="solid"/>
            <a:round/>
            <a:headEnd type="none" w="med" len="med"/>
            <a:tailEnd type="none" w="med" len="med"/>
          </a:ln>
          <a:effectLst/>
        </p:spPr>
        <p:txBody>
          <a:bodyPr wrap="square">
            <a:spAutoFit/>
          </a:bodyPr>
          <a:lstStyle/>
          <a:p>
            <a:pPr>
              <a:defRPr/>
            </a:pPr>
            <a:endParaRPr lang="en-US" dirty="0">
              <a:ea typeface="ヒラギノ角ゴ Pro W3" charset="0"/>
              <a:cs typeface="ヒラギノ角ゴ Pro W3" charset="0"/>
            </a:endParaRPr>
          </a:p>
        </p:txBody>
      </p:sp>
      <p:sp>
        <p:nvSpPr>
          <p:cNvPr id="21" name="TextBox 20">
            <a:extLst>
              <a:ext uri="{FF2B5EF4-FFF2-40B4-BE49-F238E27FC236}">
                <a16:creationId xmlns:a16="http://schemas.microsoft.com/office/drawing/2014/main" xmlns="" id="{371BDBB8-1EE0-D846-950A-910746A2A80A}"/>
              </a:ext>
            </a:extLst>
          </p:cNvPr>
          <p:cNvSpPr txBox="1"/>
          <p:nvPr/>
        </p:nvSpPr>
        <p:spPr>
          <a:xfrm>
            <a:off x="6535186" y="2449439"/>
            <a:ext cx="1610377" cy="369332"/>
          </a:xfrm>
          <a:prstGeom prst="rect">
            <a:avLst/>
          </a:prstGeom>
          <a:noFill/>
        </p:spPr>
        <p:txBody>
          <a:bodyPr wrap="none" rtlCol="0">
            <a:spAutoFit/>
          </a:bodyPr>
          <a:lstStyle/>
          <a:p>
            <a:r>
              <a:rPr lang="en-US" b="1" dirty="0">
                <a:solidFill>
                  <a:srgbClr val="00B050"/>
                </a:solidFill>
              </a:rPr>
              <a:t>Safety of Flight</a:t>
            </a:r>
          </a:p>
        </p:txBody>
      </p:sp>
      <p:sp>
        <p:nvSpPr>
          <p:cNvPr id="22" name="TextBox 21">
            <a:extLst>
              <a:ext uri="{FF2B5EF4-FFF2-40B4-BE49-F238E27FC236}">
                <a16:creationId xmlns:a16="http://schemas.microsoft.com/office/drawing/2014/main" xmlns="" id="{7B3CA62F-969F-7E49-90A1-EB106FB09C76}"/>
              </a:ext>
            </a:extLst>
          </p:cNvPr>
          <p:cNvSpPr txBox="1"/>
          <p:nvPr/>
        </p:nvSpPr>
        <p:spPr>
          <a:xfrm>
            <a:off x="7585005" y="1276243"/>
            <a:ext cx="3143233" cy="338554"/>
          </a:xfrm>
          <a:prstGeom prst="rect">
            <a:avLst/>
          </a:prstGeom>
          <a:noFill/>
        </p:spPr>
        <p:txBody>
          <a:bodyPr wrap="none" rtlCol="0">
            <a:spAutoFit/>
          </a:bodyPr>
          <a:lstStyle/>
          <a:p>
            <a:r>
              <a:rPr lang="en-US" sz="1600" dirty="0">
                <a:solidFill>
                  <a:srgbClr val="00B050"/>
                </a:solidFill>
              </a:rPr>
              <a:t>Space Medicine, nuclear space tech</a:t>
            </a:r>
          </a:p>
        </p:txBody>
      </p:sp>
      <p:sp>
        <p:nvSpPr>
          <p:cNvPr id="23" name="TextBox 22">
            <a:extLst>
              <a:ext uri="{FF2B5EF4-FFF2-40B4-BE49-F238E27FC236}">
                <a16:creationId xmlns:a16="http://schemas.microsoft.com/office/drawing/2014/main" xmlns="" id="{EC9DB75E-FC7F-A64E-8383-E61263771406}"/>
              </a:ext>
            </a:extLst>
          </p:cNvPr>
          <p:cNvSpPr txBox="1"/>
          <p:nvPr/>
        </p:nvSpPr>
        <p:spPr>
          <a:xfrm>
            <a:off x="9150787" y="1903025"/>
            <a:ext cx="1392689" cy="369332"/>
          </a:xfrm>
          <a:prstGeom prst="rect">
            <a:avLst/>
          </a:prstGeom>
          <a:noFill/>
        </p:spPr>
        <p:txBody>
          <a:bodyPr wrap="none" rtlCol="0">
            <a:spAutoFit/>
          </a:bodyPr>
          <a:lstStyle/>
          <a:p>
            <a:r>
              <a:rPr lang="en-US" dirty="0">
                <a:solidFill>
                  <a:srgbClr val="00B050"/>
                </a:solidFill>
              </a:rPr>
              <a:t>Range Safety</a:t>
            </a:r>
          </a:p>
        </p:txBody>
      </p:sp>
      <p:sp>
        <p:nvSpPr>
          <p:cNvPr id="24" name="TextBox 23">
            <a:extLst>
              <a:ext uri="{FF2B5EF4-FFF2-40B4-BE49-F238E27FC236}">
                <a16:creationId xmlns:a16="http://schemas.microsoft.com/office/drawing/2014/main" xmlns="" id="{65033931-AE23-DF40-8A48-274FBEE66A87}"/>
              </a:ext>
            </a:extLst>
          </p:cNvPr>
          <p:cNvSpPr txBox="1"/>
          <p:nvPr/>
        </p:nvSpPr>
        <p:spPr>
          <a:xfrm>
            <a:off x="8656787" y="947464"/>
            <a:ext cx="1611210" cy="369332"/>
          </a:xfrm>
          <a:prstGeom prst="rect">
            <a:avLst/>
          </a:prstGeom>
          <a:noFill/>
        </p:spPr>
        <p:txBody>
          <a:bodyPr wrap="none" rtlCol="0">
            <a:spAutoFit/>
          </a:bodyPr>
          <a:lstStyle/>
          <a:p>
            <a:r>
              <a:rPr lang="en-US" dirty="0">
                <a:solidFill>
                  <a:srgbClr val="00B050"/>
                </a:solidFill>
              </a:rPr>
              <a:t>‘Safety Culture’</a:t>
            </a:r>
          </a:p>
        </p:txBody>
      </p:sp>
      <p:sp>
        <p:nvSpPr>
          <p:cNvPr id="33" name="TextBox 32">
            <a:extLst>
              <a:ext uri="{FF2B5EF4-FFF2-40B4-BE49-F238E27FC236}">
                <a16:creationId xmlns:a16="http://schemas.microsoft.com/office/drawing/2014/main" xmlns="" id="{FDA02F6B-F6AC-E841-95E8-46F8E6AB37C6}"/>
              </a:ext>
            </a:extLst>
          </p:cNvPr>
          <p:cNvSpPr txBox="1"/>
          <p:nvPr/>
        </p:nvSpPr>
        <p:spPr>
          <a:xfrm>
            <a:off x="8008450" y="1522433"/>
            <a:ext cx="2729402" cy="646331"/>
          </a:xfrm>
          <a:prstGeom prst="rect">
            <a:avLst/>
          </a:prstGeom>
          <a:noFill/>
        </p:spPr>
        <p:txBody>
          <a:bodyPr wrap="none" rtlCol="0">
            <a:spAutoFit/>
          </a:bodyPr>
          <a:lstStyle/>
          <a:p>
            <a:r>
              <a:rPr lang="en-US" dirty="0">
                <a:solidFill>
                  <a:srgbClr val="00B050"/>
                </a:solidFill>
              </a:rPr>
              <a:t>Safety of Humans: ground, </a:t>
            </a:r>
          </a:p>
          <a:p>
            <a:r>
              <a:rPr lang="en-US" dirty="0">
                <a:solidFill>
                  <a:srgbClr val="00B050"/>
                </a:solidFill>
              </a:rPr>
              <a:t>Air, space</a:t>
            </a:r>
          </a:p>
        </p:txBody>
      </p:sp>
      <p:cxnSp>
        <p:nvCxnSpPr>
          <p:cNvPr id="35" name="Straight Arrow Connector 34">
            <a:extLst>
              <a:ext uri="{FF2B5EF4-FFF2-40B4-BE49-F238E27FC236}">
                <a16:creationId xmlns:a16="http://schemas.microsoft.com/office/drawing/2014/main" xmlns="" id="{9FEB1B34-E776-C54E-9E7D-CAB4E6517CD5}"/>
              </a:ext>
            </a:extLst>
          </p:cNvPr>
          <p:cNvCxnSpPr>
            <a:cxnSpLocks/>
          </p:cNvCxnSpPr>
          <p:nvPr/>
        </p:nvCxnSpPr>
        <p:spPr>
          <a:xfrm flipV="1">
            <a:off x="4746001" y="5511381"/>
            <a:ext cx="628963" cy="2761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49EEE7D5-F8E6-974B-9AC6-AC802F9572F9}"/>
              </a:ext>
            </a:extLst>
          </p:cNvPr>
          <p:cNvSpPr txBox="1"/>
          <p:nvPr/>
        </p:nvSpPr>
        <p:spPr>
          <a:xfrm>
            <a:off x="9502023" y="2149215"/>
            <a:ext cx="1547860" cy="646331"/>
          </a:xfrm>
          <a:prstGeom prst="rect">
            <a:avLst/>
          </a:prstGeom>
          <a:noFill/>
        </p:spPr>
        <p:txBody>
          <a:bodyPr wrap="none" rtlCol="0">
            <a:spAutoFit/>
          </a:bodyPr>
          <a:lstStyle/>
          <a:p>
            <a:r>
              <a:rPr lang="en-US" dirty="0">
                <a:solidFill>
                  <a:srgbClr val="00B050"/>
                </a:solidFill>
              </a:rPr>
              <a:t>Environment </a:t>
            </a:r>
          </a:p>
          <a:p>
            <a:r>
              <a:rPr lang="en-US" dirty="0">
                <a:solidFill>
                  <a:srgbClr val="00B050"/>
                </a:solidFill>
              </a:rPr>
              <a:t>contamination</a:t>
            </a:r>
          </a:p>
        </p:txBody>
      </p:sp>
      <p:sp>
        <p:nvSpPr>
          <p:cNvPr id="54" name="TextBox 53">
            <a:extLst>
              <a:ext uri="{FF2B5EF4-FFF2-40B4-BE49-F238E27FC236}">
                <a16:creationId xmlns:a16="http://schemas.microsoft.com/office/drawing/2014/main" xmlns="" id="{C70CFE76-BA13-0442-A31C-DA93906AE932}"/>
              </a:ext>
            </a:extLst>
          </p:cNvPr>
          <p:cNvSpPr txBox="1"/>
          <p:nvPr/>
        </p:nvSpPr>
        <p:spPr>
          <a:xfrm>
            <a:off x="5789039" y="2822401"/>
            <a:ext cx="2456250" cy="369332"/>
          </a:xfrm>
          <a:prstGeom prst="rect">
            <a:avLst/>
          </a:prstGeom>
          <a:noFill/>
        </p:spPr>
        <p:txBody>
          <a:bodyPr wrap="none" rtlCol="0">
            <a:spAutoFit/>
          </a:bodyPr>
          <a:lstStyle/>
          <a:p>
            <a:r>
              <a:rPr lang="en-US" dirty="0">
                <a:solidFill>
                  <a:srgbClr val="00B050"/>
                </a:solidFill>
              </a:rPr>
              <a:t>Standards &amp; compliance</a:t>
            </a:r>
          </a:p>
        </p:txBody>
      </p:sp>
    </p:spTree>
    <p:extLst>
      <p:ext uri="{BB962C8B-B14F-4D97-AF65-F5344CB8AC3E}">
        <p14:creationId xmlns:p14="http://schemas.microsoft.com/office/powerpoint/2010/main" val="1672861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pace Operations Assur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590077"/>
            <a:ext cx="7358137" cy="5677846"/>
          </a:xfrm>
          <a:prstGeom prst="rect">
            <a:avLst/>
          </a:prstGeom>
        </p:spPr>
      </p:pic>
      <p:sp>
        <p:nvSpPr>
          <p:cNvPr id="5" name="Title 4">
            <a:extLst>
              <a:ext uri="{FF2B5EF4-FFF2-40B4-BE49-F238E27FC236}">
                <a16:creationId xmlns:a16="http://schemas.microsoft.com/office/drawing/2014/main" xmlns="" id="{C9963C19-8483-47FE-AD82-5D8759FD00DA}"/>
              </a:ext>
            </a:extLst>
          </p:cNvPr>
          <p:cNvSpPr>
            <a:spLocks noGrp="1"/>
          </p:cNvSpPr>
          <p:nvPr>
            <p:ph type="title"/>
          </p:nvPr>
        </p:nvSpPr>
        <p:spPr/>
        <p:txBody>
          <a:bodyPr/>
          <a:lstStyle/>
          <a:p>
            <a:pPr algn="ctr"/>
            <a:r>
              <a:rPr lang="en-US" dirty="0"/>
              <a:t>SOA = SSA+ SEM + STM</a:t>
            </a:r>
          </a:p>
        </p:txBody>
      </p:sp>
    </p:spTree>
    <p:extLst>
      <p:ext uri="{BB962C8B-B14F-4D97-AF65-F5344CB8AC3E}">
        <p14:creationId xmlns:p14="http://schemas.microsoft.com/office/powerpoint/2010/main" val="4034317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2F117648-1DF4-4AC1-9D56-E150034B9B03}"/>
              </a:ext>
            </a:extLst>
          </p:cNvPr>
          <p:cNvSpPr>
            <a:spLocks noGrp="1"/>
          </p:cNvSpPr>
          <p:nvPr>
            <p:ph type="ftr" sz="quarter" idx="11"/>
          </p:nvPr>
        </p:nvSpPr>
        <p:spPr/>
        <p:txBody>
          <a:bodyPr/>
          <a:lstStyle/>
          <a:p>
            <a:endParaRPr lang="en-US" dirty="0"/>
          </a:p>
        </p:txBody>
      </p:sp>
      <p:pic>
        <p:nvPicPr>
          <p:cNvPr id="28" name="Picture 27">
            <a:extLst>
              <a:ext uri="{FF2B5EF4-FFF2-40B4-BE49-F238E27FC236}">
                <a16:creationId xmlns:a16="http://schemas.microsoft.com/office/drawing/2014/main" xmlns="" id="{7043C115-D5A5-4F1E-A6C1-0E3B49DC7D32}"/>
              </a:ext>
            </a:extLst>
          </p:cNvPr>
          <p:cNvPicPr>
            <a:picLocks noChangeAspect="1"/>
          </p:cNvPicPr>
          <p:nvPr/>
        </p:nvPicPr>
        <p:blipFill>
          <a:blip r:embed="rId3"/>
          <a:stretch>
            <a:fillRect/>
          </a:stretch>
        </p:blipFill>
        <p:spPr>
          <a:xfrm>
            <a:off x="676187" y="103344"/>
            <a:ext cx="10144214" cy="6224599"/>
          </a:xfrm>
          <a:prstGeom prst="rect">
            <a:avLst/>
          </a:prstGeom>
        </p:spPr>
      </p:pic>
    </p:spTree>
    <p:extLst>
      <p:ext uri="{BB962C8B-B14F-4D97-AF65-F5344CB8AC3E}">
        <p14:creationId xmlns:p14="http://schemas.microsoft.com/office/powerpoint/2010/main" val="3744778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D47F1B6-7AC3-4631-A95F-7A984D00BDDA}"/>
              </a:ext>
            </a:extLst>
          </p:cNvPr>
          <p:cNvSpPr>
            <a:spLocks noGrp="1"/>
          </p:cNvSpPr>
          <p:nvPr>
            <p:ph type="title"/>
          </p:nvPr>
        </p:nvSpPr>
        <p:spPr/>
        <p:txBody>
          <a:bodyPr/>
          <a:lstStyle/>
          <a:p>
            <a:r>
              <a:rPr lang="en-US" dirty="0"/>
              <a:t>IAF TC26 STM Terminology WG adopted definitions</a:t>
            </a:r>
          </a:p>
        </p:txBody>
      </p:sp>
      <p:sp>
        <p:nvSpPr>
          <p:cNvPr id="4" name="Content Placeholder 3">
            <a:extLst>
              <a:ext uri="{FF2B5EF4-FFF2-40B4-BE49-F238E27FC236}">
                <a16:creationId xmlns:a16="http://schemas.microsoft.com/office/drawing/2014/main" xmlns="" id="{83333167-6D7E-402B-8D4D-192CB9E040D4}"/>
              </a:ext>
            </a:extLst>
          </p:cNvPr>
          <p:cNvSpPr>
            <a:spLocks noGrp="1"/>
          </p:cNvSpPr>
          <p:nvPr>
            <p:ph sz="half"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Space Domain Awareness (SDA)</a:t>
            </a:r>
            <a:r>
              <a:rPr lang="en-US" sz="1800" dirty="0">
                <a:solidFill>
                  <a:srgbClr val="000000"/>
                </a:solidFill>
                <a:effectLst/>
                <a:latin typeface="Times New Roman" panose="02020603050405020304" pitchFamily="18" charset="0"/>
                <a:ea typeface="Times New Roman" panose="02020603050405020304" pitchFamily="18" charset="0"/>
              </a:rPr>
              <a:t> is the effective identification, characterization, and understanding of any factor, passive or active, associated with the space domain (the area surrounding the Earth at altitudes equal to, or greater than, 100 km) that could affect space operations and thereby impact the security, safety, economy, or environment of a nation.</a:t>
            </a:r>
            <a:endParaRPr lang="en-US" dirty="0"/>
          </a:p>
        </p:txBody>
      </p:sp>
      <p:sp>
        <p:nvSpPr>
          <p:cNvPr id="5" name="Content Placeholder 4">
            <a:extLst>
              <a:ext uri="{FF2B5EF4-FFF2-40B4-BE49-F238E27FC236}">
                <a16:creationId xmlns:a16="http://schemas.microsoft.com/office/drawing/2014/main" xmlns="" id="{26DBBD32-1516-467A-899D-EB9A77BBA5B9}"/>
              </a:ext>
            </a:extLst>
          </p:cNvPr>
          <p:cNvSpPr>
            <a:spLocks noGrp="1"/>
          </p:cNvSpPr>
          <p:nvPr>
            <p:ph sz="half" idx="2"/>
          </p:nvPr>
        </p:nvSpPr>
        <p:spPr/>
        <p:txBody>
          <a:bodyPr vert="horz" lIns="0" tIns="0" rIns="0" bIns="0" rtlCol="0">
            <a:noAutofit/>
          </a:bodyPr>
          <a:lstStyle/>
          <a:p>
            <a:r>
              <a:rPr lang="en-US" sz="1800" b="1" dirty="0">
                <a:solidFill>
                  <a:srgbClr val="000000"/>
                </a:solidFill>
                <a:latin typeface="Times New Roman" panose="02020603050405020304" pitchFamily="18" charset="0"/>
              </a:rPr>
              <a:t>Space Traffic Management (STM) </a:t>
            </a:r>
            <a:r>
              <a:rPr lang="en-US" sz="1800" dirty="0">
                <a:solidFill>
                  <a:srgbClr val="000000"/>
                </a:solidFill>
                <a:latin typeface="Times New Roman" panose="02020603050405020304" pitchFamily="18" charset="0"/>
              </a:rPr>
              <a:t>is the assurance value chain that contributes to a safe and sustainable space operations environment, composed of Space Traffic Coordination (STC) and Regulation &amp; Licensing, and dependent upon a foundation of continuous Space Situational Awareness (SSA)</a:t>
            </a:r>
            <a:r>
              <a:rPr lang="en-GB" sz="1800" dirty="0">
                <a:solidFill>
                  <a:srgbClr val="000000"/>
                </a:solidFill>
                <a:latin typeface="Times New Roman" panose="02020603050405020304" pitchFamily="18" charset="0"/>
              </a:rPr>
              <a:t>.</a:t>
            </a:r>
            <a:endParaRPr lang="en-US" sz="1800" dirty="0">
              <a:solidFill>
                <a:srgbClr val="000000"/>
              </a:solidFill>
              <a:latin typeface="Times New Roman" panose="02020603050405020304" pitchFamily="18" charset="0"/>
            </a:endParaRPr>
          </a:p>
        </p:txBody>
      </p:sp>
      <p:sp>
        <p:nvSpPr>
          <p:cNvPr id="2" name="Footer Placeholder 1">
            <a:extLst>
              <a:ext uri="{FF2B5EF4-FFF2-40B4-BE49-F238E27FC236}">
                <a16:creationId xmlns:a16="http://schemas.microsoft.com/office/drawing/2014/main" xmlns="" id="{37106650-BA3D-45D9-9ED8-2CB1C461A97B}"/>
              </a:ext>
            </a:extLst>
          </p:cNvPr>
          <p:cNvSpPr>
            <a:spLocks noGrp="1"/>
          </p:cNvSpPr>
          <p:nvPr>
            <p:ph type="ftr" sz="quarter" idx="11"/>
          </p:nvPr>
        </p:nvSpPr>
        <p:spPr/>
        <p:txBody>
          <a:bodyPr/>
          <a:lstStyle/>
          <a:p>
            <a:endParaRPr lang="en-US"/>
          </a:p>
        </p:txBody>
      </p:sp>
      <p:sp>
        <p:nvSpPr>
          <p:cNvPr id="6" name="Content Placeholder 5">
            <a:extLst>
              <a:ext uri="{FF2B5EF4-FFF2-40B4-BE49-F238E27FC236}">
                <a16:creationId xmlns:a16="http://schemas.microsoft.com/office/drawing/2014/main" xmlns="" id="{CB0C406D-D71A-43AC-9F95-B31ABD1958BA}"/>
              </a:ext>
            </a:extLst>
          </p:cNvPr>
          <p:cNvSpPr>
            <a:spLocks noGrp="1"/>
          </p:cNvSpPr>
          <p:nvPr>
            <p:ph sz="half" idx="12"/>
          </p:nvPr>
        </p:nvSpPr>
        <p:spPr>
          <a:xfrm>
            <a:off x="8375429" y="1066800"/>
            <a:ext cx="3511771" cy="3505200"/>
          </a:xfrm>
        </p:spPr>
        <p:txBody>
          <a:bodyPr/>
          <a:lstStyle/>
          <a:p>
            <a:r>
              <a:rPr lang="en-US" sz="1800" b="1" dirty="0">
                <a:solidFill>
                  <a:srgbClr val="000000"/>
                </a:solidFill>
                <a:latin typeface="Times New Roman" panose="02020603050405020304" pitchFamily="18" charset="0"/>
              </a:rPr>
              <a:t>Space Environment Preservation (SEP)</a:t>
            </a:r>
            <a:r>
              <a:rPr lang="en-US" sz="1800" dirty="0">
                <a:solidFill>
                  <a:srgbClr val="000000"/>
                </a:solidFill>
                <a:latin typeface="Times New Roman" panose="02020603050405020304" pitchFamily="18" charset="0"/>
              </a:rPr>
              <a:t> is the activity of preserving and sustaining the space operations environment, accomplished by space debris mitigation (adherence to post-mission lifetime and disposal guidelines and rules, prevention of release of mission-related debris, and collision avoidance) and remediation (derelict object removal, relocation, and collision prevention).</a:t>
            </a:r>
          </a:p>
        </p:txBody>
      </p:sp>
      <p:sp>
        <p:nvSpPr>
          <p:cNvPr id="7" name="Content Placeholder 5">
            <a:extLst>
              <a:ext uri="{FF2B5EF4-FFF2-40B4-BE49-F238E27FC236}">
                <a16:creationId xmlns:a16="http://schemas.microsoft.com/office/drawing/2014/main" xmlns="" id="{070E0DB6-A5E3-4AE1-AAD2-05494E4A3CE8}"/>
              </a:ext>
            </a:extLst>
          </p:cNvPr>
          <p:cNvSpPr txBox="1">
            <a:spLocks/>
          </p:cNvSpPr>
          <p:nvPr/>
        </p:nvSpPr>
        <p:spPr>
          <a:xfrm>
            <a:off x="310487" y="4572000"/>
            <a:ext cx="11582400" cy="1752600"/>
          </a:xfrm>
          <a:prstGeom prst="rect">
            <a:avLst/>
          </a:prstGeom>
        </p:spPr>
        <p:txBody>
          <a:bodyPr vert="horz" lIns="0" tIns="0" rIns="0" bIns="0" rtlCol="0">
            <a:noAutofit/>
          </a:bodyPr>
          <a:lstStyle>
            <a:lvl1pPr marL="168275" indent="-168275" algn="l" defTabSz="91440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400050" indent="-168275" algn="l" defTabSz="914400" rtl="0" eaLnBrk="1" latinLnBrk="0" hangingPunct="1">
              <a:lnSpc>
                <a:spcPct val="100000"/>
              </a:lnSpc>
              <a:spcBef>
                <a:spcPts val="600"/>
              </a:spcBef>
              <a:buClr>
                <a:schemeClr val="accent6"/>
              </a:buClr>
              <a:buFont typeface="Arial" panose="020B0604020202020204" pitchFamily="34" charset="0"/>
              <a:buChar char="•"/>
              <a:defRPr sz="2000" kern="1200">
                <a:solidFill>
                  <a:schemeClr val="tx1">
                    <a:lumMod val="75000"/>
                    <a:lumOff val="25000"/>
                  </a:schemeClr>
                </a:solidFill>
                <a:latin typeface="+mn-lt"/>
                <a:ea typeface="+mn-ea"/>
                <a:cs typeface="+mn-cs"/>
              </a:defRPr>
            </a:lvl2pPr>
            <a:lvl3pPr marL="628650" indent="-168275" algn="l" defTabSz="914400" rtl="0" eaLnBrk="1" latinLnBrk="0" hangingPunct="1">
              <a:lnSpc>
                <a:spcPct val="100000"/>
              </a:lnSpc>
              <a:spcBef>
                <a:spcPts val="300"/>
              </a:spcBef>
              <a:buClr>
                <a:schemeClr val="accent6"/>
              </a:buClr>
              <a:buFont typeface="Arial" panose="020B0604020202020204" pitchFamily="34" charset="0"/>
              <a:buChar char="•"/>
              <a:tabLst/>
              <a:defRPr sz="1800" kern="1200">
                <a:solidFill>
                  <a:schemeClr val="tx1">
                    <a:lumMod val="75000"/>
                    <a:lumOff val="25000"/>
                  </a:schemeClr>
                </a:solidFill>
                <a:latin typeface="+mn-lt"/>
                <a:ea typeface="+mn-ea"/>
                <a:cs typeface="+mn-cs"/>
              </a:defRPr>
            </a:lvl3pPr>
            <a:lvl4pPr marL="800100" indent="-112713" algn="l" defTabSz="914400" rtl="0" eaLnBrk="1" latinLnBrk="0" hangingPunct="1">
              <a:lnSpc>
                <a:spcPct val="100000"/>
              </a:lnSpc>
              <a:spcBef>
                <a:spcPts val="300"/>
              </a:spcBef>
              <a:buClr>
                <a:schemeClr val="accent6"/>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028700" indent="-112713" algn="l" defTabSz="914400" rtl="0" eaLnBrk="1" latinLnBrk="0" hangingPunct="1">
              <a:lnSpc>
                <a:spcPct val="100000"/>
              </a:lnSpc>
              <a:spcBef>
                <a:spcPts val="300"/>
              </a:spcBef>
              <a:buClr>
                <a:schemeClr val="accent6"/>
              </a:buClr>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rgbClr val="000000"/>
                </a:solidFill>
                <a:latin typeface="Times New Roman" panose="02020603050405020304" pitchFamily="18" charset="0"/>
              </a:rPr>
              <a:t>Space Situational Awareness (SSA)</a:t>
            </a:r>
            <a:r>
              <a:rPr lang="en-US" sz="1800" dirty="0">
                <a:solidFill>
                  <a:srgbClr val="000000"/>
                </a:solidFill>
                <a:latin typeface="Times New Roman" panose="02020603050405020304" pitchFamily="18" charset="0"/>
              </a:rPr>
              <a:t> is “the understanding, knowledge, characterization, and maintained awareness of the space environment: artificial space objects, including spacecraft, rocket bodies, mission-related objects and fragments; natural objects such as asteroids (including Near Earth Objects or NEOs), comets and meteoroids, effects from space weather, including solar activity and radiation [3]; and potential risks to persons and property in space, on the ground and in air space, due to accidental or intentional re-entries, on-orbit explosions and release events, on-orbit collisions, radio frequency interference, and occurrences that could disrupt missions and services.</a:t>
            </a:r>
          </a:p>
        </p:txBody>
      </p:sp>
    </p:spTree>
    <p:extLst>
      <p:ext uri="{BB962C8B-B14F-4D97-AF65-F5344CB8AC3E}">
        <p14:creationId xmlns:p14="http://schemas.microsoft.com/office/powerpoint/2010/main" val="3228300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2ABAD3-4DE6-4435-84D7-D6721347D80C}"/>
              </a:ext>
            </a:extLst>
          </p:cNvPr>
          <p:cNvSpPr>
            <a:spLocks noGrp="1"/>
          </p:cNvSpPr>
          <p:nvPr>
            <p:ph type="title"/>
          </p:nvPr>
        </p:nvSpPr>
        <p:spPr/>
        <p:txBody>
          <a:bodyPr/>
          <a:lstStyle/>
          <a:p>
            <a:r>
              <a:rPr lang="en-US" dirty="0"/>
              <a:t>Safety, sustainability, security may overlap in STM, STC, SDA, SEP</a:t>
            </a:r>
          </a:p>
        </p:txBody>
      </p:sp>
      <p:sp>
        <p:nvSpPr>
          <p:cNvPr id="3" name="Content Placeholder 2">
            <a:extLst>
              <a:ext uri="{FF2B5EF4-FFF2-40B4-BE49-F238E27FC236}">
                <a16:creationId xmlns:a16="http://schemas.microsoft.com/office/drawing/2014/main" xmlns="" id="{49CB9061-347E-4BA1-911C-ED51F1293255}"/>
              </a:ext>
            </a:extLst>
          </p:cNvPr>
          <p:cNvSpPr>
            <a:spLocks noGrp="1"/>
          </p:cNvSpPr>
          <p:nvPr>
            <p:ph sz="half" idx="1"/>
          </p:nvPr>
        </p:nvSpPr>
        <p:spPr>
          <a:xfrm>
            <a:off x="533399" y="990600"/>
            <a:ext cx="3511771" cy="5105400"/>
          </a:xfrm>
        </p:spPr>
        <p:txBody>
          <a:bodyPr/>
          <a:lstStyle/>
          <a:p>
            <a:pPr marL="0" indent="0" algn="ctr">
              <a:buNone/>
            </a:pPr>
            <a:r>
              <a:rPr lang="en-US" b="1" dirty="0"/>
              <a:t>SECURITY</a:t>
            </a:r>
          </a:p>
          <a:p>
            <a:r>
              <a:rPr lang="en-US" dirty="0"/>
              <a:t>Primarily falls under SDA</a:t>
            </a:r>
          </a:p>
          <a:p>
            <a:pPr lvl="1"/>
            <a:r>
              <a:rPr lang="en-US" dirty="0">
                <a:solidFill>
                  <a:schemeClr val="tx1"/>
                </a:solidFill>
              </a:rPr>
              <a:t>Threat(s) posed to operational health, stability, and capabilities of other spacecraft</a:t>
            </a:r>
          </a:p>
          <a:p>
            <a:r>
              <a:rPr lang="en-US" dirty="0"/>
              <a:t>Security issues may not represent immediate threats to safety (STM) or sustainability (SEP)</a:t>
            </a:r>
          </a:p>
          <a:p>
            <a:endParaRPr lang="en-US" dirty="0"/>
          </a:p>
        </p:txBody>
      </p:sp>
      <p:sp>
        <p:nvSpPr>
          <p:cNvPr id="4" name="Content Placeholder 3">
            <a:extLst>
              <a:ext uri="{FF2B5EF4-FFF2-40B4-BE49-F238E27FC236}">
                <a16:creationId xmlns:a16="http://schemas.microsoft.com/office/drawing/2014/main" xmlns="" id="{A9C5C751-5AC5-49B2-8860-6C810F6A8F91}"/>
              </a:ext>
            </a:extLst>
          </p:cNvPr>
          <p:cNvSpPr>
            <a:spLocks noGrp="1"/>
          </p:cNvSpPr>
          <p:nvPr>
            <p:ph sz="half" idx="2"/>
          </p:nvPr>
        </p:nvSpPr>
        <p:spPr>
          <a:xfrm>
            <a:off x="4191001" y="990600"/>
            <a:ext cx="3955832" cy="5105400"/>
          </a:xfrm>
        </p:spPr>
        <p:txBody>
          <a:bodyPr/>
          <a:lstStyle/>
          <a:p>
            <a:pPr marL="0" indent="0" algn="ctr">
              <a:buNone/>
            </a:pPr>
            <a:r>
              <a:rPr lang="en-US" b="1" dirty="0"/>
              <a:t>SAFETY</a:t>
            </a:r>
          </a:p>
          <a:p>
            <a:r>
              <a:rPr lang="en-US" dirty="0"/>
              <a:t>Primarily falls under STM</a:t>
            </a:r>
          </a:p>
          <a:p>
            <a:r>
              <a:rPr lang="en-US" dirty="0"/>
              <a:t>Safety issues exist even in imaginary world where space debris and security threats do not exist.</a:t>
            </a:r>
          </a:p>
          <a:p>
            <a:r>
              <a:rPr lang="en-US" dirty="0"/>
              <a:t>STC provides critical communications, info exchange and coordinated actions for STM</a:t>
            </a:r>
          </a:p>
          <a:p>
            <a:r>
              <a:rPr lang="en-US" dirty="0"/>
              <a:t>Regulatory + licensing helps ensure sustainability and safety</a:t>
            </a:r>
          </a:p>
        </p:txBody>
      </p:sp>
      <p:sp>
        <p:nvSpPr>
          <p:cNvPr id="5" name="Footer Placeholder 4">
            <a:extLst>
              <a:ext uri="{FF2B5EF4-FFF2-40B4-BE49-F238E27FC236}">
                <a16:creationId xmlns:a16="http://schemas.microsoft.com/office/drawing/2014/main" xmlns="" id="{E8731EDC-57CF-41B3-95DD-14BD1197DC8C}"/>
              </a:ext>
            </a:extLst>
          </p:cNvPr>
          <p:cNvSpPr>
            <a:spLocks noGrp="1"/>
          </p:cNvSpPr>
          <p:nvPr>
            <p:ph type="ftr" sz="quarter" idx="11"/>
          </p:nvPr>
        </p:nvSpPr>
        <p:spPr/>
        <p:txBody>
          <a:bodyPr/>
          <a:lstStyle/>
          <a:p>
            <a:endParaRPr lang="en-US"/>
          </a:p>
        </p:txBody>
      </p:sp>
      <p:sp>
        <p:nvSpPr>
          <p:cNvPr id="6" name="Content Placeholder 5">
            <a:extLst>
              <a:ext uri="{FF2B5EF4-FFF2-40B4-BE49-F238E27FC236}">
                <a16:creationId xmlns:a16="http://schemas.microsoft.com/office/drawing/2014/main" xmlns="" id="{2DB00F7D-CE85-49CB-8D11-B50FD6552E71}"/>
              </a:ext>
            </a:extLst>
          </p:cNvPr>
          <p:cNvSpPr>
            <a:spLocks noGrp="1"/>
          </p:cNvSpPr>
          <p:nvPr>
            <p:ph sz="half" idx="12"/>
          </p:nvPr>
        </p:nvSpPr>
        <p:spPr>
          <a:xfrm>
            <a:off x="8375429" y="990600"/>
            <a:ext cx="3511771" cy="5105400"/>
          </a:xfrm>
        </p:spPr>
        <p:txBody>
          <a:bodyPr/>
          <a:lstStyle/>
          <a:p>
            <a:pPr marL="0" indent="0" algn="ctr">
              <a:buNone/>
            </a:pPr>
            <a:r>
              <a:rPr lang="en-US" b="1" dirty="0"/>
              <a:t>SUSTAINABILITY</a:t>
            </a:r>
          </a:p>
          <a:p>
            <a:r>
              <a:rPr lang="en-US" dirty="0"/>
              <a:t>Primarily falls under SEP.</a:t>
            </a:r>
          </a:p>
          <a:p>
            <a:r>
              <a:rPr lang="en-US" dirty="0"/>
              <a:t>STM and SEP are related.</a:t>
            </a:r>
          </a:p>
          <a:p>
            <a:r>
              <a:rPr lang="en-US" dirty="0"/>
              <a:t>Even in absence of new space launches or space security threats, sustainability is an issue.</a:t>
            </a:r>
          </a:p>
        </p:txBody>
      </p:sp>
    </p:spTree>
    <p:extLst>
      <p:ext uri="{BB962C8B-B14F-4D97-AF65-F5344CB8AC3E}">
        <p14:creationId xmlns:p14="http://schemas.microsoft.com/office/powerpoint/2010/main" val="296264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Lst>
  </p:timing>
</p:sld>
</file>

<file path=ppt/theme/theme1.xml><?xml version="1.0" encoding="utf-8"?>
<a:theme xmlns:a="http://schemas.openxmlformats.org/drawingml/2006/main" name="COMSPOC Light 2021">
  <a:themeElements>
    <a:clrScheme name="COMSPOC">
      <a:dk1>
        <a:sysClr val="windowText" lastClr="000000"/>
      </a:dk1>
      <a:lt1>
        <a:sysClr val="window" lastClr="FFFFFF"/>
      </a:lt1>
      <a:dk2>
        <a:srgbClr val="004C97"/>
      </a:dk2>
      <a:lt2>
        <a:srgbClr val="FFFFFF"/>
      </a:lt2>
      <a:accent1>
        <a:srgbClr val="004C97"/>
      </a:accent1>
      <a:accent2>
        <a:srgbClr val="0073E4"/>
      </a:accent2>
      <a:accent3>
        <a:srgbClr val="6AAAE9"/>
      </a:accent3>
      <a:accent4>
        <a:srgbClr val="645E0A"/>
      </a:accent4>
      <a:accent5>
        <a:srgbClr val="A29E6C"/>
      </a:accent5>
      <a:accent6>
        <a:srgbClr val="C1BE9D"/>
      </a:accent6>
      <a:hlink>
        <a:srgbClr val="3333FF"/>
      </a:hlink>
      <a:folHlink>
        <a:srgbClr val="3333F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20210616_Integrated_COMSPOC_CSSI_PPT_Template.potx" id="{50687EE5-90D8-4E5E-9306-D44DE28C0E0A}" vid="{7FC56B4D-A6D1-42E5-9312-EFCDB6416142}"/>
    </a:ext>
  </a:extLst>
</a:theme>
</file>

<file path=ppt/theme/theme2.xml><?xml version="1.0" encoding="utf-8"?>
<a:theme xmlns:a="http://schemas.openxmlformats.org/drawingml/2006/main" name="CSSI Light 2021">
  <a:themeElements>
    <a:clrScheme name="COMSPOC">
      <a:dk1>
        <a:sysClr val="windowText" lastClr="000000"/>
      </a:dk1>
      <a:lt1>
        <a:sysClr val="window" lastClr="FFFFFF"/>
      </a:lt1>
      <a:dk2>
        <a:srgbClr val="004C97"/>
      </a:dk2>
      <a:lt2>
        <a:srgbClr val="FFFFFF"/>
      </a:lt2>
      <a:accent1>
        <a:srgbClr val="004C97"/>
      </a:accent1>
      <a:accent2>
        <a:srgbClr val="0073E4"/>
      </a:accent2>
      <a:accent3>
        <a:srgbClr val="6AAAE9"/>
      </a:accent3>
      <a:accent4>
        <a:srgbClr val="645E0A"/>
      </a:accent4>
      <a:accent5>
        <a:srgbClr val="A29E6C"/>
      </a:accent5>
      <a:accent6>
        <a:srgbClr val="C1BE9D"/>
      </a:accent6>
      <a:hlink>
        <a:srgbClr val="3333FF"/>
      </a:hlink>
      <a:folHlink>
        <a:srgbClr val="3333F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20210616_Integrated_COMSPOC_CSSI_PPT_Template.potx" id="{50687EE5-90D8-4E5E-9306-D44DE28C0E0A}" vid="{1F8A9DEA-1E15-4521-B144-818BC00D4136}"/>
    </a:ext>
  </a:extLst>
</a:theme>
</file>

<file path=ppt/theme/theme3.xml><?xml version="1.0" encoding="utf-8"?>
<a:theme xmlns:a="http://schemas.openxmlformats.org/drawingml/2006/main" name="COMSPOC Dark 2021">
  <a:themeElements>
    <a:clrScheme name="COMSPOC">
      <a:dk1>
        <a:sysClr val="windowText" lastClr="000000"/>
      </a:dk1>
      <a:lt1>
        <a:sysClr val="window" lastClr="FFFFFF"/>
      </a:lt1>
      <a:dk2>
        <a:srgbClr val="004C97"/>
      </a:dk2>
      <a:lt2>
        <a:srgbClr val="FFFFFF"/>
      </a:lt2>
      <a:accent1>
        <a:srgbClr val="004C97"/>
      </a:accent1>
      <a:accent2>
        <a:srgbClr val="0073E4"/>
      </a:accent2>
      <a:accent3>
        <a:srgbClr val="6AAAE9"/>
      </a:accent3>
      <a:accent4>
        <a:srgbClr val="CA5B14"/>
      </a:accent4>
      <a:accent5>
        <a:srgbClr val="E3C017"/>
      </a:accent5>
      <a:accent6>
        <a:srgbClr val="C1BE9D"/>
      </a:accent6>
      <a:hlink>
        <a:srgbClr val="3333FF"/>
      </a:hlink>
      <a:folHlink>
        <a:srgbClr val="3333F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20210616_Integrated_COMSPOC_CSSI_PPT_Template.potx" id="{50687EE5-90D8-4E5E-9306-D44DE28C0E0A}" vid="{8586F504-E414-4DE4-A20F-78B7B99DA4E5}"/>
    </a:ext>
  </a:extLst>
</a:theme>
</file>

<file path=ppt/theme/theme4.xml><?xml version="1.0" encoding="utf-8"?>
<a:theme xmlns:a="http://schemas.openxmlformats.org/drawingml/2006/main" name="CSSI Dark 2021">
  <a:themeElements>
    <a:clrScheme name="COMSPOC">
      <a:dk1>
        <a:sysClr val="windowText" lastClr="000000"/>
      </a:dk1>
      <a:lt1>
        <a:sysClr val="window" lastClr="FFFFFF"/>
      </a:lt1>
      <a:dk2>
        <a:srgbClr val="004C97"/>
      </a:dk2>
      <a:lt2>
        <a:srgbClr val="FFFFFF"/>
      </a:lt2>
      <a:accent1>
        <a:srgbClr val="004C97"/>
      </a:accent1>
      <a:accent2>
        <a:srgbClr val="0073E4"/>
      </a:accent2>
      <a:accent3>
        <a:srgbClr val="6AAAE9"/>
      </a:accent3>
      <a:accent4>
        <a:srgbClr val="CA5B14"/>
      </a:accent4>
      <a:accent5>
        <a:srgbClr val="E3C017"/>
      </a:accent5>
      <a:accent6>
        <a:srgbClr val="C1BE9D"/>
      </a:accent6>
      <a:hlink>
        <a:srgbClr val="3333FF"/>
      </a:hlink>
      <a:folHlink>
        <a:srgbClr val="3333F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63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20210616_Integrated_COMSPOC_CSSI_PPT_Template.potx" id="{50687EE5-90D8-4E5E-9306-D44DE28C0E0A}" vid="{3E59DC8D-5EB2-4B86-81F6-2DE6E4D7EB26}"/>
    </a:ext>
  </a:extLst>
</a:theme>
</file>

<file path=ppt/theme/theme5.xml><?xml version="1.0" encoding="utf-8"?>
<a:theme xmlns:a="http://schemas.openxmlformats.org/drawingml/2006/main" name="Office Theme">
  <a:themeElements>
    <a:clrScheme name="AGI X3">
      <a:dk1>
        <a:sysClr val="windowText" lastClr="000000"/>
      </a:dk1>
      <a:lt1>
        <a:sysClr val="window" lastClr="FFFFFF"/>
      </a:lt1>
      <a:dk2>
        <a:srgbClr val="00274C"/>
      </a:dk2>
      <a:lt2>
        <a:srgbClr val="FFFFFF"/>
      </a:lt2>
      <a:accent1>
        <a:srgbClr val="0B2341"/>
      </a:accent1>
      <a:accent2>
        <a:srgbClr val="BC8C44"/>
      </a:accent2>
      <a:accent3>
        <a:srgbClr val="0076AF"/>
      </a:accent3>
      <a:accent4>
        <a:srgbClr val="C5CBD1"/>
      </a:accent4>
      <a:accent5>
        <a:srgbClr val="787F86"/>
      </a:accent5>
      <a:accent6>
        <a:srgbClr val="A1A9B1"/>
      </a:accent6>
      <a:hlink>
        <a:srgbClr val="0099CC"/>
      </a:hlink>
      <a:folHlink>
        <a:srgbClr val="0099CC"/>
      </a:folHlink>
    </a:clrScheme>
    <a:fontScheme name="Sego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AGI X3">
      <a:dk1>
        <a:sysClr val="windowText" lastClr="000000"/>
      </a:dk1>
      <a:lt1>
        <a:sysClr val="window" lastClr="FFFFFF"/>
      </a:lt1>
      <a:dk2>
        <a:srgbClr val="00274C"/>
      </a:dk2>
      <a:lt2>
        <a:srgbClr val="FFFFFF"/>
      </a:lt2>
      <a:accent1>
        <a:srgbClr val="0B2341"/>
      </a:accent1>
      <a:accent2>
        <a:srgbClr val="BC8C44"/>
      </a:accent2>
      <a:accent3>
        <a:srgbClr val="0076AF"/>
      </a:accent3>
      <a:accent4>
        <a:srgbClr val="C5CBD1"/>
      </a:accent4>
      <a:accent5>
        <a:srgbClr val="787F86"/>
      </a:accent5>
      <a:accent6>
        <a:srgbClr val="A1A9B1"/>
      </a:accent6>
      <a:hlink>
        <a:srgbClr val="0099CC"/>
      </a:hlink>
      <a:folHlink>
        <a:srgbClr val="0099CC"/>
      </a:folHlink>
    </a:clrScheme>
    <a:fontScheme name="Sego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 xmlns="553f6cca-a275-49ba-aeec-eb7ee6707fd2" xsi:nil="true"/>
    <MigrationWizIdPermissionLevels xmlns="553f6cca-a275-49ba-aeec-eb7ee6707fd2" xsi:nil="true"/>
    <MigrationWizIdPermissions xmlns="553f6cca-a275-49ba-aeec-eb7ee6707fd2" xsi:nil="true"/>
    <MigrationWizIdDocumentLibraryPermissions xmlns="553f6cca-a275-49ba-aeec-eb7ee6707fd2" xsi:nil="true"/>
    <MigrationWizIdSecurityGroups xmlns="553f6cca-a275-49ba-aeec-eb7ee6707fd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2FEE38EF5F40448600D723D3911AAD" ma:contentTypeVersion="16" ma:contentTypeDescription="Create a new document." ma:contentTypeScope="" ma:versionID="997fba6d230676153f9672f871a56a1c">
  <xsd:schema xmlns:xsd="http://www.w3.org/2001/XMLSchema" xmlns:xs="http://www.w3.org/2001/XMLSchema" xmlns:p="http://schemas.microsoft.com/office/2006/metadata/properties" xmlns:ns2="553f6cca-a275-49ba-aeec-eb7ee6707fd2" targetNamespace="http://schemas.microsoft.com/office/2006/metadata/properties" ma:root="true" ma:fieldsID="055d209507baa4a55c8ffaa59032139d" ns2:_="">
    <xsd:import namespace="553f6cca-a275-49ba-aeec-eb7ee6707fd2"/>
    <xsd:element name="properties">
      <xsd:complexType>
        <xsd:sequence>
          <xsd:element name="documentManagement">
            <xsd:complexType>
              <xsd:all>
                <xsd:element ref="ns2:MigrationWizId" minOccurs="0"/>
                <xsd:element ref="ns2:MigrationWizIdPermissions" minOccurs="0"/>
                <xsd:element ref="ns2:MigrationWizIdPermissionLevels" minOccurs="0"/>
                <xsd:element ref="ns2:MigrationWizIdDocumentLibraryPermissions" minOccurs="0"/>
                <xsd:element ref="ns2:MigrationWizIdSecurityGroups"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3f6cca-a275-49ba-aeec-eb7ee6707fd2"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element name="MediaLengthInSeconds" ma:index="2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103011-AE53-4005-8FF8-A40697A40EAF}">
  <ds:schemaRefs>
    <ds:schemaRef ds:uri="http://schemas.microsoft.com/office/infopath/2007/PartnerControls"/>
    <ds:schemaRef ds:uri="http://purl.org/dc/terms/"/>
    <ds:schemaRef ds:uri="http://schemas.openxmlformats.org/package/2006/metadata/core-properties"/>
    <ds:schemaRef ds:uri="http://purl.org/dc/elements/1.1/"/>
    <ds:schemaRef ds:uri="http://www.w3.org/XML/1998/namespace"/>
    <ds:schemaRef ds:uri="http://schemas.microsoft.com/office/2006/documentManagement/types"/>
    <ds:schemaRef ds:uri="553f6cca-a275-49ba-aeec-eb7ee6707fd2"/>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71DE6DE-4659-40FD-B096-E98D42876B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3f6cca-a275-49ba-aeec-eb7ee670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B4A90C-8492-4D56-8C27-3529B0930E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20210616_Integrated_COMSPOC_CSSI_PPT_Template</Template>
  <TotalTime>1392</TotalTime>
  <Words>1782</Words>
  <Application>Microsoft Office PowerPoint</Application>
  <PresentationFormat>Custom</PresentationFormat>
  <Paragraphs>347</Paragraphs>
  <Slides>10</Slides>
  <Notes>10</Notes>
  <HiddenSlides>0</HiddenSlides>
  <MMClips>0</MMClips>
  <ScaleCrop>false</ScaleCrop>
  <HeadingPairs>
    <vt:vector size="4" baseType="variant">
      <vt:variant>
        <vt:lpstr>Theme</vt:lpstr>
      </vt:variant>
      <vt:variant>
        <vt:i4>4</vt:i4>
      </vt:variant>
      <vt:variant>
        <vt:lpstr>Slide Titles</vt:lpstr>
      </vt:variant>
      <vt:variant>
        <vt:i4>10</vt:i4>
      </vt:variant>
    </vt:vector>
  </HeadingPairs>
  <TitlesOfParts>
    <vt:vector size="14" baseType="lpstr">
      <vt:lpstr>COMSPOC Light 2021</vt:lpstr>
      <vt:lpstr>CSSI Light 2021</vt:lpstr>
      <vt:lpstr>COMSPOC Dark 2021</vt:lpstr>
      <vt:lpstr>CSSI Dark 2021</vt:lpstr>
      <vt:lpstr>RECOMMENDATIONS OF THE IAF SPACE TRAFFIC MANAGEMENT TERMINOLOGY WORKING GROUP</vt:lpstr>
      <vt:lpstr>Context: IAF TC26 Space Traffic Management (STM) study</vt:lpstr>
      <vt:lpstr>What is Space Traffic Management (STM)?  Many definitions exist!</vt:lpstr>
      <vt:lpstr>European Space Policy Institute (ESPI) STM core functions</vt:lpstr>
      <vt:lpstr>PowerPoint Presentation</vt:lpstr>
      <vt:lpstr>SOA = SSA+ SEM + STM</vt:lpstr>
      <vt:lpstr>PowerPoint Presentation</vt:lpstr>
      <vt:lpstr>IAF TC26 STM Terminology WG adopted definitions</vt:lpstr>
      <vt:lpstr>Safety, sustainability, security may overlap in STM, STC, SDA, SEP</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Oltrogge</dc:creator>
  <cp:lastModifiedBy>Robert Rovetto</cp:lastModifiedBy>
  <cp:revision>11</cp:revision>
  <dcterms:created xsi:type="dcterms:W3CDTF">2021-09-01T22:10:58Z</dcterms:created>
  <dcterms:modified xsi:type="dcterms:W3CDTF">2021-10-11T07:28:14Z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0x010100F32FEE38EF5F40448600D723D3911AAD</vt:lpwstr>
  </property>
</Properties>
</file>