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70" r:id="rId4"/>
    <p:sldId id="284" r:id="rId5"/>
    <p:sldId id="285" r:id="rId6"/>
    <p:sldId id="283" r:id="rId7"/>
    <p:sldId id="268" r:id="rId8"/>
    <p:sldId id="271" r:id="rId9"/>
    <p:sldId id="257" r:id="rId10"/>
    <p:sldId id="263" r:id="rId11"/>
    <p:sldId id="272" r:id="rId12"/>
    <p:sldId id="267" r:id="rId13"/>
    <p:sldId id="278" r:id="rId14"/>
    <p:sldId id="266" r:id="rId15"/>
    <p:sldId id="286" r:id="rId16"/>
    <p:sldId id="289" r:id="rId17"/>
    <p:sldId id="290" r:id="rId18"/>
    <p:sldId id="287" r:id="rId19"/>
    <p:sldId id="288" r:id="rId20"/>
    <p:sldId id="282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FFFFF"/>
    <a:srgbClr val="44546A"/>
    <a:srgbClr val="002F67"/>
    <a:srgbClr val="005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43825C-F722-4817-B5F3-41B895B96275}" v="115" dt="2020-05-21T13:55:12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3792" autoAdjust="0"/>
  </p:normalViewPr>
  <p:slideViewPr>
    <p:cSldViewPr snapToGrid="0">
      <p:cViewPr varScale="1">
        <p:scale>
          <a:sx n="77" d="100"/>
          <a:sy n="77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pali Roy" userId="4184ec4f2d0a9ee1" providerId="LiveId" clId="{0E43825C-F722-4817-B5F3-41B895B96275}"/>
    <pc:docChg chg="undo custSel mod addSld modSld sldOrd">
      <pc:chgData name="Rupali Roy" userId="4184ec4f2d0a9ee1" providerId="LiveId" clId="{0E43825C-F722-4817-B5F3-41B895B96275}" dt="2020-05-21T13:55:12.510" v="1722" actId="20577"/>
      <pc:docMkLst>
        <pc:docMk/>
      </pc:docMkLst>
      <pc:sldChg chg="modSp mod">
        <pc:chgData name="Rupali Roy" userId="4184ec4f2d0a9ee1" providerId="LiveId" clId="{0E43825C-F722-4817-B5F3-41B895B96275}" dt="2020-05-20T16:14:39.706" v="27" actId="14100"/>
        <pc:sldMkLst>
          <pc:docMk/>
          <pc:sldMk cId="658502101" sldId="257"/>
        </pc:sldMkLst>
        <pc:spChg chg="mod">
          <ac:chgData name="Rupali Roy" userId="4184ec4f2d0a9ee1" providerId="LiveId" clId="{0E43825C-F722-4817-B5F3-41B895B96275}" dt="2020-05-20T16:14:34.129" v="25" actId="14100"/>
          <ac:spMkLst>
            <pc:docMk/>
            <pc:sldMk cId="658502101" sldId="257"/>
            <ac:spMk id="14" creationId="{1BDC3D08-41A0-4505-9536-AFAA453CA6C1}"/>
          </ac:spMkLst>
        </pc:spChg>
        <pc:spChg chg="mod">
          <ac:chgData name="Rupali Roy" userId="4184ec4f2d0a9ee1" providerId="LiveId" clId="{0E43825C-F722-4817-B5F3-41B895B96275}" dt="2020-05-20T16:14:39.706" v="27" actId="14100"/>
          <ac:spMkLst>
            <pc:docMk/>
            <pc:sldMk cId="658502101" sldId="257"/>
            <ac:spMk id="15" creationId="{EF11D3A1-4F17-45A5-AFC0-0B592E726DF9}"/>
          </ac:spMkLst>
        </pc:spChg>
      </pc:sldChg>
      <pc:sldChg chg="addSp delSp modSp mod setBg setClrOvrMap">
        <pc:chgData name="Rupali Roy" userId="4184ec4f2d0a9ee1" providerId="LiveId" clId="{0E43825C-F722-4817-B5F3-41B895B96275}" dt="2020-05-20T16:26:17.968" v="70" actId="478"/>
        <pc:sldMkLst>
          <pc:docMk/>
          <pc:sldMk cId="63067210" sldId="266"/>
        </pc:sldMkLst>
        <pc:spChg chg="add del mod">
          <ac:chgData name="Rupali Roy" userId="4184ec4f2d0a9ee1" providerId="LiveId" clId="{0E43825C-F722-4817-B5F3-41B895B96275}" dt="2020-05-20T16:26:17.968" v="70" actId="478"/>
          <ac:spMkLst>
            <pc:docMk/>
            <pc:sldMk cId="63067210" sldId="266"/>
            <ac:spMk id="3" creationId="{02A610F7-3F77-44B2-9482-128412585164}"/>
          </ac:spMkLst>
        </pc:spChg>
        <pc:spChg chg="add del mod">
          <ac:chgData name="Rupali Roy" userId="4184ec4f2d0a9ee1" providerId="LiveId" clId="{0E43825C-F722-4817-B5F3-41B895B96275}" dt="2020-05-20T16:26:17.968" v="70" actId="478"/>
          <ac:spMkLst>
            <pc:docMk/>
            <pc:sldMk cId="63067210" sldId="266"/>
            <ac:spMk id="7" creationId="{39BB7755-21D1-49BA-AC42-EC10FC11CEBB}"/>
          </ac:spMkLst>
        </pc:spChg>
        <pc:spChg chg="mod">
          <ac:chgData name="Rupali Roy" userId="4184ec4f2d0a9ee1" providerId="LiveId" clId="{0E43825C-F722-4817-B5F3-41B895B96275}" dt="2020-05-20T16:26:06.580" v="68" actId="26606"/>
          <ac:spMkLst>
            <pc:docMk/>
            <pc:sldMk cId="63067210" sldId="266"/>
            <ac:spMk id="91" creationId="{0F7CE6AA-1F47-4637-BEFA-6B9767E3ED1E}"/>
          </ac:spMkLst>
        </pc:spChg>
        <pc:spChg chg="add del">
          <ac:chgData name="Rupali Roy" userId="4184ec4f2d0a9ee1" providerId="LiveId" clId="{0E43825C-F722-4817-B5F3-41B895B96275}" dt="2020-05-20T16:26:06.580" v="68" actId="26606"/>
          <ac:spMkLst>
            <pc:docMk/>
            <pc:sldMk cId="63067210" sldId="266"/>
            <ac:spMk id="97" creationId="{9228552E-C8B1-4A80-8448-0787CE0FC704}"/>
          </ac:spMkLst>
        </pc:spChg>
        <pc:graphicFrameChg chg="mod modGraphic">
          <ac:chgData name="Rupali Roy" userId="4184ec4f2d0a9ee1" providerId="LiveId" clId="{0E43825C-F722-4817-B5F3-41B895B96275}" dt="2020-05-20T16:26:06.580" v="68" actId="26606"/>
          <ac:graphicFrameMkLst>
            <pc:docMk/>
            <pc:sldMk cId="63067210" sldId="266"/>
            <ac:graphicFrameMk id="9" creationId="{4A393C86-3AFA-4BE1-85DF-E46300111676}"/>
          </ac:graphicFrameMkLst>
        </pc:graphicFrameChg>
        <pc:picChg chg="add del">
          <ac:chgData name="Rupali Roy" userId="4184ec4f2d0a9ee1" providerId="LiveId" clId="{0E43825C-F722-4817-B5F3-41B895B96275}" dt="2020-05-20T16:26:06.580" v="68" actId="26606"/>
          <ac:picMkLst>
            <pc:docMk/>
            <pc:sldMk cId="63067210" sldId="266"/>
            <ac:picMk id="93" creationId="{4CE5DA28-ABFE-4F81-BFED-7480877E5763}"/>
          </ac:picMkLst>
        </pc:picChg>
      </pc:sldChg>
      <pc:sldChg chg="modSp mod ord">
        <pc:chgData name="Rupali Roy" userId="4184ec4f2d0a9ee1" providerId="LiveId" clId="{0E43825C-F722-4817-B5F3-41B895B96275}" dt="2020-05-20T18:19:12.280" v="1516" actId="1076"/>
        <pc:sldMkLst>
          <pc:docMk/>
          <pc:sldMk cId="3268741072" sldId="268"/>
        </pc:sldMkLst>
        <pc:spChg chg="mod">
          <ac:chgData name="Rupali Roy" userId="4184ec4f2d0a9ee1" providerId="LiveId" clId="{0E43825C-F722-4817-B5F3-41B895B96275}" dt="2020-05-20T18:19:12.280" v="1516" actId="1076"/>
          <ac:spMkLst>
            <pc:docMk/>
            <pc:sldMk cId="3268741072" sldId="268"/>
            <ac:spMk id="2" creationId="{F9399B76-63EE-4021-A309-F96650CB5E2F}"/>
          </ac:spMkLst>
        </pc:spChg>
        <pc:spChg chg="mod">
          <ac:chgData name="Rupali Roy" userId="4184ec4f2d0a9ee1" providerId="LiveId" clId="{0E43825C-F722-4817-B5F3-41B895B96275}" dt="2020-05-20T18:19:01.385" v="1514" actId="108"/>
          <ac:spMkLst>
            <pc:docMk/>
            <pc:sldMk cId="3268741072" sldId="268"/>
            <ac:spMk id="4" creationId="{6C1CD13C-EE4E-44BB-9E11-9224E9385246}"/>
          </ac:spMkLst>
        </pc:spChg>
        <pc:graphicFrameChg chg="mod">
          <ac:chgData name="Rupali Roy" userId="4184ec4f2d0a9ee1" providerId="LiveId" clId="{0E43825C-F722-4817-B5F3-41B895B96275}" dt="2020-05-20T18:19:05.526" v="1515" actId="14100"/>
          <ac:graphicFrameMkLst>
            <pc:docMk/>
            <pc:sldMk cId="3268741072" sldId="268"/>
            <ac:graphicFrameMk id="5" creationId="{9C55B848-0531-4157-85D8-39B6ED74153D}"/>
          </ac:graphicFrameMkLst>
        </pc:graphicFrameChg>
      </pc:sldChg>
      <pc:sldChg chg="addSp delSp modSp mod">
        <pc:chgData name="Rupali Roy" userId="4184ec4f2d0a9ee1" providerId="LiveId" clId="{0E43825C-F722-4817-B5F3-41B895B96275}" dt="2020-05-20T17:55:12.247" v="906" actId="108"/>
        <pc:sldMkLst>
          <pc:docMk/>
          <pc:sldMk cId="685648617" sldId="269"/>
        </pc:sldMkLst>
        <pc:spChg chg="add del mod">
          <ac:chgData name="Rupali Roy" userId="4184ec4f2d0a9ee1" providerId="LiveId" clId="{0E43825C-F722-4817-B5F3-41B895B96275}" dt="2020-05-20T17:55:12.247" v="906" actId="108"/>
          <ac:spMkLst>
            <pc:docMk/>
            <pc:sldMk cId="685648617" sldId="269"/>
            <ac:spMk id="3" creationId="{1163554D-8F67-469A-8A0A-A2FD496C5712}"/>
          </ac:spMkLst>
        </pc:spChg>
        <pc:spChg chg="mod">
          <ac:chgData name="Rupali Roy" userId="4184ec4f2d0a9ee1" providerId="LiveId" clId="{0E43825C-F722-4817-B5F3-41B895B96275}" dt="2020-05-20T17:54:14.395" v="899" actId="26606"/>
          <ac:spMkLst>
            <pc:docMk/>
            <pc:sldMk cId="685648617" sldId="269"/>
            <ac:spMk id="91" creationId="{0F7CE6AA-1F47-4637-BEFA-6B9767E3ED1E}"/>
          </ac:spMkLst>
        </pc:spChg>
        <pc:spChg chg="add del">
          <ac:chgData name="Rupali Roy" userId="4184ec4f2d0a9ee1" providerId="LiveId" clId="{0E43825C-F722-4817-B5F3-41B895B96275}" dt="2020-05-20T17:54:14.395" v="899" actId="26606"/>
          <ac:spMkLst>
            <pc:docMk/>
            <pc:sldMk cId="685648617" sldId="269"/>
            <ac:spMk id="96" creationId="{8D70B121-56F4-4848-B38B-182089D909FA}"/>
          </ac:spMkLst>
        </pc:spChg>
        <pc:spChg chg="add">
          <ac:chgData name="Rupali Roy" userId="4184ec4f2d0a9ee1" providerId="LiveId" clId="{0E43825C-F722-4817-B5F3-41B895B96275}" dt="2020-05-20T17:54:14.395" v="899" actId="26606"/>
          <ac:spMkLst>
            <pc:docMk/>
            <pc:sldMk cId="685648617" sldId="269"/>
            <ac:spMk id="103" creationId="{D55CD764-972B-4CA5-A885-53E55C63E174}"/>
          </ac:spMkLst>
        </pc:spChg>
        <pc:spChg chg="add">
          <ac:chgData name="Rupali Roy" userId="4184ec4f2d0a9ee1" providerId="LiveId" clId="{0E43825C-F722-4817-B5F3-41B895B96275}" dt="2020-05-20T17:54:14.395" v="899" actId="26606"/>
          <ac:spMkLst>
            <pc:docMk/>
            <pc:sldMk cId="685648617" sldId="269"/>
            <ac:spMk id="105" creationId="{34165AB3-7006-4430-BCE3-25476BE13322}"/>
          </ac:spMkLst>
        </pc:spChg>
        <pc:spChg chg="add">
          <ac:chgData name="Rupali Roy" userId="4184ec4f2d0a9ee1" providerId="LiveId" clId="{0E43825C-F722-4817-B5F3-41B895B96275}" dt="2020-05-20T17:54:14.395" v="899" actId="26606"/>
          <ac:spMkLst>
            <pc:docMk/>
            <pc:sldMk cId="685648617" sldId="269"/>
            <ac:spMk id="129" creationId="{E3E51905-F374-4E1A-97CF-B741584B74D5}"/>
          </ac:spMkLst>
        </pc:spChg>
        <pc:grpChg chg="add">
          <ac:chgData name="Rupali Roy" userId="4184ec4f2d0a9ee1" providerId="LiveId" clId="{0E43825C-F722-4817-B5F3-41B895B96275}" dt="2020-05-20T17:54:14.395" v="899" actId="26606"/>
          <ac:grpSpMkLst>
            <pc:docMk/>
            <pc:sldMk cId="685648617" sldId="269"/>
            <ac:grpSpMk id="107" creationId="{C57F67D8-2BFF-4661-AFAF-E2CE8B7DCE81}"/>
          </ac:grpSpMkLst>
        </pc:grpChg>
        <pc:graphicFrameChg chg="del mod">
          <ac:chgData name="Rupali Roy" userId="4184ec4f2d0a9ee1" providerId="LiveId" clId="{0E43825C-F722-4817-B5F3-41B895B96275}" dt="2020-05-20T17:28:36.608" v="77" actId="478"/>
          <ac:graphicFrameMkLst>
            <pc:docMk/>
            <pc:sldMk cId="685648617" sldId="269"/>
            <ac:graphicFrameMk id="9" creationId="{E10B3761-1FC3-4C20-94A6-B576F8267C05}"/>
          </ac:graphicFrameMkLst>
        </pc:graphicFrameChg>
        <pc:graphicFrameChg chg="add del">
          <ac:chgData name="Rupali Roy" userId="4184ec4f2d0a9ee1" providerId="LiveId" clId="{0E43825C-F722-4817-B5F3-41B895B96275}" dt="2020-05-20T17:38:57.759" v="140" actId="26606"/>
          <ac:graphicFrameMkLst>
            <pc:docMk/>
            <pc:sldMk cId="685648617" sldId="269"/>
            <ac:graphicFrameMk id="93" creationId="{1711CF6C-2015-4DD5-B5E5-D7A6E8479D36}"/>
          </ac:graphicFrameMkLst>
        </pc:graphicFrameChg>
        <pc:picChg chg="add del">
          <ac:chgData name="Rupali Roy" userId="4184ec4f2d0a9ee1" providerId="LiveId" clId="{0E43825C-F722-4817-B5F3-41B895B96275}" dt="2020-05-20T17:38:57.759" v="140" actId="26606"/>
          <ac:picMkLst>
            <pc:docMk/>
            <pc:sldMk cId="685648617" sldId="269"/>
            <ac:picMk id="94" creationId="{6DA8DBF8-73FB-4C1B-B4D7-9DFD8F15F8B8}"/>
          </ac:picMkLst>
        </pc:picChg>
        <pc:cxnChg chg="add del">
          <ac:chgData name="Rupali Roy" userId="4184ec4f2d0a9ee1" providerId="LiveId" clId="{0E43825C-F722-4817-B5F3-41B895B96275}" dt="2020-05-20T17:54:14.395" v="899" actId="26606"/>
          <ac:cxnSpMkLst>
            <pc:docMk/>
            <pc:sldMk cId="685648617" sldId="269"/>
            <ac:cxnSpMk id="98" creationId="{2D72A2C9-F3CA-4216-8BAD-FA4C970C3C4E}"/>
          </ac:cxnSpMkLst>
        </pc:cxnChg>
      </pc:sldChg>
      <pc:sldChg chg="addSp delSp modSp mod modNotesTx">
        <pc:chgData name="Rupali Roy" userId="4184ec4f2d0a9ee1" providerId="LiveId" clId="{0E43825C-F722-4817-B5F3-41B895B96275}" dt="2020-05-20T17:54:36.420" v="903" actId="26606"/>
        <pc:sldMkLst>
          <pc:docMk/>
          <pc:sldMk cId="3041562728" sldId="270"/>
        </pc:sldMkLst>
        <pc:spChg chg="add del">
          <ac:chgData name="Rupali Roy" userId="4184ec4f2d0a9ee1" providerId="LiveId" clId="{0E43825C-F722-4817-B5F3-41B895B96275}" dt="2020-05-20T17:54:36.420" v="903" actId="26606"/>
          <ac:spMkLst>
            <pc:docMk/>
            <pc:sldMk cId="3041562728" sldId="270"/>
            <ac:spMk id="2" creationId="{E8AEA600-79D4-43F1-B7D4-F402DF0D6022}"/>
          </ac:spMkLst>
        </pc:spChg>
        <pc:spChg chg="mod">
          <ac:chgData name="Rupali Roy" userId="4184ec4f2d0a9ee1" providerId="LiveId" clId="{0E43825C-F722-4817-B5F3-41B895B96275}" dt="2020-05-20T17:54:36.420" v="903" actId="26606"/>
          <ac:spMkLst>
            <pc:docMk/>
            <pc:sldMk cId="3041562728" sldId="270"/>
            <ac:spMk id="91" creationId="{0F7CE6AA-1F47-4637-BEFA-6B9767E3ED1E}"/>
          </ac:spMkLst>
        </pc:spChg>
        <pc:spChg chg="add del mod">
          <ac:chgData name="Rupali Roy" userId="4184ec4f2d0a9ee1" providerId="LiveId" clId="{0E43825C-F722-4817-B5F3-41B895B96275}" dt="2020-05-20T17:54:36.420" v="903" actId="26606"/>
          <ac:spMkLst>
            <pc:docMk/>
            <pc:sldMk cId="3041562728" sldId="270"/>
            <ac:spMk id="95" creationId="{E5890DBC-22C8-4DC8-BC99-05705AB18E47}"/>
          </ac:spMkLst>
        </pc:spChg>
        <pc:spChg chg="add del">
          <ac:chgData name="Rupali Roy" userId="4184ec4f2d0a9ee1" providerId="LiveId" clId="{0E43825C-F722-4817-B5F3-41B895B96275}" dt="2020-05-20T17:54:36.420" v="903" actId="26606"/>
          <ac:spMkLst>
            <pc:docMk/>
            <pc:sldMk cId="3041562728" sldId="270"/>
            <ac:spMk id="98" creationId="{4545836E-B050-4955-B80E-C5A35AC2F595}"/>
          </ac:spMkLst>
        </pc:spChg>
        <pc:spChg chg="add del">
          <ac:chgData name="Rupali Roy" userId="4184ec4f2d0a9ee1" providerId="LiveId" clId="{0E43825C-F722-4817-B5F3-41B895B96275}" dt="2020-05-20T17:54:36.420" v="903" actId="26606"/>
          <ac:spMkLst>
            <pc:docMk/>
            <pc:sldMk cId="3041562728" sldId="270"/>
            <ac:spMk id="100" creationId="{5E6024A1-5F3D-4233-865A-57F6E860561A}"/>
          </ac:spMkLst>
        </pc:spChg>
        <pc:spChg chg="add del">
          <ac:chgData name="Rupali Roy" userId="4184ec4f2d0a9ee1" providerId="LiveId" clId="{0E43825C-F722-4817-B5F3-41B895B96275}" dt="2020-05-20T17:54:36.420" v="903" actId="26606"/>
          <ac:spMkLst>
            <pc:docMk/>
            <pc:sldMk cId="3041562728" sldId="270"/>
            <ac:spMk id="124" creationId="{A628292D-0555-4158-9B1A-07414B27FB1A}"/>
          </ac:spMkLst>
        </pc:spChg>
        <pc:grpChg chg="add del">
          <ac:chgData name="Rupali Roy" userId="4184ec4f2d0a9ee1" providerId="LiveId" clId="{0E43825C-F722-4817-B5F3-41B895B96275}" dt="2020-05-20T17:54:36.420" v="903" actId="26606"/>
          <ac:grpSpMkLst>
            <pc:docMk/>
            <pc:sldMk cId="3041562728" sldId="270"/>
            <ac:grpSpMk id="102" creationId="{DDE5ED95-726A-4EB4-A03C-D3EF3BC3A23B}"/>
          </ac:grpSpMkLst>
        </pc:grpChg>
        <pc:picChg chg="mod">
          <ac:chgData name="Rupali Roy" userId="4184ec4f2d0a9ee1" providerId="LiveId" clId="{0E43825C-F722-4817-B5F3-41B895B96275}" dt="2020-05-20T17:54:36.420" v="903" actId="26606"/>
          <ac:picMkLst>
            <pc:docMk/>
            <pc:sldMk cId="3041562728" sldId="270"/>
            <ac:picMk id="5" creationId="{384BA577-E36B-41B5-A72A-5977BABF262F}"/>
          </ac:picMkLst>
        </pc:picChg>
      </pc:sldChg>
      <pc:sldChg chg="ord">
        <pc:chgData name="Rupali Roy" userId="4184ec4f2d0a9ee1" providerId="LiveId" clId="{0E43825C-F722-4817-B5F3-41B895B96275}" dt="2020-05-20T16:15:26.851" v="29"/>
        <pc:sldMkLst>
          <pc:docMk/>
          <pc:sldMk cId="1207583894" sldId="272"/>
        </pc:sldMkLst>
      </pc:sldChg>
      <pc:sldChg chg="addSp delSp modSp mod">
        <pc:chgData name="Rupali Roy" userId="4184ec4f2d0a9ee1" providerId="LiveId" clId="{0E43825C-F722-4817-B5F3-41B895B96275}" dt="2020-05-20T18:51:23.489" v="1532" actId="26606"/>
        <pc:sldMkLst>
          <pc:docMk/>
          <pc:sldMk cId="140498828" sldId="278"/>
        </pc:sldMkLst>
        <pc:spChg chg="mod">
          <ac:chgData name="Rupali Roy" userId="4184ec4f2d0a9ee1" providerId="LiveId" clId="{0E43825C-F722-4817-B5F3-41B895B96275}" dt="2020-05-20T18:51:23.489" v="1532" actId="26606"/>
          <ac:spMkLst>
            <pc:docMk/>
            <pc:sldMk cId="140498828" sldId="278"/>
            <ac:spMk id="2" creationId="{C264E9A9-C35F-4822-B761-DCFA02A007AB}"/>
          </ac:spMkLst>
        </pc:spChg>
        <pc:spChg chg="add del">
          <ac:chgData name="Rupali Roy" userId="4184ec4f2d0a9ee1" providerId="LiveId" clId="{0E43825C-F722-4817-B5F3-41B895B96275}" dt="2020-05-20T18:51:23.489" v="1532" actId="26606"/>
          <ac:spMkLst>
            <pc:docMk/>
            <pc:sldMk cId="140498828" sldId="278"/>
            <ac:spMk id="22" creationId="{42285737-90EE-47DC-AC80-8AE156B11969}"/>
          </ac:spMkLst>
        </pc:spChg>
        <pc:grpChg chg="add del">
          <ac:chgData name="Rupali Roy" userId="4184ec4f2d0a9ee1" providerId="LiveId" clId="{0E43825C-F722-4817-B5F3-41B895B96275}" dt="2020-05-20T18:51:23.489" v="1532" actId="26606"/>
          <ac:grpSpMkLst>
            <pc:docMk/>
            <pc:sldMk cId="140498828" sldId="278"/>
            <ac:grpSpMk id="24" creationId="{B57BDC17-F1B3-455F-BBF1-680AA1F25C06}"/>
          </ac:grpSpMkLst>
        </pc:grpChg>
        <pc:graphicFrameChg chg="mod modGraphic">
          <ac:chgData name="Rupali Roy" userId="4184ec4f2d0a9ee1" providerId="LiveId" clId="{0E43825C-F722-4817-B5F3-41B895B96275}" dt="2020-05-20T18:51:23.489" v="1532" actId="26606"/>
          <ac:graphicFrameMkLst>
            <pc:docMk/>
            <pc:sldMk cId="140498828" sldId="278"/>
            <ac:graphicFrameMk id="5" creationId="{79FD809E-7CDF-4D79-B9FA-148CF00E7D2B}"/>
          </ac:graphicFrameMkLst>
        </pc:graphicFrameChg>
      </pc:sldChg>
      <pc:sldChg chg="modSp mod ord modNotesTx">
        <pc:chgData name="Rupali Roy" userId="4184ec4f2d0a9ee1" providerId="LiveId" clId="{0E43825C-F722-4817-B5F3-41B895B96275}" dt="2020-05-20T18:19:26.156" v="1523" actId="20577"/>
        <pc:sldMkLst>
          <pc:docMk/>
          <pc:sldMk cId="1427021292" sldId="283"/>
        </pc:sldMkLst>
        <pc:spChg chg="mod">
          <ac:chgData name="Rupali Roy" userId="4184ec4f2d0a9ee1" providerId="LiveId" clId="{0E43825C-F722-4817-B5F3-41B895B96275}" dt="2020-05-20T18:19:26.156" v="1523" actId="20577"/>
          <ac:spMkLst>
            <pc:docMk/>
            <pc:sldMk cId="1427021292" sldId="283"/>
            <ac:spMk id="2" creationId="{9A0BC999-5CEB-487D-A64E-0498AF33CDD1}"/>
          </ac:spMkLst>
        </pc:spChg>
      </pc:sldChg>
      <pc:sldChg chg="addSp delSp modSp new mod setBg modNotesTx">
        <pc:chgData name="Rupali Roy" userId="4184ec4f2d0a9ee1" providerId="LiveId" clId="{0E43825C-F722-4817-B5F3-41B895B96275}" dt="2020-05-20T18:16:18.479" v="1498" actId="255"/>
        <pc:sldMkLst>
          <pc:docMk/>
          <pc:sldMk cId="632360995" sldId="284"/>
        </pc:sldMkLst>
        <pc:spChg chg="mod">
          <ac:chgData name="Rupali Roy" userId="4184ec4f2d0a9ee1" providerId="LiveId" clId="{0E43825C-F722-4817-B5F3-41B895B96275}" dt="2020-05-20T18:16:18.479" v="1498" actId="255"/>
          <ac:spMkLst>
            <pc:docMk/>
            <pc:sldMk cId="632360995" sldId="284"/>
            <ac:spMk id="2" creationId="{8D5FBF37-F00D-401B-8D6C-F6847F47BF90}"/>
          </ac:spMkLst>
        </pc:spChg>
        <pc:spChg chg="mod">
          <ac:chgData name="Rupali Roy" userId="4184ec4f2d0a9ee1" providerId="LiveId" clId="{0E43825C-F722-4817-B5F3-41B895B96275}" dt="2020-05-20T17:55:23.022" v="907" actId="108"/>
          <ac:spMkLst>
            <pc:docMk/>
            <pc:sldMk cId="632360995" sldId="284"/>
            <ac:spMk id="3" creationId="{6DA8F9FD-3392-4770-B254-54C334974C8A}"/>
          </ac:spMkLst>
        </pc:spChg>
        <pc:spChg chg="add del">
          <ac:chgData name="Rupali Roy" userId="4184ec4f2d0a9ee1" providerId="LiveId" clId="{0E43825C-F722-4817-B5F3-41B895B96275}" dt="2020-05-20T17:54:05.777" v="898" actId="26606"/>
          <ac:spMkLst>
            <pc:docMk/>
            <pc:sldMk cId="632360995" sldId="284"/>
            <ac:spMk id="8" creationId="{8D70B121-56F4-4848-B38B-182089D909FA}"/>
          </ac:spMkLst>
        </pc:spChg>
        <pc:spChg chg="add">
          <ac:chgData name="Rupali Roy" userId="4184ec4f2d0a9ee1" providerId="LiveId" clId="{0E43825C-F722-4817-B5F3-41B895B96275}" dt="2020-05-20T17:54:05.777" v="898" actId="26606"/>
          <ac:spMkLst>
            <pc:docMk/>
            <pc:sldMk cId="632360995" sldId="284"/>
            <ac:spMk id="15" creationId="{D55CD764-972B-4CA5-A885-53E55C63E174}"/>
          </ac:spMkLst>
        </pc:spChg>
        <pc:spChg chg="add">
          <ac:chgData name="Rupali Roy" userId="4184ec4f2d0a9ee1" providerId="LiveId" clId="{0E43825C-F722-4817-B5F3-41B895B96275}" dt="2020-05-20T17:54:05.777" v="898" actId="26606"/>
          <ac:spMkLst>
            <pc:docMk/>
            <pc:sldMk cId="632360995" sldId="284"/>
            <ac:spMk id="17" creationId="{34165AB3-7006-4430-BCE3-25476BE13322}"/>
          </ac:spMkLst>
        </pc:spChg>
        <pc:spChg chg="add">
          <ac:chgData name="Rupali Roy" userId="4184ec4f2d0a9ee1" providerId="LiveId" clId="{0E43825C-F722-4817-B5F3-41B895B96275}" dt="2020-05-20T17:54:05.777" v="898" actId="26606"/>
          <ac:spMkLst>
            <pc:docMk/>
            <pc:sldMk cId="632360995" sldId="284"/>
            <ac:spMk id="41" creationId="{E3E51905-F374-4E1A-97CF-B741584B74D5}"/>
          </ac:spMkLst>
        </pc:spChg>
        <pc:grpChg chg="add">
          <ac:chgData name="Rupali Roy" userId="4184ec4f2d0a9ee1" providerId="LiveId" clId="{0E43825C-F722-4817-B5F3-41B895B96275}" dt="2020-05-20T17:54:05.777" v="898" actId="26606"/>
          <ac:grpSpMkLst>
            <pc:docMk/>
            <pc:sldMk cId="632360995" sldId="284"/>
            <ac:grpSpMk id="19" creationId="{8B04D2B7-73F4-45B7-8DD7-46FBB764FDE4}"/>
          </ac:grpSpMkLst>
        </pc:grpChg>
        <pc:cxnChg chg="add del">
          <ac:chgData name="Rupali Roy" userId="4184ec4f2d0a9ee1" providerId="LiveId" clId="{0E43825C-F722-4817-B5F3-41B895B96275}" dt="2020-05-20T17:54:05.777" v="898" actId="26606"/>
          <ac:cxnSpMkLst>
            <pc:docMk/>
            <pc:sldMk cId="632360995" sldId="284"/>
            <ac:cxnSpMk id="10" creationId="{2D72A2C9-F3CA-4216-8BAD-FA4C970C3C4E}"/>
          </ac:cxnSpMkLst>
        </pc:cxnChg>
      </pc:sldChg>
      <pc:sldChg chg="addSp delSp modSp new mod ord setBg">
        <pc:chgData name="Rupali Roy" userId="4184ec4f2d0a9ee1" providerId="LiveId" clId="{0E43825C-F722-4817-B5F3-41B895B96275}" dt="2020-05-20T18:19:41.638" v="1525"/>
        <pc:sldMkLst>
          <pc:docMk/>
          <pc:sldMk cId="2307622951" sldId="285"/>
        </pc:sldMkLst>
        <pc:spChg chg="mod">
          <ac:chgData name="Rupali Roy" userId="4184ec4f2d0a9ee1" providerId="LiveId" clId="{0E43825C-F722-4817-B5F3-41B895B96275}" dt="2020-05-20T18:18:03.861" v="1499" actId="255"/>
          <ac:spMkLst>
            <pc:docMk/>
            <pc:sldMk cId="2307622951" sldId="285"/>
            <ac:spMk id="2" creationId="{37DE5781-A0A0-490E-A9B0-4F5490AFF055}"/>
          </ac:spMkLst>
        </pc:spChg>
        <pc:spChg chg="del mod">
          <ac:chgData name="Rupali Roy" userId="4184ec4f2d0a9ee1" providerId="LiveId" clId="{0E43825C-F722-4817-B5F3-41B895B96275}" dt="2020-05-20T18:07:16.420" v="1429" actId="26606"/>
          <ac:spMkLst>
            <pc:docMk/>
            <pc:sldMk cId="2307622951" sldId="285"/>
            <ac:spMk id="3" creationId="{1B83BD44-59AB-498C-A5B6-22EA05EF4357}"/>
          </ac:spMkLst>
        </pc:spChg>
        <pc:spChg chg="add del">
          <ac:chgData name="Rupali Roy" userId="4184ec4f2d0a9ee1" providerId="LiveId" clId="{0E43825C-F722-4817-B5F3-41B895B96275}" dt="2020-05-20T18:12:36.743" v="1467" actId="26606"/>
          <ac:spMkLst>
            <pc:docMk/>
            <pc:sldMk cId="2307622951" sldId="285"/>
            <ac:spMk id="10" creationId="{37E32B78-23DD-4E77-8B9C-7779E3BF20C2}"/>
          </ac:spMkLst>
        </pc:spChg>
        <pc:graphicFrameChg chg="add mod modGraphic">
          <ac:chgData name="Rupali Roy" userId="4184ec4f2d0a9ee1" providerId="LiveId" clId="{0E43825C-F722-4817-B5F3-41B895B96275}" dt="2020-05-20T18:12:36.743" v="1467" actId="26606"/>
          <ac:graphicFrameMkLst>
            <pc:docMk/>
            <pc:sldMk cId="2307622951" sldId="285"/>
            <ac:graphicFrameMk id="5" creationId="{C1964BD5-97C5-41C7-820A-D8F8DE1B71AF}"/>
          </ac:graphicFrameMkLst>
        </pc:graphicFrameChg>
      </pc:sldChg>
      <pc:sldChg chg="addSp modSp new mod">
        <pc:chgData name="Rupali Roy" userId="4184ec4f2d0a9ee1" providerId="LiveId" clId="{0E43825C-F722-4817-B5F3-41B895B96275}" dt="2020-05-20T21:27:52.781" v="1536" actId="14100"/>
        <pc:sldMkLst>
          <pc:docMk/>
          <pc:sldMk cId="3450036924" sldId="286"/>
        </pc:sldMkLst>
        <pc:picChg chg="add mod">
          <ac:chgData name="Rupali Roy" userId="4184ec4f2d0a9ee1" providerId="LiveId" clId="{0E43825C-F722-4817-B5F3-41B895B96275}" dt="2020-05-20T21:27:52.781" v="1536" actId="14100"/>
          <ac:picMkLst>
            <pc:docMk/>
            <pc:sldMk cId="3450036924" sldId="286"/>
            <ac:picMk id="2" creationId="{A864C3F8-F1B3-4E77-9370-807386C4F65B}"/>
          </ac:picMkLst>
        </pc:picChg>
      </pc:sldChg>
      <pc:sldChg chg="addSp delSp modSp new mod">
        <pc:chgData name="Rupali Roy" userId="4184ec4f2d0a9ee1" providerId="LiveId" clId="{0E43825C-F722-4817-B5F3-41B895B96275}" dt="2020-05-21T02:18:33.644" v="1709" actId="14100"/>
        <pc:sldMkLst>
          <pc:docMk/>
          <pc:sldMk cId="333363689" sldId="287"/>
        </pc:sldMkLst>
        <pc:graphicFrameChg chg="add del mod">
          <ac:chgData name="Rupali Roy" userId="4184ec4f2d0a9ee1" providerId="LiveId" clId="{0E43825C-F722-4817-B5F3-41B895B96275}" dt="2020-05-21T00:50:02.780" v="1701" actId="478"/>
          <ac:graphicFrameMkLst>
            <pc:docMk/>
            <pc:sldMk cId="333363689" sldId="287"/>
            <ac:graphicFrameMk id="2" creationId="{D1C84F03-973C-4E5D-84DD-999D596F8A8D}"/>
          </ac:graphicFrameMkLst>
        </pc:graphicFrameChg>
        <pc:graphicFrameChg chg="add mod">
          <ac:chgData name="Rupali Roy" userId="4184ec4f2d0a9ee1" providerId="LiveId" clId="{0E43825C-F722-4817-B5F3-41B895B96275}" dt="2020-05-21T02:18:33.644" v="1709" actId="14100"/>
          <ac:graphicFrameMkLst>
            <pc:docMk/>
            <pc:sldMk cId="333363689" sldId="287"/>
            <ac:graphicFrameMk id="3" creationId="{4CB7A495-B9B2-436B-BFA9-BB75279F7B24}"/>
          </ac:graphicFrameMkLst>
        </pc:graphicFrameChg>
        <pc:picChg chg="add del">
          <ac:chgData name="Rupali Roy" userId="4184ec4f2d0a9ee1" providerId="LiveId" clId="{0E43825C-F722-4817-B5F3-41B895B96275}" dt="2020-05-20T22:14:28.831" v="1602" actId="478"/>
          <ac:picMkLst>
            <pc:docMk/>
            <pc:sldMk cId="333363689" sldId="287"/>
            <ac:picMk id="2" creationId="{6D065329-8458-47A1-BFB0-5E6E0C357E18}"/>
          </ac:picMkLst>
        </pc:picChg>
      </pc:sldChg>
      <pc:sldChg chg="addSp delSp modSp new mod">
        <pc:chgData name="Rupali Roy" userId="4184ec4f2d0a9ee1" providerId="LiveId" clId="{0E43825C-F722-4817-B5F3-41B895B96275}" dt="2020-05-21T03:34:14.232" v="1717" actId="1076"/>
        <pc:sldMkLst>
          <pc:docMk/>
          <pc:sldMk cId="635139451" sldId="288"/>
        </pc:sldMkLst>
        <pc:graphicFrameChg chg="add mod">
          <ac:chgData name="Rupali Roy" userId="4184ec4f2d0a9ee1" providerId="LiveId" clId="{0E43825C-F722-4817-B5F3-41B895B96275}" dt="2020-05-21T03:34:14.232" v="1717" actId="1076"/>
          <ac:graphicFrameMkLst>
            <pc:docMk/>
            <pc:sldMk cId="635139451" sldId="288"/>
            <ac:graphicFrameMk id="2" creationId="{D821A1EE-2E11-438D-BFE9-877C0C13E40F}"/>
          </ac:graphicFrameMkLst>
        </pc:graphicFrameChg>
        <pc:picChg chg="add del">
          <ac:chgData name="Rupali Roy" userId="4184ec4f2d0a9ee1" providerId="LiveId" clId="{0E43825C-F722-4817-B5F3-41B895B96275}" dt="2020-05-20T22:14:41.057" v="1603" actId="478"/>
          <ac:picMkLst>
            <pc:docMk/>
            <pc:sldMk cId="635139451" sldId="288"/>
            <ac:picMk id="2" creationId="{0A6770E8-42EF-4FF8-8C04-9664BA58AB19}"/>
          </ac:picMkLst>
        </pc:picChg>
      </pc:sldChg>
      <pc:sldChg chg="addSp modSp new mod ord">
        <pc:chgData name="Rupali Roy" userId="4184ec4f2d0a9ee1" providerId="LiveId" clId="{0E43825C-F722-4817-B5F3-41B895B96275}" dt="2020-05-20T22:15:00.197" v="1605"/>
        <pc:sldMkLst>
          <pc:docMk/>
          <pc:sldMk cId="2002563801" sldId="289"/>
        </pc:sldMkLst>
        <pc:spChg chg="mod">
          <ac:chgData name="Rupali Roy" userId="4184ec4f2d0a9ee1" providerId="LiveId" clId="{0E43825C-F722-4817-B5F3-41B895B96275}" dt="2020-05-20T21:36:40.593" v="1542"/>
          <ac:spMkLst>
            <pc:docMk/>
            <pc:sldMk cId="2002563801" sldId="289"/>
            <ac:spMk id="2" creationId="{4F900482-D46F-4D16-9EB9-93834CF382B7}"/>
          </ac:spMkLst>
        </pc:spChg>
        <pc:spChg chg="mod">
          <ac:chgData name="Rupali Roy" userId="4184ec4f2d0a9ee1" providerId="LiveId" clId="{0E43825C-F722-4817-B5F3-41B895B96275}" dt="2020-05-20T21:37:05.302" v="1598" actId="20577"/>
          <ac:spMkLst>
            <pc:docMk/>
            <pc:sldMk cId="2002563801" sldId="289"/>
            <ac:spMk id="3" creationId="{C59709BD-5C98-4C3E-9759-3826BF9CFCA5}"/>
          </ac:spMkLst>
        </pc:spChg>
        <pc:picChg chg="add mod">
          <ac:chgData name="Rupali Roy" userId="4184ec4f2d0a9ee1" providerId="LiveId" clId="{0E43825C-F722-4817-B5F3-41B895B96275}" dt="2020-05-20T21:37:18.730" v="1601" actId="14100"/>
          <ac:picMkLst>
            <pc:docMk/>
            <pc:sldMk cId="2002563801" sldId="289"/>
            <ac:picMk id="4" creationId="{72F44279-DBE3-47D6-AA1B-1BC3586F26E4}"/>
          </ac:picMkLst>
        </pc:picChg>
      </pc:sldChg>
      <pc:sldChg chg="addSp modSp new mod">
        <pc:chgData name="Rupali Roy" userId="4184ec4f2d0a9ee1" providerId="LiveId" clId="{0E43825C-F722-4817-B5F3-41B895B96275}" dt="2020-05-21T13:55:12.510" v="1722" actId="20577"/>
        <pc:sldMkLst>
          <pc:docMk/>
          <pc:sldMk cId="2336013756" sldId="290"/>
        </pc:sldMkLst>
        <pc:spChg chg="mod">
          <ac:chgData name="Rupali Roy" userId="4184ec4f2d0a9ee1" providerId="LiveId" clId="{0E43825C-F722-4817-B5F3-41B895B96275}" dt="2020-05-21T00:47:23.588" v="1700" actId="20577"/>
          <ac:spMkLst>
            <pc:docMk/>
            <pc:sldMk cId="2336013756" sldId="290"/>
            <ac:spMk id="2" creationId="{BB984833-20BC-485B-BF22-319CA5BE7279}"/>
          </ac:spMkLst>
        </pc:spChg>
        <pc:graphicFrameChg chg="add mod">
          <ac:chgData name="Rupali Roy" userId="4184ec4f2d0a9ee1" providerId="LiveId" clId="{0E43825C-F722-4817-B5F3-41B895B96275}" dt="2020-05-20T23:02:42.565" v="1611"/>
          <ac:graphicFrameMkLst>
            <pc:docMk/>
            <pc:sldMk cId="2336013756" sldId="290"/>
            <ac:graphicFrameMk id="3" creationId="{7A2E0E4B-1A6C-4B8E-BD2A-ED09791B4BB3}"/>
          </ac:graphicFrameMkLst>
        </pc:graphicFrameChg>
        <pc:graphicFrameChg chg="add mod">
          <ac:chgData name="Rupali Roy" userId="4184ec4f2d0a9ee1" providerId="LiveId" clId="{0E43825C-F722-4817-B5F3-41B895B96275}" dt="2020-05-21T00:39:18.155" v="1638" actId="1076"/>
          <ac:graphicFrameMkLst>
            <pc:docMk/>
            <pc:sldMk cId="2336013756" sldId="290"/>
            <ac:graphicFrameMk id="4" creationId="{7A2E0E4B-1A6C-4B8E-BD2A-ED09791B4BB3}"/>
          </ac:graphicFrameMkLst>
        </pc:graphicFrameChg>
        <pc:graphicFrameChg chg="add mod">
          <ac:chgData name="Rupali Roy" userId="4184ec4f2d0a9ee1" providerId="LiveId" clId="{0E43825C-F722-4817-B5F3-41B895B96275}" dt="2020-05-21T00:37:40.644" v="1627"/>
          <ac:graphicFrameMkLst>
            <pc:docMk/>
            <pc:sldMk cId="2336013756" sldId="290"/>
            <ac:graphicFrameMk id="5" creationId="{EC4859BA-335C-4083-B95B-0FDA6041A6AF}"/>
          </ac:graphicFrameMkLst>
        </pc:graphicFrameChg>
        <pc:graphicFrameChg chg="add mod">
          <ac:chgData name="Rupali Roy" userId="4184ec4f2d0a9ee1" providerId="LiveId" clId="{0E43825C-F722-4817-B5F3-41B895B96275}" dt="2020-05-21T00:46:46.689" v="1663" actId="1076"/>
          <ac:graphicFrameMkLst>
            <pc:docMk/>
            <pc:sldMk cId="2336013756" sldId="290"/>
            <ac:graphicFrameMk id="6" creationId="{EC4859BA-335C-4083-B95B-0FDA6041A6AF}"/>
          </ac:graphicFrameMkLst>
        </pc:graphicFrameChg>
        <pc:graphicFrameChg chg="add mod">
          <ac:chgData name="Rupali Roy" userId="4184ec4f2d0a9ee1" providerId="LiveId" clId="{0E43825C-F722-4817-B5F3-41B895B96275}" dt="2020-05-21T00:41:28.821" v="1652"/>
          <ac:graphicFrameMkLst>
            <pc:docMk/>
            <pc:sldMk cId="2336013756" sldId="290"/>
            <ac:graphicFrameMk id="7" creationId="{EAD3243C-E9EE-4B8A-948C-94CBD043EAAE}"/>
          </ac:graphicFrameMkLst>
        </pc:graphicFrameChg>
        <pc:graphicFrameChg chg="add mod">
          <ac:chgData name="Rupali Roy" userId="4184ec4f2d0a9ee1" providerId="LiveId" clId="{0E43825C-F722-4817-B5F3-41B895B96275}" dt="2020-05-21T13:55:12.510" v="1722" actId="20577"/>
          <ac:graphicFrameMkLst>
            <pc:docMk/>
            <pc:sldMk cId="2336013756" sldId="290"/>
            <ac:graphicFrameMk id="8" creationId="{C58E8772-5580-4C7F-B06E-3D94CC2164F1}"/>
          </ac:graphicFrameMkLst>
        </pc:graphicFrameChg>
        <pc:graphicFrameChg chg="add mod">
          <ac:chgData name="Rupali Roy" userId="4184ec4f2d0a9ee1" providerId="LiveId" clId="{0E43825C-F722-4817-B5F3-41B895B96275}" dt="2020-05-21T00:46:32.901" v="1662"/>
          <ac:graphicFrameMkLst>
            <pc:docMk/>
            <pc:sldMk cId="2336013756" sldId="290"/>
            <ac:graphicFrameMk id="9" creationId="{B623BD58-A6EA-4ED2-A706-86B7A03C8E59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pal\Downloads\Table_4.3_Natural_Gas_Consumption_by_Sector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pal\Downloads\data_RBAC_fina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pal\Downloads\data_RBAC_final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pal\Downloads\data_RBAC_final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pal\Downloads\data_RBAC_final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pal\Downloads\data_RBAC_final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pal\Downloads\forecast_2050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pal\Downloads\forecast_2050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480537918383112E-2"/>
          <c:y val="1.3884178227028955E-2"/>
          <c:w val="0.92416679318953876"/>
          <c:h val="0.5984312699838219"/>
        </c:manualLayout>
      </c:layout>
      <c:lineChart>
        <c:grouping val="standard"/>
        <c:varyColors val="0"/>
        <c:ser>
          <c:idx val="0"/>
          <c:order val="0"/>
          <c:tx>
            <c:strRef>
              <c:f>'Annual Data'!$B$11:$B$12</c:f>
              <c:strCache>
                <c:ptCount val="2"/>
                <c:pt idx="0">
                  <c:v>Natural Gas Consumed by the Residential Sector</c:v>
                </c:pt>
                <c:pt idx="1">
                  <c:v>(Billion Cubic Feet)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'Annual Data'!$A$13:$A$62</c:f>
              <c:numCache>
                <c:formatCode>General</c:formatCode>
                <c:ptCount val="50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</c:numCache>
            </c:numRef>
          </c:cat>
          <c:val>
            <c:numRef>
              <c:f>'Annual Data'!$B$13:$B$62</c:f>
              <c:numCache>
                <c:formatCode>General</c:formatCode>
                <c:ptCount val="50"/>
                <c:pt idx="0">
                  <c:v>4837.4319999999998</c:v>
                </c:pt>
                <c:pt idx="1">
                  <c:v>4971.6899999999996</c:v>
                </c:pt>
                <c:pt idx="2">
                  <c:v>5125.982</c:v>
                </c:pt>
                <c:pt idx="3">
                  <c:v>4879.3869999999997</c:v>
                </c:pt>
                <c:pt idx="4">
                  <c:v>4786.1279999999997</c:v>
                </c:pt>
                <c:pt idx="5">
                  <c:v>4924.1239999999998</c:v>
                </c:pt>
                <c:pt idx="6">
                  <c:v>5051.3599999999997</c:v>
                </c:pt>
                <c:pt idx="7">
                  <c:v>4821.4849999999997</c:v>
                </c:pt>
                <c:pt idx="8">
                  <c:v>4903.0060000000003</c:v>
                </c:pt>
                <c:pt idx="9">
                  <c:v>4965.3649999999998</c:v>
                </c:pt>
                <c:pt idx="10">
                  <c:v>4752.0820000000003</c:v>
                </c:pt>
                <c:pt idx="11">
                  <c:v>4546.45</c:v>
                </c:pt>
                <c:pt idx="12">
                  <c:v>4633.0349999999999</c:v>
                </c:pt>
                <c:pt idx="13">
                  <c:v>4380.5990000000002</c:v>
                </c:pt>
                <c:pt idx="14">
                  <c:v>4555.4650000000001</c:v>
                </c:pt>
                <c:pt idx="15">
                  <c:v>4433.3770000000004</c:v>
                </c:pt>
                <c:pt idx="16">
                  <c:v>4313.9690000000001</c:v>
                </c:pt>
                <c:pt idx="17">
                  <c:v>4314.8329999999996</c:v>
                </c:pt>
                <c:pt idx="18">
                  <c:v>4630.33</c:v>
                </c:pt>
                <c:pt idx="19">
                  <c:v>4780.6379999999999</c:v>
                </c:pt>
                <c:pt idx="20">
                  <c:v>4391.3239999999996</c:v>
                </c:pt>
                <c:pt idx="21">
                  <c:v>4555.6589999999997</c:v>
                </c:pt>
                <c:pt idx="22">
                  <c:v>4690.0649999999996</c:v>
                </c:pt>
                <c:pt idx="23">
                  <c:v>4956.4449999999997</c:v>
                </c:pt>
                <c:pt idx="24">
                  <c:v>4847.7020000000002</c:v>
                </c:pt>
                <c:pt idx="25">
                  <c:v>4850.3180000000002</c:v>
                </c:pt>
                <c:pt idx="26">
                  <c:v>5241.4139999999998</c:v>
                </c:pt>
                <c:pt idx="27">
                  <c:v>4983.7719999999999</c:v>
                </c:pt>
                <c:pt idx="28">
                  <c:v>4520.2759999999998</c:v>
                </c:pt>
                <c:pt idx="29">
                  <c:v>4725.6719999999996</c:v>
                </c:pt>
                <c:pt idx="30">
                  <c:v>4996.1790000000001</c:v>
                </c:pt>
                <c:pt idx="31">
                  <c:v>4771.34</c:v>
                </c:pt>
                <c:pt idx="32">
                  <c:v>4888.8180000000002</c:v>
                </c:pt>
                <c:pt idx="33">
                  <c:v>5079.3509999999997</c:v>
                </c:pt>
                <c:pt idx="34">
                  <c:v>4868.7969999999996</c:v>
                </c:pt>
                <c:pt idx="35">
                  <c:v>4826.7749999999996</c:v>
                </c:pt>
                <c:pt idx="36">
                  <c:v>4368.4660000000003</c:v>
                </c:pt>
                <c:pt idx="37">
                  <c:v>4722.3580000000002</c:v>
                </c:pt>
                <c:pt idx="38">
                  <c:v>4892.277</c:v>
                </c:pt>
                <c:pt idx="39">
                  <c:v>4778.9070000000002</c:v>
                </c:pt>
                <c:pt idx="40">
                  <c:v>4782.4120000000003</c:v>
                </c:pt>
                <c:pt idx="41">
                  <c:v>4713.777</c:v>
                </c:pt>
                <c:pt idx="42">
                  <c:v>4149.5190000000002</c:v>
                </c:pt>
                <c:pt idx="43">
                  <c:v>4897.3720000000003</c:v>
                </c:pt>
                <c:pt idx="44">
                  <c:v>5087.4709999999995</c:v>
                </c:pt>
                <c:pt idx="45">
                  <c:v>4612.8879999999999</c:v>
                </c:pt>
                <c:pt idx="46">
                  <c:v>4346.5879999999997</c:v>
                </c:pt>
                <c:pt idx="47">
                  <c:v>4412.3410000000003</c:v>
                </c:pt>
                <c:pt idx="48">
                  <c:v>4996.2380000000003</c:v>
                </c:pt>
                <c:pt idx="49">
                  <c:v>5000.0079999999998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B4-45F4-842E-DB94D4DC81AF}"/>
            </c:ext>
          </c:extLst>
        </c:ser>
        <c:ser>
          <c:idx val="1"/>
          <c:order val="1"/>
          <c:tx>
            <c:strRef>
              <c:f>'Annual Data'!$C$11:$C$12</c:f>
              <c:strCache>
                <c:ptCount val="2"/>
                <c:pt idx="0">
                  <c:v>Natural Gas Consumed by the Commercial Sector</c:v>
                </c:pt>
                <c:pt idx="1">
                  <c:v>(Billion Cubic Feet)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'Annual Data'!$A$13:$A$62</c:f>
              <c:numCache>
                <c:formatCode>General</c:formatCode>
                <c:ptCount val="50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</c:numCache>
            </c:numRef>
          </c:cat>
          <c:val>
            <c:numRef>
              <c:f>'Annual Data'!$C$13:$C$62</c:f>
              <c:numCache>
                <c:formatCode>General</c:formatCode>
                <c:ptCount val="50"/>
                <c:pt idx="0">
                  <c:v>2398.5100000000002</c:v>
                </c:pt>
                <c:pt idx="1">
                  <c:v>2508.9769999999999</c:v>
                </c:pt>
                <c:pt idx="2">
                  <c:v>2607.982</c:v>
                </c:pt>
                <c:pt idx="3">
                  <c:v>2597.0369999999998</c:v>
                </c:pt>
                <c:pt idx="4">
                  <c:v>2555.6170000000002</c:v>
                </c:pt>
                <c:pt idx="5">
                  <c:v>2508.2930000000001</c:v>
                </c:pt>
                <c:pt idx="6">
                  <c:v>2667.74</c:v>
                </c:pt>
                <c:pt idx="7">
                  <c:v>2500.7930000000001</c:v>
                </c:pt>
                <c:pt idx="8">
                  <c:v>2601.1060000000002</c:v>
                </c:pt>
                <c:pt idx="9">
                  <c:v>2785.9609999999998</c:v>
                </c:pt>
                <c:pt idx="10">
                  <c:v>2610.895</c:v>
                </c:pt>
                <c:pt idx="11">
                  <c:v>2519.7910000000002</c:v>
                </c:pt>
                <c:pt idx="12">
                  <c:v>2605.5230000000001</c:v>
                </c:pt>
                <c:pt idx="13">
                  <c:v>2432.547</c:v>
                </c:pt>
                <c:pt idx="14">
                  <c:v>2524.2440000000001</c:v>
                </c:pt>
                <c:pt idx="15">
                  <c:v>2432.3820000000001</c:v>
                </c:pt>
                <c:pt idx="16">
                  <c:v>2318.335</c:v>
                </c:pt>
                <c:pt idx="17">
                  <c:v>2430.0639999999999</c:v>
                </c:pt>
                <c:pt idx="18">
                  <c:v>2670.4650000000001</c:v>
                </c:pt>
                <c:pt idx="19">
                  <c:v>2717.7260000000001</c:v>
                </c:pt>
                <c:pt idx="20">
                  <c:v>2622.721</c:v>
                </c:pt>
                <c:pt idx="21">
                  <c:v>2728.5810000000001</c:v>
                </c:pt>
                <c:pt idx="22">
                  <c:v>2802.7510000000002</c:v>
                </c:pt>
                <c:pt idx="23">
                  <c:v>2861.569</c:v>
                </c:pt>
                <c:pt idx="24">
                  <c:v>2895.0129999999999</c:v>
                </c:pt>
                <c:pt idx="25">
                  <c:v>3031.0770000000002</c:v>
                </c:pt>
                <c:pt idx="26">
                  <c:v>3158.2440000000001</c:v>
                </c:pt>
                <c:pt idx="27">
                  <c:v>3214.9119999999998</c:v>
                </c:pt>
                <c:pt idx="28">
                  <c:v>2999.491</c:v>
                </c:pt>
                <c:pt idx="29">
                  <c:v>3044.6579999999999</c:v>
                </c:pt>
                <c:pt idx="30">
                  <c:v>3182.4690000000001</c:v>
                </c:pt>
                <c:pt idx="31">
                  <c:v>3022.712</c:v>
                </c:pt>
                <c:pt idx="32">
                  <c:v>3144.17</c:v>
                </c:pt>
                <c:pt idx="33">
                  <c:v>3179.4929999999999</c:v>
                </c:pt>
                <c:pt idx="34">
                  <c:v>3128.9720000000002</c:v>
                </c:pt>
                <c:pt idx="35">
                  <c:v>2998.92</c:v>
                </c:pt>
                <c:pt idx="36">
                  <c:v>2832.03</c:v>
                </c:pt>
                <c:pt idx="37">
                  <c:v>3012.904</c:v>
                </c:pt>
                <c:pt idx="38">
                  <c:v>3152.529</c:v>
                </c:pt>
                <c:pt idx="39">
                  <c:v>3118.5920000000001</c:v>
                </c:pt>
                <c:pt idx="40">
                  <c:v>3102.5929999999998</c:v>
                </c:pt>
                <c:pt idx="41">
                  <c:v>3155.319</c:v>
                </c:pt>
                <c:pt idx="42">
                  <c:v>2894.9259999999999</c:v>
                </c:pt>
                <c:pt idx="43">
                  <c:v>3295.3009999999999</c:v>
                </c:pt>
                <c:pt idx="44">
                  <c:v>3466.308</c:v>
                </c:pt>
                <c:pt idx="45">
                  <c:v>3201.7339999999999</c:v>
                </c:pt>
                <c:pt idx="46">
                  <c:v>3109.5839999999998</c:v>
                </c:pt>
                <c:pt idx="47">
                  <c:v>3164.462</c:v>
                </c:pt>
                <c:pt idx="48">
                  <c:v>3515.143</c:v>
                </c:pt>
                <c:pt idx="49">
                  <c:v>3520.942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B4-45F4-842E-DB94D4DC81AF}"/>
            </c:ext>
          </c:extLst>
        </c:ser>
        <c:ser>
          <c:idx val="2"/>
          <c:order val="2"/>
          <c:tx>
            <c:strRef>
              <c:f>'Annual Data'!$D$11:$D$12</c:f>
              <c:strCache>
                <c:ptCount val="2"/>
                <c:pt idx="0">
                  <c:v>Natural Gas Consumed by the Industrial Sector, Total</c:v>
                </c:pt>
                <c:pt idx="1">
                  <c:v>(Billion Cubic Feet)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'Annual Data'!$A$13:$A$62</c:f>
              <c:numCache>
                <c:formatCode>General</c:formatCode>
                <c:ptCount val="50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</c:numCache>
            </c:numRef>
          </c:cat>
          <c:val>
            <c:numRef>
              <c:f>'Annual Data'!$D$13:$D$62</c:f>
              <c:numCache>
                <c:formatCode>General</c:formatCode>
                <c:ptCount val="50"/>
                <c:pt idx="0">
                  <c:v>9249.4179999999997</c:v>
                </c:pt>
                <c:pt idx="1">
                  <c:v>9594.1769999999997</c:v>
                </c:pt>
                <c:pt idx="2">
                  <c:v>9624.4179999999997</c:v>
                </c:pt>
                <c:pt idx="3">
                  <c:v>10184.59</c:v>
                </c:pt>
                <c:pt idx="4">
                  <c:v>9769.1679999999997</c:v>
                </c:pt>
                <c:pt idx="5">
                  <c:v>8364.5439999999999</c:v>
                </c:pt>
                <c:pt idx="6">
                  <c:v>8598.2049999999999</c:v>
                </c:pt>
                <c:pt idx="7">
                  <c:v>8474.4339999999993</c:v>
                </c:pt>
                <c:pt idx="8">
                  <c:v>8404.5519999999997</c:v>
                </c:pt>
                <c:pt idx="9">
                  <c:v>8397.9480000000003</c:v>
                </c:pt>
                <c:pt idx="10">
                  <c:v>8198.0990000000002</c:v>
                </c:pt>
                <c:pt idx="11">
                  <c:v>8055.1390000000001</c:v>
                </c:pt>
                <c:pt idx="12">
                  <c:v>6940.5680000000002</c:v>
                </c:pt>
                <c:pt idx="13">
                  <c:v>6620.9570000000003</c:v>
                </c:pt>
                <c:pt idx="14">
                  <c:v>7230.7219999999998</c:v>
                </c:pt>
                <c:pt idx="15">
                  <c:v>6867.335</c:v>
                </c:pt>
                <c:pt idx="16">
                  <c:v>6501.5810000000001</c:v>
                </c:pt>
                <c:pt idx="17">
                  <c:v>7102.6909999999998</c:v>
                </c:pt>
                <c:pt idx="18">
                  <c:v>7479.2650000000003</c:v>
                </c:pt>
                <c:pt idx="19">
                  <c:v>7886.1459999999997</c:v>
                </c:pt>
                <c:pt idx="20">
                  <c:v>8254.8060000000005</c:v>
                </c:pt>
                <c:pt idx="21">
                  <c:v>8360.2309999999998</c:v>
                </c:pt>
                <c:pt idx="22">
                  <c:v>8697.7189999999991</c:v>
                </c:pt>
                <c:pt idx="23">
                  <c:v>8871.6779999999999</c:v>
                </c:pt>
                <c:pt idx="24">
                  <c:v>8913.2690000000002</c:v>
                </c:pt>
                <c:pt idx="25">
                  <c:v>9384.0480000000007</c:v>
                </c:pt>
                <c:pt idx="26">
                  <c:v>9685.0079999999998</c:v>
                </c:pt>
                <c:pt idx="27">
                  <c:v>9714.0580000000009</c:v>
                </c:pt>
                <c:pt idx="28">
                  <c:v>9493.0869999999995</c:v>
                </c:pt>
                <c:pt idx="29">
                  <c:v>9158.3490000000002</c:v>
                </c:pt>
                <c:pt idx="30">
                  <c:v>9293.1869999999999</c:v>
                </c:pt>
                <c:pt idx="31">
                  <c:v>8462.7710000000006</c:v>
                </c:pt>
                <c:pt idx="32">
                  <c:v>8640.2659999999996</c:v>
                </c:pt>
                <c:pt idx="33">
                  <c:v>8272.6790000000001</c:v>
                </c:pt>
                <c:pt idx="34">
                  <c:v>8354.3119999999999</c:v>
                </c:pt>
                <c:pt idx="35">
                  <c:v>7712.6840000000002</c:v>
                </c:pt>
                <c:pt idx="36">
                  <c:v>7668.5230000000001</c:v>
                </c:pt>
                <c:pt idx="37">
                  <c:v>7881.1030000000001</c:v>
                </c:pt>
                <c:pt idx="38">
                  <c:v>7889.884</c:v>
                </c:pt>
                <c:pt idx="39">
                  <c:v>7442.61</c:v>
                </c:pt>
                <c:pt idx="40">
                  <c:v>8111.8190000000004</c:v>
                </c:pt>
                <c:pt idx="41">
                  <c:v>8316.7080000000005</c:v>
                </c:pt>
                <c:pt idx="42">
                  <c:v>8622.4889999999996</c:v>
                </c:pt>
                <c:pt idx="43">
                  <c:v>8908.5370000000003</c:v>
                </c:pt>
                <c:pt idx="44">
                  <c:v>9158.1820000000007</c:v>
                </c:pt>
                <c:pt idx="45">
                  <c:v>9098.2909999999993</c:v>
                </c:pt>
                <c:pt idx="46">
                  <c:v>9274.018</c:v>
                </c:pt>
                <c:pt idx="47">
                  <c:v>9533.4539999999997</c:v>
                </c:pt>
                <c:pt idx="48">
                  <c:v>10061.708000000001</c:v>
                </c:pt>
                <c:pt idx="49">
                  <c:v>10244.540000000001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B4-45F4-842E-DB94D4DC81AF}"/>
            </c:ext>
          </c:extLst>
        </c:ser>
        <c:ser>
          <c:idx val="3"/>
          <c:order val="3"/>
          <c:tx>
            <c:strRef>
              <c:f>'Annual Data'!$E$11:$E$12</c:f>
              <c:strCache>
                <c:ptCount val="2"/>
                <c:pt idx="0">
                  <c:v>Natural Gas Consumed by the Transportation Sector, Total</c:v>
                </c:pt>
                <c:pt idx="1">
                  <c:v>(Billion Cubic Feet)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'Annual Data'!$A$13:$A$62</c:f>
              <c:numCache>
                <c:formatCode>General</c:formatCode>
                <c:ptCount val="50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</c:numCache>
            </c:numRef>
          </c:cat>
          <c:val>
            <c:numRef>
              <c:f>'Annual Data'!$E$13:$E$62</c:f>
              <c:numCache>
                <c:formatCode>General</c:formatCode>
                <c:ptCount val="50"/>
                <c:pt idx="0">
                  <c:v>722.16600000000005</c:v>
                </c:pt>
                <c:pt idx="1">
                  <c:v>742.59199999999998</c:v>
                </c:pt>
                <c:pt idx="2">
                  <c:v>766.15599999999995</c:v>
                </c:pt>
                <c:pt idx="3">
                  <c:v>728.17700000000002</c:v>
                </c:pt>
                <c:pt idx="4">
                  <c:v>668.79200000000003</c:v>
                </c:pt>
                <c:pt idx="5">
                  <c:v>582.96299999999997</c:v>
                </c:pt>
                <c:pt idx="6">
                  <c:v>548.32299999999998</c:v>
                </c:pt>
                <c:pt idx="7">
                  <c:v>532.66899999999998</c:v>
                </c:pt>
                <c:pt idx="8">
                  <c:v>530.45100000000002</c:v>
                </c:pt>
                <c:pt idx="9">
                  <c:v>600.96400000000006</c:v>
                </c:pt>
                <c:pt idx="10">
                  <c:v>634.62199999999996</c:v>
                </c:pt>
                <c:pt idx="11">
                  <c:v>642.32500000000005</c:v>
                </c:pt>
                <c:pt idx="12">
                  <c:v>596.41099999999994</c:v>
                </c:pt>
                <c:pt idx="13">
                  <c:v>490.04199999999997</c:v>
                </c:pt>
                <c:pt idx="14">
                  <c:v>528.75400000000002</c:v>
                </c:pt>
                <c:pt idx="15">
                  <c:v>503.76600000000002</c:v>
                </c:pt>
                <c:pt idx="16">
                  <c:v>485.041</c:v>
                </c:pt>
                <c:pt idx="17">
                  <c:v>519.16999999999996</c:v>
                </c:pt>
                <c:pt idx="18">
                  <c:v>613.91200000000003</c:v>
                </c:pt>
                <c:pt idx="19">
                  <c:v>629.30799999999999</c:v>
                </c:pt>
                <c:pt idx="20">
                  <c:v>660.08600000000001</c:v>
                </c:pt>
                <c:pt idx="21">
                  <c:v>601.67200000000003</c:v>
                </c:pt>
                <c:pt idx="22">
                  <c:v>589.822</c:v>
                </c:pt>
                <c:pt idx="23">
                  <c:v>627.16800000000001</c:v>
                </c:pt>
                <c:pt idx="24">
                  <c:v>688.57</c:v>
                </c:pt>
                <c:pt idx="25">
                  <c:v>704.92</c:v>
                </c:pt>
                <c:pt idx="26">
                  <c:v>717.51300000000003</c:v>
                </c:pt>
                <c:pt idx="27">
                  <c:v>759.798</c:v>
                </c:pt>
                <c:pt idx="28">
                  <c:v>644.81799999999998</c:v>
                </c:pt>
                <c:pt idx="29">
                  <c:v>656.94100000000003</c:v>
                </c:pt>
                <c:pt idx="30">
                  <c:v>654.96199999999999</c:v>
                </c:pt>
                <c:pt idx="31">
                  <c:v>639.50099999999998</c:v>
                </c:pt>
                <c:pt idx="32">
                  <c:v>681.86900000000003</c:v>
                </c:pt>
                <c:pt idx="33">
                  <c:v>609.76300000000003</c:v>
                </c:pt>
                <c:pt idx="34">
                  <c:v>586.70100000000002</c:v>
                </c:pt>
                <c:pt idx="35">
                  <c:v>606.90899999999999</c:v>
                </c:pt>
                <c:pt idx="36">
                  <c:v>607.952</c:v>
                </c:pt>
                <c:pt idx="37">
                  <c:v>646.02</c:v>
                </c:pt>
                <c:pt idx="38">
                  <c:v>673.93799999999999</c:v>
                </c:pt>
                <c:pt idx="39">
                  <c:v>697.43600000000004</c:v>
                </c:pt>
                <c:pt idx="40">
                  <c:v>702.78800000000001</c:v>
                </c:pt>
                <c:pt idx="41">
                  <c:v>717.75800000000004</c:v>
                </c:pt>
                <c:pt idx="42">
                  <c:v>760.76</c:v>
                </c:pt>
                <c:pt idx="43">
                  <c:v>863.10599999999999</c:v>
                </c:pt>
                <c:pt idx="44">
                  <c:v>735.43200000000002</c:v>
                </c:pt>
                <c:pt idx="45">
                  <c:v>717.57299999999998</c:v>
                </c:pt>
                <c:pt idx="46">
                  <c:v>728.76</c:v>
                </c:pt>
                <c:pt idx="47">
                  <c:v>770.07100000000003</c:v>
                </c:pt>
                <c:pt idx="48">
                  <c:v>913.30799999999999</c:v>
                </c:pt>
                <c:pt idx="49">
                  <c:v>940.976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B4-45F4-842E-DB94D4DC81AF}"/>
            </c:ext>
          </c:extLst>
        </c:ser>
        <c:ser>
          <c:idx val="4"/>
          <c:order val="4"/>
          <c:tx>
            <c:strRef>
              <c:f>'Annual Data'!$F$11:$F$12</c:f>
              <c:strCache>
                <c:ptCount val="2"/>
                <c:pt idx="0">
                  <c:v>Natural Gas Consumed by the Electric Power Sector</c:v>
                </c:pt>
                <c:pt idx="1">
                  <c:v>(Billion Cubic Feet)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'Annual Data'!$A$13:$A$62</c:f>
              <c:numCache>
                <c:formatCode>General</c:formatCode>
                <c:ptCount val="50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</c:numCache>
            </c:numRef>
          </c:cat>
          <c:val>
            <c:numRef>
              <c:f>'Annual Data'!$F$13:$F$62</c:f>
              <c:numCache>
                <c:formatCode>General</c:formatCode>
                <c:ptCount val="50"/>
                <c:pt idx="0">
                  <c:v>3931.86</c:v>
                </c:pt>
                <c:pt idx="1">
                  <c:v>3976.018</c:v>
                </c:pt>
                <c:pt idx="2">
                  <c:v>3976.913</c:v>
                </c:pt>
                <c:pt idx="3">
                  <c:v>3660.172</c:v>
                </c:pt>
                <c:pt idx="4">
                  <c:v>3443.4279999999999</c:v>
                </c:pt>
                <c:pt idx="5">
                  <c:v>3157.6689999999999</c:v>
                </c:pt>
                <c:pt idx="6">
                  <c:v>3080.8679999999999</c:v>
                </c:pt>
                <c:pt idx="7">
                  <c:v>3191.2</c:v>
                </c:pt>
                <c:pt idx="8">
                  <c:v>3188.3629999999998</c:v>
                </c:pt>
                <c:pt idx="9">
                  <c:v>3490.5230000000001</c:v>
                </c:pt>
                <c:pt idx="10">
                  <c:v>3681.5949999999998</c:v>
                </c:pt>
                <c:pt idx="11">
                  <c:v>3640.154</c:v>
                </c:pt>
                <c:pt idx="12">
                  <c:v>3225.518</c:v>
                </c:pt>
                <c:pt idx="13">
                  <c:v>2910.7669999999998</c:v>
                </c:pt>
                <c:pt idx="14">
                  <c:v>3111.3420000000001</c:v>
                </c:pt>
                <c:pt idx="15">
                  <c:v>3044.0830000000001</c:v>
                </c:pt>
                <c:pt idx="16">
                  <c:v>2602.37</c:v>
                </c:pt>
                <c:pt idx="17">
                  <c:v>2844.0509999999999</c:v>
                </c:pt>
                <c:pt idx="18">
                  <c:v>2635.6129999999998</c:v>
                </c:pt>
                <c:pt idx="19">
                  <c:v>3105.183</c:v>
                </c:pt>
                <c:pt idx="20">
                  <c:v>3244.6190000000001</c:v>
                </c:pt>
                <c:pt idx="21">
                  <c:v>3315.9250000000002</c:v>
                </c:pt>
                <c:pt idx="22">
                  <c:v>3447.8710000000001</c:v>
                </c:pt>
                <c:pt idx="23">
                  <c:v>3472.982</c:v>
                </c:pt>
                <c:pt idx="24">
                  <c:v>3902.5459999999998</c:v>
                </c:pt>
                <c:pt idx="25">
                  <c:v>4236.5259999999998</c:v>
                </c:pt>
                <c:pt idx="26">
                  <c:v>3806.9009999999998</c:v>
                </c:pt>
                <c:pt idx="27">
                  <c:v>4064.8029999999999</c:v>
                </c:pt>
                <c:pt idx="28">
                  <c:v>4588.2839999999997</c:v>
                </c:pt>
                <c:pt idx="29">
                  <c:v>4819.5309999999999</c:v>
                </c:pt>
                <c:pt idx="30">
                  <c:v>5206.3239999999996</c:v>
                </c:pt>
                <c:pt idx="31">
                  <c:v>5342.3010000000004</c:v>
                </c:pt>
                <c:pt idx="32">
                  <c:v>5671.8969999999999</c:v>
                </c:pt>
                <c:pt idx="33">
                  <c:v>5135.2150000000001</c:v>
                </c:pt>
                <c:pt idx="34">
                  <c:v>5463.7629999999999</c:v>
                </c:pt>
                <c:pt idx="35">
                  <c:v>5869.1450000000004</c:v>
                </c:pt>
                <c:pt idx="36">
                  <c:v>6222.1</c:v>
                </c:pt>
                <c:pt idx="37">
                  <c:v>6841.4080000000004</c:v>
                </c:pt>
                <c:pt idx="38">
                  <c:v>6668.3789999999999</c:v>
                </c:pt>
                <c:pt idx="39">
                  <c:v>6872.5330000000004</c:v>
                </c:pt>
                <c:pt idx="40">
                  <c:v>7387.1840000000002</c:v>
                </c:pt>
                <c:pt idx="41">
                  <c:v>7573.8630000000003</c:v>
                </c:pt>
                <c:pt idx="42">
                  <c:v>9110.7929999999997</c:v>
                </c:pt>
                <c:pt idx="43">
                  <c:v>8190.7560000000003</c:v>
                </c:pt>
                <c:pt idx="44">
                  <c:v>8145.982</c:v>
                </c:pt>
                <c:pt idx="45">
                  <c:v>9613.3700000000008</c:v>
                </c:pt>
                <c:pt idx="46">
                  <c:v>9985.27</c:v>
                </c:pt>
                <c:pt idx="47">
                  <c:v>9265.5650000000005</c:v>
                </c:pt>
                <c:pt idx="48">
                  <c:v>10588.939</c:v>
                </c:pt>
                <c:pt idx="49">
                  <c:v>11307.425999999999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8B4-45F4-842E-DB94D4DC81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3749152"/>
        <c:axId val="459863824"/>
      </c:lineChart>
      <c:catAx>
        <c:axId val="25374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863824"/>
        <c:crosses val="autoZero"/>
        <c:auto val="1"/>
        <c:lblAlgn val="ctr"/>
        <c:lblOffset val="100"/>
        <c:noMultiLvlLbl val="0"/>
      </c:catAx>
      <c:valAx>
        <c:axId val="45986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74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6995456"/>
        <c:axId val="999682928"/>
      </c:lineChart>
      <c:catAx>
        <c:axId val="886995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682928"/>
        <c:crosses val="autoZero"/>
        <c:auto val="1"/>
        <c:lblAlgn val="ctr"/>
        <c:lblOffset val="100"/>
        <c:noMultiLvlLbl val="0"/>
      </c:catAx>
      <c:valAx>
        <c:axId val="99968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99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935870516185477E-2"/>
          <c:y val="0.12078703703703704"/>
          <c:w val="0.90175240594925632"/>
          <c:h val="0.68359616506270049"/>
        </c:manualLayout>
      </c:layout>
      <c:lineChart>
        <c:grouping val="standard"/>
        <c:varyColors val="0"/>
        <c:ser>
          <c:idx val="0"/>
          <c:order val="0"/>
          <c:tx>
            <c:strRef>
              <c:f>data_RBAC_final!$S$1</c:f>
              <c:strCache>
                <c:ptCount val="1"/>
                <c:pt idx="0">
                  <c:v>CO2 emissions (% of total fuel combustion)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data_RBAC_final!$C$2:$C$51</c:f>
              <c:numCache>
                <c:formatCode>General</c:formatCode>
                <c:ptCount val="50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</c:numCache>
            </c:numRef>
          </c:cat>
          <c:val>
            <c:numRef>
              <c:f>data_RBAC_final!$S$2:$S$51</c:f>
              <c:numCache>
                <c:formatCode>General</c:formatCode>
                <c:ptCount val="50"/>
                <c:pt idx="0">
                  <c:v>19.0223184</c:v>
                </c:pt>
                <c:pt idx="1">
                  <c:v>19.061400299999999</c:v>
                </c:pt>
                <c:pt idx="2">
                  <c:v>18.390586200000001</c:v>
                </c:pt>
                <c:pt idx="3">
                  <c:v>17.048219100000001</c:v>
                </c:pt>
                <c:pt idx="4">
                  <c:v>16.687412800000001</c:v>
                </c:pt>
                <c:pt idx="5">
                  <c:v>17.031575400000001</c:v>
                </c:pt>
                <c:pt idx="6">
                  <c:v>17.264679900000001</c:v>
                </c:pt>
                <c:pt idx="7">
                  <c:v>16.128701599999999</c:v>
                </c:pt>
                <c:pt idx="8">
                  <c:v>16.105992499999999</c:v>
                </c:pt>
                <c:pt idx="9">
                  <c:v>14.846802200000001</c:v>
                </c:pt>
                <c:pt idx="10">
                  <c:v>13.9484171</c:v>
                </c:pt>
                <c:pt idx="11">
                  <c:v>13.1823406</c:v>
                </c:pt>
                <c:pt idx="12">
                  <c:v>13.7575225</c:v>
                </c:pt>
                <c:pt idx="13">
                  <c:v>13.3678942</c:v>
                </c:pt>
                <c:pt idx="14">
                  <c:v>13.3086579</c:v>
                </c:pt>
                <c:pt idx="15">
                  <c:v>12.713879</c:v>
                </c:pt>
                <c:pt idx="16">
                  <c:v>12.482160500000001</c:v>
                </c:pt>
                <c:pt idx="17">
                  <c:v>12.2911432</c:v>
                </c:pt>
                <c:pt idx="18">
                  <c:v>12.4781826</c:v>
                </c:pt>
                <c:pt idx="19">
                  <c:v>12.341935400000001</c:v>
                </c:pt>
                <c:pt idx="20">
                  <c:v>11.354621099999999</c:v>
                </c:pt>
                <c:pt idx="21">
                  <c:v>11.647482200000001</c:v>
                </c:pt>
                <c:pt idx="22">
                  <c:v>11.678485</c:v>
                </c:pt>
                <c:pt idx="23">
                  <c:v>11.8213192</c:v>
                </c:pt>
                <c:pt idx="24">
                  <c:v>11.459921700000001</c:v>
                </c:pt>
                <c:pt idx="25">
                  <c:v>11.4301089</c:v>
                </c:pt>
                <c:pt idx="26">
                  <c:v>11.7823312</c:v>
                </c:pt>
                <c:pt idx="27">
                  <c:v>11.1160114</c:v>
                </c:pt>
                <c:pt idx="28">
                  <c:v>10.127645899999999</c:v>
                </c:pt>
                <c:pt idx="29">
                  <c:v>10.4292471</c:v>
                </c:pt>
                <c:pt idx="30">
                  <c:v>10.614357800000001</c:v>
                </c:pt>
                <c:pt idx="31">
                  <c:v>10.374584799999999</c:v>
                </c:pt>
                <c:pt idx="32">
                  <c:v>10.525574199999999</c:v>
                </c:pt>
                <c:pt idx="33">
                  <c:v>10.795368399999999</c:v>
                </c:pt>
                <c:pt idx="34">
                  <c:v>10.374837400000001</c:v>
                </c:pt>
                <c:pt idx="35">
                  <c:v>10.026884000000001</c:v>
                </c:pt>
                <c:pt idx="36">
                  <c:v>9.2360121799999995</c:v>
                </c:pt>
                <c:pt idx="37">
                  <c:v>9.6525415700000003</c:v>
                </c:pt>
                <c:pt idx="38">
                  <c:v>10.089048200000001</c:v>
                </c:pt>
                <c:pt idx="39">
                  <c:v>10.765703</c:v>
                </c:pt>
                <c:pt idx="40">
                  <c:v>10.190291800000001</c:v>
                </c:pt>
                <c:pt idx="41">
                  <c:v>10.230124999999999</c:v>
                </c:pt>
                <c:pt idx="42">
                  <c:v>9.7120993799999997</c:v>
                </c:pt>
                <c:pt idx="43">
                  <c:v>10.679440400000001</c:v>
                </c:pt>
                <c:pt idx="44">
                  <c:v>11.011918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36-4EE8-9FB5-8850605955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5850896"/>
        <c:axId val="995876592"/>
      </c:lineChart>
      <c:catAx>
        <c:axId val="66585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5876592"/>
        <c:crosses val="autoZero"/>
        <c:auto val="1"/>
        <c:lblAlgn val="ctr"/>
        <c:lblOffset val="100"/>
        <c:noMultiLvlLbl val="0"/>
      </c:catAx>
      <c:valAx>
        <c:axId val="995876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85089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153193350831146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4914260717410327E-2"/>
          <c:y val="0.15824074074074074"/>
          <c:w val="0.90175240594925632"/>
          <c:h val="0.60447579469233015"/>
        </c:manualLayout>
      </c:layout>
      <c:lineChart>
        <c:grouping val="standard"/>
        <c:varyColors val="0"/>
        <c:ser>
          <c:idx val="0"/>
          <c:order val="0"/>
          <c:tx>
            <c:strRef>
              <c:f>data_RBAC_final!$AE$1</c:f>
              <c:strCache>
                <c:ptCount val="1"/>
                <c:pt idx="0">
                  <c:v>Electricity production from nuclear sources (% of total)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data_RBAC_final!$C$2:$C$51</c:f>
              <c:numCache>
                <c:formatCode>General</c:formatCode>
                <c:ptCount val="50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</c:numCache>
            </c:numRef>
          </c:cat>
          <c:val>
            <c:numRef>
              <c:f>data_RBAC_final!$AE$2:$AE$51</c:f>
              <c:numCache>
                <c:formatCode>General</c:formatCode>
                <c:ptCount val="50"/>
                <c:pt idx="0">
                  <c:v>1.4363033000000001</c:v>
                </c:pt>
                <c:pt idx="1">
                  <c:v>2.3806784200000002</c:v>
                </c:pt>
                <c:pt idx="2">
                  <c:v>3.1231548199999999</c:v>
                </c:pt>
                <c:pt idx="3">
                  <c:v>4.5365856899999999</c:v>
                </c:pt>
                <c:pt idx="4">
                  <c:v>6.1946984</c:v>
                </c:pt>
                <c:pt idx="5">
                  <c:v>9.1246842600000004</c:v>
                </c:pt>
                <c:pt idx="6">
                  <c:v>9.4749333100000008</c:v>
                </c:pt>
                <c:pt idx="7">
                  <c:v>11.9122723</c:v>
                </c:pt>
                <c:pt idx="8">
                  <c:v>12.6481475</c:v>
                </c:pt>
                <c:pt idx="9">
                  <c:v>11.4619757</c:v>
                </c:pt>
                <c:pt idx="10">
                  <c:v>10.9661273</c:v>
                </c:pt>
                <c:pt idx="11">
                  <c:v>11.8601212</c:v>
                </c:pt>
                <c:pt idx="12">
                  <c:v>12.611907199999999</c:v>
                </c:pt>
                <c:pt idx="13">
                  <c:v>12.711021499999999</c:v>
                </c:pt>
                <c:pt idx="14">
                  <c:v>13.5514148</c:v>
                </c:pt>
                <c:pt idx="15">
                  <c:v>15.511938000000001</c:v>
                </c:pt>
                <c:pt idx="16">
                  <c:v>16.625980599999998</c:v>
                </c:pt>
                <c:pt idx="17">
                  <c:v>17.760500100000002</c:v>
                </c:pt>
                <c:pt idx="18">
                  <c:v>19.544534299999999</c:v>
                </c:pt>
                <c:pt idx="19">
                  <c:v>17.940711400000001</c:v>
                </c:pt>
                <c:pt idx="20">
                  <c:v>19.095370200000001</c:v>
                </c:pt>
                <c:pt idx="21">
                  <c:v>19.951488399999999</c:v>
                </c:pt>
                <c:pt idx="22">
                  <c:v>20.056582899999999</c:v>
                </c:pt>
                <c:pt idx="23">
                  <c:v>19.076608700000001</c:v>
                </c:pt>
                <c:pt idx="24">
                  <c:v>19.668407800000001</c:v>
                </c:pt>
                <c:pt idx="25">
                  <c:v>20.0598925</c:v>
                </c:pt>
                <c:pt idx="26">
                  <c:v>19.5881732</c:v>
                </c:pt>
                <c:pt idx="27">
                  <c:v>18.146053299999998</c:v>
                </c:pt>
                <c:pt idx="28">
                  <c:v>18.7704889</c:v>
                </c:pt>
                <c:pt idx="29">
                  <c:v>19.924706400000002</c:v>
                </c:pt>
                <c:pt idx="30">
                  <c:v>19.814723999999998</c:v>
                </c:pt>
                <c:pt idx="31">
                  <c:v>20.6470147</c:v>
                </c:pt>
                <c:pt idx="32">
                  <c:v>19.981104699999999</c:v>
                </c:pt>
                <c:pt idx="33">
                  <c:v>19.429992599999999</c:v>
                </c:pt>
                <c:pt idx="34">
                  <c:v>19.607601599999999</c:v>
                </c:pt>
                <c:pt idx="35">
                  <c:v>18.991507599999998</c:v>
                </c:pt>
                <c:pt idx="36">
                  <c:v>19.092231600000002</c:v>
                </c:pt>
                <c:pt idx="37">
                  <c:v>19.348992800000001</c:v>
                </c:pt>
                <c:pt idx="38">
                  <c:v>19.290993700000001</c:v>
                </c:pt>
                <c:pt idx="39">
                  <c:v>19.931122999999999</c:v>
                </c:pt>
                <c:pt idx="40">
                  <c:v>19.2664461</c:v>
                </c:pt>
                <c:pt idx="41">
                  <c:v>18.9848462</c:v>
                </c:pt>
                <c:pt idx="42">
                  <c:v>18.757919900000001</c:v>
                </c:pt>
                <c:pt idx="43">
                  <c:v>19.173831199999999</c:v>
                </c:pt>
                <c:pt idx="44">
                  <c:v>19.230238499999999</c:v>
                </c:pt>
                <c:pt idx="45">
                  <c:v>19.3237776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9A-4D69-8750-C3E15BFC3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989112176"/>
        <c:axId val="995878672"/>
      </c:lineChart>
      <c:catAx>
        <c:axId val="98911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5878672"/>
        <c:crosses val="autoZero"/>
        <c:auto val="1"/>
        <c:lblAlgn val="ctr"/>
        <c:lblOffset val="100"/>
        <c:noMultiLvlLbl val="0"/>
      </c:catAx>
      <c:valAx>
        <c:axId val="995878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911217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GDP Per capita USD</a:t>
            </a:r>
          </a:p>
        </c:rich>
      </c:tx>
      <c:layout>
        <c:manualLayout>
          <c:xMode val="edge"/>
          <c:yMode val="edge"/>
          <c:x val="0.37485411198600183"/>
          <c:y val="5.09259259259259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469816272965883E-2"/>
          <c:y val="0.13004629629629633"/>
          <c:w val="0.86486351706036746"/>
          <c:h val="0.687299868766404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data_RBAC_final!$AR$1</c:f>
              <c:strCache>
                <c:ptCount val="1"/>
                <c:pt idx="0">
                  <c:v>GDP Per capita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data_RBAC_final!$C$2:$C$51</c:f>
              <c:numCache>
                <c:formatCode>General</c:formatCode>
                <c:ptCount val="50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</c:numCache>
            </c:numRef>
          </c:cat>
          <c:val>
            <c:numRef>
              <c:f>data_RBAC_final!$AR$2:$AR$51</c:f>
              <c:numCache>
                <c:formatCode>General</c:formatCode>
                <c:ptCount val="50"/>
                <c:pt idx="0">
                  <c:v>5234.2966660000002</c:v>
                </c:pt>
                <c:pt idx="1">
                  <c:v>5609.3825999999999</c:v>
                </c:pt>
                <c:pt idx="2">
                  <c:v>6094.0179900000003</c:v>
                </c:pt>
                <c:pt idx="3">
                  <c:v>6726.358956</c:v>
                </c:pt>
                <c:pt idx="4">
                  <c:v>7225.6913599999998</c:v>
                </c:pt>
                <c:pt idx="5">
                  <c:v>7801.4566640000003</c:v>
                </c:pt>
                <c:pt idx="6">
                  <c:v>8592.2535370000005</c:v>
                </c:pt>
                <c:pt idx="7">
                  <c:v>9452.5765190000002</c:v>
                </c:pt>
                <c:pt idx="8">
                  <c:v>10564.94822</c:v>
                </c:pt>
                <c:pt idx="9">
                  <c:v>11674.186309999999</c:v>
                </c:pt>
                <c:pt idx="10">
                  <c:v>12574.791509999999</c:v>
                </c:pt>
                <c:pt idx="11">
                  <c:v>13976.10975</c:v>
                </c:pt>
                <c:pt idx="12">
                  <c:v>14433.78773</c:v>
                </c:pt>
                <c:pt idx="13">
                  <c:v>15543.89372</c:v>
                </c:pt>
                <c:pt idx="14">
                  <c:v>17121.225480000001</c:v>
                </c:pt>
                <c:pt idx="15">
                  <c:v>18236.827730000001</c:v>
                </c:pt>
                <c:pt idx="16">
                  <c:v>19071.227190000001</c:v>
                </c:pt>
                <c:pt idx="17">
                  <c:v>20038.9411</c:v>
                </c:pt>
                <c:pt idx="18">
                  <c:v>21417.011930000001</c:v>
                </c:pt>
                <c:pt idx="19">
                  <c:v>22857.154429999999</c:v>
                </c:pt>
                <c:pt idx="20">
                  <c:v>23888.600009999998</c:v>
                </c:pt>
                <c:pt idx="21">
                  <c:v>24342.258900000001</c:v>
                </c:pt>
                <c:pt idx="22">
                  <c:v>25418.99078</c:v>
                </c:pt>
                <c:pt idx="23">
                  <c:v>26387.293730000001</c:v>
                </c:pt>
                <c:pt idx="24">
                  <c:v>27694.853419999999</c:v>
                </c:pt>
                <c:pt idx="25">
                  <c:v>28690.875700000001</c:v>
                </c:pt>
                <c:pt idx="26">
                  <c:v>29967.71272</c:v>
                </c:pt>
                <c:pt idx="27">
                  <c:v>31459.138999999999</c:v>
                </c:pt>
                <c:pt idx="28">
                  <c:v>32853.676979999997</c:v>
                </c:pt>
                <c:pt idx="29">
                  <c:v>34513.561500000003</c:v>
                </c:pt>
                <c:pt idx="30">
                  <c:v>36334.908779999998</c:v>
                </c:pt>
                <c:pt idx="31">
                  <c:v>37133.242810000003</c:v>
                </c:pt>
                <c:pt idx="32">
                  <c:v>38023.161110000001</c:v>
                </c:pt>
                <c:pt idx="33">
                  <c:v>39496.48588</c:v>
                </c:pt>
                <c:pt idx="34">
                  <c:v>41712.801070000001</c:v>
                </c:pt>
                <c:pt idx="35">
                  <c:v>44114.747779999998</c:v>
                </c:pt>
                <c:pt idx="36">
                  <c:v>46298.731440000003</c:v>
                </c:pt>
                <c:pt idx="37">
                  <c:v>47975.967680000002</c:v>
                </c:pt>
                <c:pt idx="38">
                  <c:v>48382.558449999997</c:v>
                </c:pt>
                <c:pt idx="39">
                  <c:v>47099.980470000002</c:v>
                </c:pt>
                <c:pt idx="40">
                  <c:v>48466.823380000002</c:v>
                </c:pt>
                <c:pt idx="41">
                  <c:v>49883.113980000002</c:v>
                </c:pt>
                <c:pt idx="42">
                  <c:v>51603.497259999996</c:v>
                </c:pt>
                <c:pt idx="43">
                  <c:v>53106.909769999998</c:v>
                </c:pt>
                <c:pt idx="44">
                  <c:v>55032.957999999999</c:v>
                </c:pt>
                <c:pt idx="45">
                  <c:v>56803.472430000002</c:v>
                </c:pt>
                <c:pt idx="46">
                  <c:v>57904.201959999999</c:v>
                </c:pt>
                <c:pt idx="47">
                  <c:v>59927.929830000001</c:v>
                </c:pt>
                <c:pt idx="48">
                  <c:v>62794.585650000001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F7-4EF4-9AF6-76C8AF7BA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9117376"/>
        <c:axId val="995884496"/>
      </c:barChart>
      <c:catAx>
        <c:axId val="98911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5884496"/>
        <c:crosses val="autoZero"/>
        <c:auto val="1"/>
        <c:lblAlgn val="ctr"/>
        <c:lblOffset val="100"/>
        <c:noMultiLvlLbl val="0"/>
      </c:catAx>
      <c:valAx>
        <c:axId val="99588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9117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5222222222222223"/>
          <c:y val="7.87037037037037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data_RBAC_final!$AO$1</c:f>
              <c:strCache>
                <c:ptCount val="1"/>
                <c:pt idx="0">
                  <c:v>Underground N.G Storage (Billion Cubic feet)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data_RBAC_final!$C$2:$C$51</c:f>
              <c:numCache>
                <c:formatCode>General</c:formatCode>
                <c:ptCount val="50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</c:numCache>
            </c:numRef>
          </c:cat>
          <c:val>
            <c:numRef>
              <c:f>data_RBAC_final!$AO$2:$AO$51</c:f>
              <c:numCache>
                <c:formatCode>General</c:formatCode>
                <c:ptCount val="50"/>
                <c:pt idx="0">
                  <c:v>4003.9270000000001</c:v>
                </c:pt>
                <c:pt idx="1">
                  <c:v>4324.9160000000002</c:v>
                </c:pt>
                <c:pt idx="2">
                  <c:v>4480.1549999999997</c:v>
                </c:pt>
                <c:pt idx="3">
                  <c:v>4898</c:v>
                </c:pt>
                <c:pt idx="4">
                  <c:v>4962</c:v>
                </c:pt>
                <c:pt idx="5">
                  <c:v>5374</c:v>
                </c:pt>
                <c:pt idx="6">
                  <c:v>5250</c:v>
                </c:pt>
                <c:pt idx="7">
                  <c:v>5866</c:v>
                </c:pt>
                <c:pt idx="8">
                  <c:v>6020</c:v>
                </c:pt>
                <c:pt idx="9">
                  <c:v>6306</c:v>
                </c:pt>
                <c:pt idx="10">
                  <c:v>6297</c:v>
                </c:pt>
                <c:pt idx="11">
                  <c:v>6569</c:v>
                </c:pt>
                <c:pt idx="12">
                  <c:v>6879</c:v>
                </c:pt>
                <c:pt idx="13">
                  <c:v>6442</c:v>
                </c:pt>
                <c:pt idx="14">
                  <c:v>6706</c:v>
                </c:pt>
                <c:pt idx="15">
                  <c:v>6448</c:v>
                </c:pt>
                <c:pt idx="16">
                  <c:v>6567</c:v>
                </c:pt>
                <c:pt idx="17">
                  <c:v>6548</c:v>
                </c:pt>
                <c:pt idx="18">
                  <c:v>6650</c:v>
                </c:pt>
                <c:pt idx="19">
                  <c:v>6325</c:v>
                </c:pt>
                <c:pt idx="20">
                  <c:v>6936</c:v>
                </c:pt>
                <c:pt idx="21">
                  <c:v>6777.6790000000001</c:v>
                </c:pt>
                <c:pt idx="22">
                  <c:v>6640.5420000000004</c:v>
                </c:pt>
                <c:pt idx="23">
                  <c:v>6649.0860000000002</c:v>
                </c:pt>
                <c:pt idx="24">
                  <c:v>6966.1480000000001</c:v>
                </c:pt>
                <c:pt idx="25">
                  <c:v>6502.5069999999996</c:v>
                </c:pt>
                <c:pt idx="26">
                  <c:v>6513.2610000000004</c:v>
                </c:pt>
                <c:pt idx="27">
                  <c:v>6524.6030000000001</c:v>
                </c:pt>
                <c:pt idx="28">
                  <c:v>7055.5640000000003</c:v>
                </c:pt>
                <c:pt idx="29">
                  <c:v>6906.2219999999998</c:v>
                </c:pt>
                <c:pt idx="30">
                  <c:v>6071.0159999999996</c:v>
                </c:pt>
                <c:pt idx="31">
                  <c:v>7204.2510000000002</c:v>
                </c:pt>
                <c:pt idx="32">
                  <c:v>6715.4669999999996</c:v>
                </c:pt>
                <c:pt idx="33">
                  <c:v>6865.7719999999999</c:v>
                </c:pt>
                <c:pt idx="34">
                  <c:v>6897.2</c:v>
                </c:pt>
                <c:pt idx="35">
                  <c:v>6835.3739999999998</c:v>
                </c:pt>
                <c:pt idx="36">
                  <c:v>7280.9059999999999</c:v>
                </c:pt>
                <c:pt idx="37">
                  <c:v>7113.4750000000004</c:v>
                </c:pt>
                <c:pt idx="38">
                  <c:v>7072.6570000000002</c:v>
                </c:pt>
                <c:pt idx="39">
                  <c:v>7406.7420000000002</c:v>
                </c:pt>
                <c:pt idx="40">
                  <c:v>7412.4470000000001</c:v>
                </c:pt>
                <c:pt idx="41">
                  <c:v>7763.7719999999999</c:v>
                </c:pt>
                <c:pt idx="42">
                  <c:v>7785.3220000000001</c:v>
                </c:pt>
                <c:pt idx="43">
                  <c:v>7255.027</c:v>
                </c:pt>
                <c:pt idx="44">
                  <c:v>7506.0119999999997</c:v>
                </c:pt>
                <c:pt idx="45">
                  <c:v>8038.1719999999996</c:v>
                </c:pt>
                <c:pt idx="46">
                  <c:v>7676.68</c:v>
                </c:pt>
                <c:pt idx="47">
                  <c:v>7392.3909999999996</c:v>
                </c:pt>
                <c:pt idx="48">
                  <c:v>7068.8490000000002</c:v>
                </c:pt>
                <c:pt idx="49">
                  <c:v>7568.3220000000001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64-4FDF-952B-FD5CD2CB3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5842896"/>
        <c:axId val="995903216"/>
      </c:lineChart>
      <c:catAx>
        <c:axId val="66584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5903216"/>
        <c:crosses val="autoZero"/>
        <c:auto val="1"/>
        <c:lblAlgn val="ctr"/>
        <c:lblOffset val="100"/>
        <c:noMultiLvlLbl val="0"/>
      </c:catAx>
      <c:valAx>
        <c:axId val="995903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84289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forecast_2050!$B$1</c:f>
              <c:strCache>
                <c:ptCount val="1"/>
                <c:pt idx="0">
                  <c:v>U.S. Natural Gas Residential Consumption (miilion cubic feet)_forecast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forecast_2050!$A$2:$A$32</c:f>
              <c:numCache>
                <c:formatCode>General</c:formatCode>
                <c:ptCount val="3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  <c:pt idx="11">
                  <c:v>2031</c:v>
                </c:pt>
                <c:pt idx="12">
                  <c:v>2032</c:v>
                </c:pt>
                <c:pt idx="13">
                  <c:v>2033</c:v>
                </c:pt>
                <c:pt idx="14">
                  <c:v>2034</c:v>
                </c:pt>
                <c:pt idx="15">
                  <c:v>2035</c:v>
                </c:pt>
                <c:pt idx="16">
                  <c:v>2036</c:v>
                </c:pt>
                <c:pt idx="17">
                  <c:v>2037</c:v>
                </c:pt>
                <c:pt idx="18">
                  <c:v>2038</c:v>
                </c:pt>
                <c:pt idx="19">
                  <c:v>2039</c:v>
                </c:pt>
                <c:pt idx="20">
                  <c:v>2040</c:v>
                </c:pt>
                <c:pt idx="21">
                  <c:v>2041</c:v>
                </c:pt>
                <c:pt idx="22">
                  <c:v>2042</c:v>
                </c:pt>
                <c:pt idx="23">
                  <c:v>2043</c:v>
                </c:pt>
                <c:pt idx="24">
                  <c:v>2044</c:v>
                </c:pt>
                <c:pt idx="25">
                  <c:v>2045</c:v>
                </c:pt>
                <c:pt idx="26">
                  <c:v>2046</c:v>
                </c:pt>
                <c:pt idx="27">
                  <c:v>2047</c:v>
                </c:pt>
                <c:pt idx="28">
                  <c:v>2048</c:v>
                </c:pt>
                <c:pt idx="29">
                  <c:v>2049</c:v>
                </c:pt>
                <c:pt idx="30">
                  <c:v>2050</c:v>
                </c:pt>
              </c:numCache>
            </c:numRef>
          </c:xVal>
          <c:yVal>
            <c:numRef>
              <c:f>forecast_2050!$B$2:$B$32</c:f>
              <c:numCache>
                <c:formatCode>General</c:formatCode>
                <c:ptCount val="31"/>
                <c:pt idx="0">
                  <c:v>4442937.4906914998</c:v>
                </c:pt>
                <c:pt idx="1">
                  <c:v>5182855.3592334101</c:v>
                </c:pt>
                <c:pt idx="2">
                  <c:v>5782305.1414839504</c:v>
                </c:pt>
                <c:pt idx="3">
                  <c:v>5081041.5215594601</c:v>
                </c:pt>
                <c:pt idx="4">
                  <c:v>5262337.4792837696</c:v>
                </c:pt>
                <c:pt idx="5">
                  <c:v>5945902.0914375596</c:v>
                </c:pt>
                <c:pt idx="6">
                  <c:v>6013783.2910401598</c:v>
                </c:pt>
                <c:pt idx="7">
                  <c:v>5825772.3690491104</c:v>
                </c:pt>
                <c:pt idx="8">
                  <c:v>6029115.1429730896</c:v>
                </c:pt>
                <c:pt idx="9">
                  <c:v>6505953.5932876896</c:v>
                </c:pt>
                <c:pt idx="10">
                  <c:v>6581471.8846749701</c:v>
                </c:pt>
                <c:pt idx="11">
                  <c:v>6546201.8504120596</c:v>
                </c:pt>
                <c:pt idx="12">
                  <c:v>6826573.3363522198</c:v>
                </c:pt>
                <c:pt idx="13">
                  <c:v>7117605.2926640799</c:v>
                </c:pt>
                <c:pt idx="14">
                  <c:v>7268413.8311451096</c:v>
                </c:pt>
                <c:pt idx="15">
                  <c:v>7332365.6666535903</c:v>
                </c:pt>
                <c:pt idx="16">
                  <c:v>7581025.6961713601</c:v>
                </c:pt>
                <c:pt idx="17">
                  <c:v>7904049.1520847799</c:v>
                </c:pt>
                <c:pt idx="18">
                  <c:v>7971803.7415998699</c:v>
                </c:pt>
                <c:pt idx="19">
                  <c:v>8153744.9018383604</c:v>
                </c:pt>
                <c:pt idx="20">
                  <c:v>8476162.5065499209</c:v>
                </c:pt>
                <c:pt idx="21">
                  <c:v>8636897.4662814196</c:v>
                </c:pt>
                <c:pt idx="22">
                  <c:v>8815520.5383093506</c:v>
                </c:pt>
                <c:pt idx="23">
                  <c:v>9068584.17078734</c:v>
                </c:pt>
                <c:pt idx="24">
                  <c:v>9313323.0345291104</c:v>
                </c:pt>
                <c:pt idx="25">
                  <c:v>9524105.9510225393</c:v>
                </c:pt>
                <c:pt idx="26">
                  <c:v>9716326.0735774897</c:v>
                </c:pt>
                <c:pt idx="27">
                  <c:v>9996331.1191811096</c:v>
                </c:pt>
                <c:pt idx="28">
                  <c:v>10254643.787044</c:v>
                </c:pt>
                <c:pt idx="29">
                  <c:v>10443256.0000134</c:v>
                </c:pt>
                <c:pt idx="30">
                  <c:v>10700657.4702163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AC-4F20-8BA3-0DB9377EC6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2589840"/>
        <c:axId val="1125311312"/>
      </c:scatterChart>
      <c:valAx>
        <c:axId val="1122589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5311312"/>
        <c:crosses val="autoZero"/>
        <c:crossBetween val="midCat"/>
      </c:valAx>
      <c:valAx>
        <c:axId val="112531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2589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9965266841644794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forecast_2050!$E$1</c:f>
              <c:strCache>
                <c:ptCount val="1"/>
                <c:pt idx="0">
                  <c:v>U.S. N.G Residential Consumption (miilioncf)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forecast_2050!$D$2:$D$82</c:f>
              <c:numCache>
                <c:formatCode>General</c:formatCode>
                <c:ptCount val="8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  <c:pt idx="51">
                  <c:v>2021</c:v>
                </c:pt>
                <c:pt idx="52">
                  <c:v>2022</c:v>
                </c:pt>
                <c:pt idx="53">
                  <c:v>2023</c:v>
                </c:pt>
                <c:pt idx="54">
                  <c:v>2024</c:v>
                </c:pt>
                <c:pt idx="55">
                  <c:v>2025</c:v>
                </c:pt>
                <c:pt idx="56">
                  <c:v>2026</c:v>
                </c:pt>
                <c:pt idx="57">
                  <c:v>2027</c:v>
                </c:pt>
                <c:pt idx="58">
                  <c:v>2028</c:v>
                </c:pt>
                <c:pt idx="59">
                  <c:v>2029</c:v>
                </c:pt>
                <c:pt idx="60">
                  <c:v>2030</c:v>
                </c:pt>
                <c:pt idx="61">
                  <c:v>2031</c:v>
                </c:pt>
                <c:pt idx="62">
                  <c:v>2032</c:v>
                </c:pt>
                <c:pt idx="63">
                  <c:v>2033</c:v>
                </c:pt>
                <c:pt idx="64">
                  <c:v>2034</c:v>
                </c:pt>
                <c:pt idx="65">
                  <c:v>2035</c:v>
                </c:pt>
                <c:pt idx="66">
                  <c:v>2036</c:v>
                </c:pt>
                <c:pt idx="67">
                  <c:v>2037</c:v>
                </c:pt>
                <c:pt idx="68">
                  <c:v>2038</c:v>
                </c:pt>
                <c:pt idx="69">
                  <c:v>2039</c:v>
                </c:pt>
                <c:pt idx="70">
                  <c:v>2040</c:v>
                </c:pt>
                <c:pt idx="71">
                  <c:v>2041</c:v>
                </c:pt>
                <c:pt idx="72">
                  <c:v>2042</c:v>
                </c:pt>
                <c:pt idx="73">
                  <c:v>2043</c:v>
                </c:pt>
                <c:pt idx="74">
                  <c:v>2044</c:v>
                </c:pt>
                <c:pt idx="75">
                  <c:v>2045</c:v>
                </c:pt>
                <c:pt idx="76">
                  <c:v>2046</c:v>
                </c:pt>
                <c:pt idx="77">
                  <c:v>2050</c:v>
                </c:pt>
              </c:numCache>
            </c:numRef>
          </c:xVal>
          <c:yVal>
            <c:numRef>
              <c:f>forecast_2050!$E$2:$E$82</c:f>
              <c:numCache>
                <c:formatCode>General</c:formatCode>
                <c:ptCount val="81"/>
                <c:pt idx="0">
                  <c:v>4837432</c:v>
                </c:pt>
                <c:pt idx="1">
                  <c:v>4971690</c:v>
                </c:pt>
                <c:pt idx="2">
                  <c:v>5125982</c:v>
                </c:pt>
                <c:pt idx="3">
                  <c:v>4879387</c:v>
                </c:pt>
                <c:pt idx="4">
                  <c:v>4786128</c:v>
                </c:pt>
                <c:pt idx="5">
                  <c:v>4924124</c:v>
                </c:pt>
                <c:pt idx="6">
                  <c:v>5051360</c:v>
                </c:pt>
                <c:pt idx="7">
                  <c:v>4821485</c:v>
                </c:pt>
                <c:pt idx="8">
                  <c:v>4903006</c:v>
                </c:pt>
                <c:pt idx="9">
                  <c:v>4965365</c:v>
                </c:pt>
                <c:pt idx="10">
                  <c:v>4752082</c:v>
                </c:pt>
                <c:pt idx="11">
                  <c:v>4546450</c:v>
                </c:pt>
                <c:pt idx="12">
                  <c:v>4633035</c:v>
                </c:pt>
                <c:pt idx="13">
                  <c:v>4380599</c:v>
                </c:pt>
                <c:pt idx="14">
                  <c:v>4555465</c:v>
                </c:pt>
                <c:pt idx="15">
                  <c:v>4433377</c:v>
                </c:pt>
                <c:pt idx="16">
                  <c:v>4313969</c:v>
                </c:pt>
                <c:pt idx="17">
                  <c:v>4314833</c:v>
                </c:pt>
                <c:pt idx="18">
                  <c:v>4630330</c:v>
                </c:pt>
                <c:pt idx="19">
                  <c:v>4780638</c:v>
                </c:pt>
                <c:pt idx="20">
                  <c:v>4391324</c:v>
                </c:pt>
                <c:pt idx="21">
                  <c:v>4555659</c:v>
                </c:pt>
                <c:pt idx="22">
                  <c:v>4690065</c:v>
                </c:pt>
                <c:pt idx="23">
                  <c:v>4956445</c:v>
                </c:pt>
                <c:pt idx="24">
                  <c:v>4847702</c:v>
                </c:pt>
                <c:pt idx="25">
                  <c:v>4850318</c:v>
                </c:pt>
                <c:pt idx="26">
                  <c:v>5241414</c:v>
                </c:pt>
                <c:pt idx="27">
                  <c:v>4983772</c:v>
                </c:pt>
                <c:pt idx="28">
                  <c:v>4520276</c:v>
                </c:pt>
                <c:pt idx="29">
                  <c:v>4725672</c:v>
                </c:pt>
                <c:pt idx="30">
                  <c:v>4996179</c:v>
                </c:pt>
                <c:pt idx="31">
                  <c:v>4771340</c:v>
                </c:pt>
                <c:pt idx="32">
                  <c:v>4888818</c:v>
                </c:pt>
                <c:pt idx="33">
                  <c:v>5079351</c:v>
                </c:pt>
                <c:pt idx="34">
                  <c:v>4868797</c:v>
                </c:pt>
                <c:pt idx="35">
                  <c:v>4826775</c:v>
                </c:pt>
                <c:pt idx="36">
                  <c:v>4368466</c:v>
                </c:pt>
                <c:pt idx="37">
                  <c:v>4722358</c:v>
                </c:pt>
                <c:pt idx="38">
                  <c:v>4892277</c:v>
                </c:pt>
                <c:pt idx="39">
                  <c:v>4778907</c:v>
                </c:pt>
                <c:pt idx="40">
                  <c:v>4782412</c:v>
                </c:pt>
                <c:pt idx="41">
                  <c:v>4713777</c:v>
                </c:pt>
                <c:pt idx="42">
                  <c:v>4149519</c:v>
                </c:pt>
                <c:pt idx="43">
                  <c:v>4897372</c:v>
                </c:pt>
                <c:pt idx="44">
                  <c:v>5087471</c:v>
                </c:pt>
                <c:pt idx="45">
                  <c:v>4612888</c:v>
                </c:pt>
                <c:pt idx="46">
                  <c:v>4346588</c:v>
                </c:pt>
                <c:pt idx="47">
                  <c:v>4412341</c:v>
                </c:pt>
                <c:pt idx="48">
                  <c:v>4996238</c:v>
                </c:pt>
                <c:pt idx="49">
                  <c:v>5000008</c:v>
                </c:pt>
                <c:pt idx="50">
                  <c:v>4442937.4906914998</c:v>
                </c:pt>
                <c:pt idx="51">
                  <c:v>5182855.3592334101</c:v>
                </c:pt>
                <c:pt idx="52">
                  <c:v>5782305.1414839504</c:v>
                </c:pt>
                <c:pt idx="53">
                  <c:v>5081041.5215594601</c:v>
                </c:pt>
                <c:pt idx="54">
                  <c:v>5262337.4792837696</c:v>
                </c:pt>
                <c:pt idx="55">
                  <c:v>5945902.0914375596</c:v>
                </c:pt>
                <c:pt idx="56">
                  <c:v>6013783.2910401598</c:v>
                </c:pt>
                <c:pt idx="57">
                  <c:v>5825772.3690491104</c:v>
                </c:pt>
                <c:pt idx="58">
                  <c:v>6029115.1429730896</c:v>
                </c:pt>
                <c:pt idx="59">
                  <c:v>6505953.5932876896</c:v>
                </c:pt>
                <c:pt idx="60">
                  <c:v>6581471.8846749701</c:v>
                </c:pt>
                <c:pt idx="61">
                  <c:v>6546201.8504120596</c:v>
                </c:pt>
                <c:pt idx="62">
                  <c:v>6826573.3363522198</c:v>
                </c:pt>
                <c:pt idx="63">
                  <c:v>7117605.2926640799</c:v>
                </c:pt>
                <c:pt idx="64">
                  <c:v>7268413.8311451096</c:v>
                </c:pt>
                <c:pt idx="65">
                  <c:v>7332365.6666535903</c:v>
                </c:pt>
                <c:pt idx="66">
                  <c:v>7581025.6961713601</c:v>
                </c:pt>
                <c:pt idx="67">
                  <c:v>7904049.1520847799</c:v>
                </c:pt>
                <c:pt idx="68">
                  <c:v>7971803.7415998699</c:v>
                </c:pt>
                <c:pt idx="69">
                  <c:v>8153744.9018383604</c:v>
                </c:pt>
                <c:pt idx="70">
                  <c:v>8476162.5065499209</c:v>
                </c:pt>
                <c:pt idx="71">
                  <c:v>8636897.4662814196</c:v>
                </c:pt>
                <c:pt idx="72">
                  <c:v>8815520.5383093506</c:v>
                </c:pt>
                <c:pt idx="73">
                  <c:v>9068584.17078734</c:v>
                </c:pt>
                <c:pt idx="74">
                  <c:v>9313323.0345291104</c:v>
                </c:pt>
                <c:pt idx="75">
                  <c:v>9524105.9510225393</c:v>
                </c:pt>
                <c:pt idx="76">
                  <c:v>9716326.0735774897</c:v>
                </c:pt>
                <c:pt idx="77">
                  <c:v>9996331.1191811096</c:v>
                </c:pt>
                <c:pt idx="78">
                  <c:v>10254643.787044</c:v>
                </c:pt>
                <c:pt idx="79">
                  <c:v>10443256.0000134</c:v>
                </c:pt>
                <c:pt idx="80">
                  <c:v>10700657.4702163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F45-4ED2-836C-F077D6226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7391952"/>
        <c:axId val="983305712"/>
      </c:scatterChart>
      <c:valAx>
        <c:axId val="887391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305712"/>
        <c:crosses val="autoZero"/>
        <c:crossBetween val="midCat"/>
      </c:valAx>
      <c:valAx>
        <c:axId val="98330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391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sv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sv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16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sv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sv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16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DE081-094F-40FA-8A1A-C62668A96DF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73EBCD9-9A66-43EE-9682-D291BA3F7C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Electric Power : Generating Electricity</a:t>
          </a:r>
        </a:p>
      </dgm:t>
    </dgm:pt>
    <dgm:pt modelId="{4B492B29-2CC0-40E7-A585-7100F1AD663D}" type="parTrans" cxnId="{444BE2A9-6035-46B0-B2CC-068356F022EF}">
      <dgm:prSet/>
      <dgm:spPr/>
      <dgm:t>
        <a:bodyPr/>
        <a:lstStyle/>
        <a:p>
          <a:endParaRPr lang="en-US"/>
        </a:p>
      </dgm:t>
    </dgm:pt>
    <dgm:pt modelId="{A3BD65EC-4C2A-4618-B0B7-39B3F53DE104}" type="sibTrans" cxnId="{444BE2A9-6035-46B0-B2CC-068356F022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BD0B2B-20EB-4DFF-BBA7-33BF8D10A36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Industrial : Fuel for processing heat and raw material to produce chemicals</a:t>
          </a:r>
          <a:endParaRPr lang="en-US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B9EF4FF4-7FAC-499C-9818-DD02F811480C}" type="parTrans" cxnId="{7ABCEFD4-F674-425C-BAC9-E4A1C9C025C2}">
      <dgm:prSet/>
      <dgm:spPr/>
      <dgm:t>
        <a:bodyPr/>
        <a:lstStyle/>
        <a:p>
          <a:endParaRPr lang="en-US"/>
        </a:p>
      </dgm:t>
    </dgm:pt>
    <dgm:pt modelId="{2B2022F6-A22B-458C-BB46-FEE08FB04A0C}" type="sibTrans" cxnId="{7ABCEFD4-F674-425C-BAC9-E4A1C9C025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B794FE-293A-4E43-94E4-C3616F759BE5}">
      <dgm:prSet custT="1"/>
      <dgm:spPr/>
      <dgm:t>
        <a:bodyPr/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Residential : Heating and Cooking</a:t>
          </a:r>
          <a:endParaRPr lang="en-US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571F0DAC-C45D-4A86-A075-D520BBD39B54}" type="parTrans" cxnId="{5F0ED8C1-94D4-4563-80AC-73E1742D7FA5}">
      <dgm:prSet/>
      <dgm:spPr/>
      <dgm:t>
        <a:bodyPr/>
        <a:lstStyle/>
        <a:p>
          <a:endParaRPr lang="en-US"/>
        </a:p>
      </dgm:t>
    </dgm:pt>
    <dgm:pt modelId="{A3AF0701-E96B-44BF-9535-725CB70A4225}" type="sibTrans" cxnId="{5F0ED8C1-94D4-4563-80AC-73E1742D7F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C04367-38C3-447E-887A-EE61EDDEB8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Commercial : Heat Buildings, Operate Refrigeration</a:t>
          </a:r>
          <a:endParaRPr lang="en-US" dirty="0"/>
        </a:p>
      </dgm:t>
    </dgm:pt>
    <dgm:pt modelId="{A3F6480B-B40F-4721-A63B-9DBA94C069D2}" type="parTrans" cxnId="{E22F2A08-46B9-4F35-A233-68D1D0FA6949}">
      <dgm:prSet/>
      <dgm:spPr/>
      <dgm:t>
        <a:bodyPr/>
        <a:lstStyle/>
        <a:p>
          <a:endParaRPr lang="en-US"/>
        </a:p>
      </dgm:t>
    </dgm:pt>
    <dgm:pt modelId="{38C7697A-DC6E-4F0E-BC0B-113DDC608630}" type="sibTrans" cxnId="{E22F2A08-46B9-4F35-A233-68D1D0FA69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F017AF-8873-4C3C-B1C4-41420E9DA9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Transportation : Fuels in vehicles CNG and LNG</a:t>
          </a:r>
          <a:endParaRPr lang="en-US" dirty="0"/>
        </a:p>
      </dgm:t>
    </dgm:pt>
    <dgm:pt modelId="{66034A6B-2480-41CB-A11C-46C41012BB13}" type="parTrans" cxnId="{A2069887-67A9-4584-9816-EDB56CC4FC5E}">
      <dgm:prSet/>
      <dgm:spPr/>
      <dgm:t>
        <a:bodyPr/>
        <a:lstStyle/>
        <a:p>
          <a:endParaRPr lang="en-US"/>
        </a:p>
      </dgm:t>
    </dgm:pt>
    <dgm:pt modelId="{B781EB96-B2E5-48E5-99BA-BC58A5BAD9DB}" type="sibTrans" cxnId="{A2069887-67A9-4584-9816-EDB56CC4FC5E}">
      <dgm:prSet/>
      <dgm:spPr/>
      <dgm:t>
        <a:bodyPr/>
        <a:lstStyle/>
        <a:p>
          <a:endParaRPr lang="en-US"/>
        </a:p>
      </dgm:t>
    </dgm:pt>
    <dgm:pt modelId="{91C9002B-3B7D-40FD-A29F-ECD81A226205}" type="pres">
      <dgm:prSet presAssocID="{D2BDE081-094F-40FA-8A1A-C62668A96DF6}" presName="root" presStyleCnt="0">
        <dgm:presLayoutVars>
          <dgm:dir/>
          <dgm:resizeHandles val="exact"/>
        </dgm:presLayoutVars>
      </dgm:prSet>
      <dgm:spPr/>
    </dgm:pt>
    <dgm:pt modelId="{0FDBCB5F-3189-4A1B-993A-FDBFDF5089FE}" type="pres">
      <dgm:prSet presAssocID="{D2BDE081-094F-40FA-8A1A-C62668A96DF6}" presName="container" presStyleCnt="0">
        <dgm:presLayoutVars>
          <dgm:dir/>
          <dgm:resizeHandles val="exact"/>
        </dgm:presLayoutVars>
      </dgm:prSet>
      <dgm:spPr/>
    </dgm:pt>
    <dgm:pt modelId="{315AF4FA-2C93-4969-B8AD-42F85F2DCCBC}" type="pres">
      <dgm:prSet presAssocID="{473EBCD9-9A66-43EE-9682-D291BA3F7C3A}" presName="compNode" presStyleCnt="0"/>
      <dgm:spPr/>
    </dgm:pt>
    <dgm:pt modelId="{306820FA-D052-49FC-8C6F-353C2F83DD66}" type="pres">
      <dgm:prSet presAssocID="{473EBCD9-9A66-43EE-9682-D291BA3F7C3A}" presName="iconBgRect" presStyleLbl="bgShp" presStyleIdx="0" presStyleCnt="5"/>
      <dgm:spPr/>
    </dgm:pt>
    <dgm:pt modelId="{DC5898EE-4D07-4847-9B4B-60029047FAC6}" type="pres">
      <dgm:prSet presAssocID="{473EBCD9-9A66-43EE-9682-D291BA3F7C3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87EF3A48-9773-4B6F-ACF1-8B68F027418D}" type="pres">
      <dgm:prSet presAssocID="{473EBCD9-9A66-43EE-9682-D291BA3F7C3A}" presName="spaceRect" presStyleCnt="0"/>
      <dgm:spPr/>
    </dgm:pt>
    <dgm:pt modelId="{52B4703E-C23A-4C94-BA70-8D98AFEB7D2B}" type="pres">
      <dgm:prSet presAssocID="{473EBCD9-9A66-43EE-9682-D291BA3F7C3A}" presName="textRect" presStyleLbl="revTx" presStyleIdx="0" presStyleCnt="5">
        <dgm:presLayoutVars>
          <dgm:chMax val="1"/>
          <dgm:chPref val="1"/>
        </dgm:presLayoutVars>
      </dgm:prSet>
      <dgm:spPr/>
    </dgm:pt>
    <dgm:pt modelId="{A90D7D26-6021-43B3-831A-A5DA59F93ED2}" type="pres">
      <dgm:prSet presAssocID="{A3BD65EC-4C2A-4618-B0B7-39B3F53DE104}" presName="sibTrans" presStyleLbl="sibTrans2D1" presStyleIdx="0" presStyleCnt="0"/>
      <dgm:spPr/>
    </dgm:pt>
    <dgm:pt modelId="{5D5622C0-033A-420F-BDF5-8BD3F33871D8}" type="pres">
      <dgm:prSet presAssocID="{C9BD0B2B-20EB-4DFF-BBA7-33BF8D10A362}" presName="compNode" presStyleCnt="0"/>
      <dgm:spPr/>
    </dgm:pt>
    <dgm:pt modelId="{A490074A-6B99-41F5-9FBE-978F1AFDA7C8}" type="pres">
      <dgm:prSet presAssocID="{C9BD0B2B-20EB-4DFF-BBA7-33BF8D10A362}" presName="iconBgRect" presStyleLbl="bgShp" presStyleIdx="1" presStyleCnt="5"/>
      <dgm:spPr/>
    </dgm:pt>
    <dgm:pt modelId="{F5A8A85A-602C-48C1-BB9F-2DC8D458400F}" type="pres">
      <dgm:prSet presAssocID="{C9BD0B2B-20EB-4DFF-BBA7-33BF8D10A36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EE2B15D6-373A-4D5A-A9BA-2C150DF6B887}" type="pres">
      <dgm:prSet presAssocID="{C9BD0B2B-20EB-4DFF-BBA7-33BF8D10A362}" presName="spaceRect" presStyleCnt="0"/>
      <dgm:spPr/>
    </dgm:pt>
    <dgm:pt modelId="{DCD1E7C1-6CE6-4C18-94BE-37FF83C7673A}" type="pres">
      <dgm:prSet presAssocID="{C9BD0B2B-20EB-4DFF-BBA7-33BF8D10A362}" presName="textRect" presStyleLbl="revTx" presStyleIdx="1" presStyleCnt="5">
        <dgm:presLayoutVars>
          <dgm:chMax val="1"/>
          <dgm:chPref val="1"/>
        </dgm:presLayoutVars>
      </dgm:prSet>
      <dgm:spPr/>
    </dgm:pt>
    <dgm:pt modelId="{AE7A3B1A-0BC0-4B99-90A0-4549773CB81F}" type="pres">
      <dgm:prSet presAssocID="{2B2022F6-A22B-458C-BB46-FEE08FB04A0C}" presName="sibTrans" presStyleLbl="sibTrans2D1" presStyleIdx="0" presStyleCnt="0"/>
      <dgm:spPr/>
    </dgm:pt>
    <dgm:pt modelId="{751C6D20-3267-4591-A8A3-4A283EC3114C}" type="pres">
      <dgm:prSet presAssocID="{1EB794FE-293A-4E43-94E4-C3616F759BE5}" presName="compNode" presStyleCnt="0"/>
      <dgm:spPr/>
    </dgm:pt>
    <dgm:pt modelId="{6B2506EE-6D8F-4016-9B9C-00C129A8C05A}" type="pres">
      <dgm:prSet presAssocID="{1EB794FE-293A-4E43-94E4-C3616F759BE5}" presName="iconBgRect" presStyleLbl="bgShp" presStyleIdx="2" presStyleCnt="5"/>
      <dgm:spPr/>
    </dgm:pt>
    <dgm:pt modelId="{4364EE56-DC0E-4F15-9C57-77BE6B10E5F9}" type="pres">
      <dgm:prSet presAssocID="{1EB794FE-293A-4E43-94E4-C3616F759BE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96448CCF-E0B4-4D18-A074-01C3C593D19D}" type="pres">
      <dgm:prSet presAssocID="{1EB794FE-293A-4E43-94E4-C3616F759BE5}" presName="spaceRect" presStyleCnt="0"/>
      <dgm:spPr/>
    </dgm:pt>
    <dgm:pt modelId="{124B07BE-33D3-483C-B933-32717282A95D}" type="pres">
      <dgm:prSet presAssocID="{1EB794FE-293A-4E43-94E4-C3616F759BE5}" presName="textRect" presStyleLbl="revTx" presStyleIdx="2" presStyleCnt="5">
        <dgm:presLayoutVars>
          <dgm:chMax val="1"/>
          <dgm:chPref val="1"/>
        </dgm:presLayoutVars>
      </dgm:prSet>
      <dgm:spPr/>
    </dgm:pt>
    <dgm:pt modelId="{7BF78C7E-599B-498C-83EE-051BFAEE24AB}" type="pres">
      <dgm:prSet presAssocID="{A3AF0701-E96B-44BF-9535-725CB70A4225}" presName="sibTrans" presStyleLbl="sibTrans2D1" presStyleIdx="0" presStyleCnt="0"/>
      <dgm:spPr/>
    </dgm:pt>
    <dgm:pt modelId="{3127CFB0-9EFE-43CE-BF5D-E3FFEA7A49D5}" type="pres">
      <dgm:prSet presAssocID="{4CC04367-38C3-447E-887A-EE61EDDEB83A}" presName="compNode" presStyleCnt="0"/>
      <dgm:spPr/>
    </dgm:pt>
    <dgm:pt modelId="{90BB21BC-A024-4609-AF21-BFE0BFA55138}" type="pres">
      <dgm:prSet presAssocID="{4CC04367-38C3-447E-887A-EE61EDDEB83A}" presName="iconBgRect" presStyleLbl="bgShp" presStyleIdx="3" presStyleCnt="5"/>
      <dgm:spPr/>
    </dgm:pt>
    <dgm:pt modelId="{39704994-55F1-4B23-92E9-B7F5E74C4A38}" type="pres">
      <dgm:prSet presAssocID="{4CC04367-38C3-447E-887A-EE61EDDEB83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0B1642E7-CE66-4FA5-A040-D66BD0A7459B}" type="pres">
      <dgm:prSet presAssocID="{4CC04367-38C3-447E-887A-EE61EDDEB83A}" presName="spaceRect" presStyleCnt="0"/>
      <dgm:spPr/>
    </dgm:pt>
    <dgm:pt modelId="{4DBBB0B2-6028-415D-AE63-931FC9C55849}" type="pres">
      <dgm:prSet presAssocID="{4CC04367-38C3-447E-887A-EE61EDDEB83A}" presName="textRect" presStyleLbl="revTx" presStyleIdx="3" presStyleCnt="5">
        <dgm:presLayoutVars>
          <dgm:chMax val="1"/>
          <dgm:chPref val="1"/>
        </dgm:presLayoutVars>
      </dgm:prSet>
      <dgm:spPr/>
    </dgm:pt>
    <dgm:pt modelId="{6CDD7BE5-7EBE-4AB4-ACE3-8F941030C620}" type="pres">
      <dgm:prSet presAssocID="{38C7697A-DC6E-4F0E-BC0B-113DDC608630}" presName="sibTrans" presStyleLbl="sibTrans2D1" presStyleIdx="0" presStyleCnt="0"/>
      <dgm:spPr/>
    </dgm:pt>
    <dgm:pt modelId="{679E7459-9876-4821-9C22-6026EB5A1081}" type="pres">
      <dgm:prSet presAssocID="{88F017AF-8873-4C3C-B1C4-41420E9DA959}" presName="compNode" presStyleCnt="0"/>
      <dgm:spPr/>
    </dgm:pt>
    <dgm:pt modelId="{2DA21597-4CE4-488C-9780-EAB83E5284BC}" type="pres">
      <dgm:prSet presAssocID="{88F017AF-8873-4C3C-B1C4-41420E9DA959}" presName="iconBgRect" presStyleLbl="bgShp" presStyleIdx="4" presStyleCnt="5"/>
      <dgm:spPr/>
    </dgm:pt>
    <dgm:pt modelId="{4952AB9D-C1B0-4A59-AF71-3D474721F232}" type="pres">
      <dgm:prSet presAssocID="{88F017AF-8873-4C3C-B1C4-41420E9DA95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B439F976-7ED9-4715-8957-F4A18E9C980B}" type="pres">
      <dgm:prSet presAssocID="{88F017AF-8873-4C3C-B1C4-41420E9DA959}" presName="spaceRect" presStyleCnt="0"/>
      <dgm:spPr/>
    </dgm:pt>
    <dgm:pt modelId="{0E57AAF1-1CB7-4162-97D4-350E6166549C}" type="pres">
      <dgm:prSet presAssocID="{88F017AF-8873-4C3C-B1C4-41420E9DA95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22F2A08-46B9-4F35-A233-68D1D0FA6949}" srcId="{D2BDE081-094F-40FA-8A1A-C62668A96DF6}" destId="{4CC04367-38C3-447E-887A-EE61EDDEB83A}" srcOrd="3" destOrd="0" parTransId="{A3F6480B-B40F-4721-A63B-9DBA94C069D2}" sibTransId="{38C7697A-DC6E-4F0E-BC0B-113DDC608630}"/>
    <dgm:cxn modelId="{2C0F480C-0F1D-4413-9B1F-309154895C81}" type="presOf" srcId="{38C7697A-DC6E-4F0E-BC0B-113DDC608630}" destId="{6CDD7BE5-7EBE-4AB4-ACE3-8F941030C620}" srcOrd="0" destOrd="0" presId="urn:microsoft.com/office/officeart/2018/2/layout/IconCircleList"/>
    <dgm:cxn modelId="{90E7C226-1FC1-41A9-A96A-B7C23D081057}" type="presOf" srcId="{4CC04367-38C3-447E-887A-EE61EDDEB83A}" destId="{4DBBB0B2-6028-415D-AE63-931FC9C55849}" srcOrd="0" destOrd="0" presId="urn:microsoft.com/office/officeart/2018/2/layout/IconCircleList"/>
    <dgm:cxn modelId="{2EF52932-0A4A-4DD9-917B-85029F30C129}" type="presOf" srcId="{88F017AF-8873-4C3C-B1C4-41420E9DA959}" destId="{0E57AAF1-1CB7-4162-97D4-350E6166549C}" srcOrd="0" destOrd="0" presId="urn:microsoft.com/office/officeart/2018/2/layout/IconCircleList"/>
    <dgm:cxn modelId="{F7621937-8E5A-49E5-9EA5-50267A27C473}" type="presOf" srcId="{D2BDE081-094F-40FA-8A1A-C62668A96DF6}" destId="{91C9002B-3B7D-40FD-A29F-ECD81A226205}" srcOrd="0" destOrd="0" presId="urn:microsoft.com/office/officeart/2018/2/layout/IconCircleList"/>
    <dgm:cxn modelId="{C05C8A38-4308-42F8-8116-85BC848135F3}" type="presOf" srcId="{C9BD0B2B-20EB-4DFF-BBA7-33BF8D10A362}" destId="{DCD1E7C1-6CE6-4C18-94BE-37FF83C7673A}" srcOrd="0" destOrd="0" presId="urn:microsoft.com/office/officeart/2018/2/layout/IconCircleList"/>
    <dgm:cxn modelId="{48723B4B-63F0-4088-B66B-E09EDD6BB4F7}" type="presOf" srcId="{A3AF0701-E96B-44BF-9535-725CB70A4225}" destId="{7BF78C7E-599B-498C-83EE-051BFAEE24AB}" srcOrd="0" destOrd="0" presId="urn:microsoft.com/office/officeart/2018/2/layout/IconCircleList"/>
    <dgm:cxn modelId="{20DB8D72-EA36-4FC8-9AC7-B70847C54801}" type="presOf" srcId="{1EB794FE-293A-4E43-94E4-C3616F759BE5}" destId="{124B07BE-33D3-483C-B933-32717282A95D}" srcOrd="0" destOrd="0" presId="urn:microsoft.com/office/officeart/2018/2/layout/IconCircleList"/>
    <dgm:cxn modelId="{A2069887-67A9-4584-9816-EDB56CC4FC5E}" srcId="{D2BDE081-094F-40FA-8A1A-C62668A96DF6}" destId="{88F017AF-8873-4C3C-B1C4-41420E9DA959}" srcOrd="4" destOrd="0" parTransId="{66034A6B-2480-41CB-A11C-46C41012BB13}" sibTransId="{B781EB96-B2E5-48E5-99BA-BC58A5BAD9DB}"/>
    <dgm:cxn modelId="{444BE2A9-6035-46B0-B2CC-068356F022EF}" srcId="{D2BDE081-094F-40FA-8A1A-C62668A96DF6}" destId="{473EBCD9-9A66-43EE-9682-D291BA3F7C3A}" srcOrd="0" destOrd="0" parTransId="{4B492B29-2CC0-40E7-A585-7100F1AD663D}" sibTransId="{A3BD65EC-4C2A-4618-B0B7-39B3F53DE104}"/>
    <dgm:cxn modelId="{8E1135AC-E665-4C4E-9413-9232B70C54EC}" type="presOf" srcId="{2B2022F6-A22B-458C-BB46-FEE08FB04A0C}" destId="{AE7A3B1A-0BC0-4B99-90A0-4549773CB81F}" srcOrd="0" destOrd="0" presId="urn:microsoft.com/office/officeart/2018/2/layout/IconCircleList"/>
    <dgm:cxn modelId="{5F0ED8C1-94D4-4563-80AC-73E1742D7FA5}" srcId="{D2BDE081-094F-40FA-8A1A-C62668A96DF6}" destId="{1EB794FE-293A-4E43-94E4-C3616F759BE5}" srcOrd="2" destOrd="0" parTransId="{571F0DAC-C45D-4A86-A075-D520BBD39B54}" sibTransId="{A3AF0701-E96B-44BF-9535-725CB70A4225}"/>
    <dgm:cxn modelId="{7ABCEFD4-F674-425C-BAC9-E4A1C9C025C2}" srcId="{D2BDE081-094F-40FA-8A1A-C62668A96DF6}" destId="{C9BD0B2B-20EB-4DFF-BBA7-33BF8D10A362}" srcOrd="1" destOrd="0" parTransId="{B9EF4FF4-7FAC-499C-9818-DD02F811480C}" sibTransId="{2B2022F6-A22B-458C-BB46-FEE08FB04A0C}"/>
    <dgm:cxn modelId="{625996DD-C8E5-4FA3-B329-0C80A70874A0}" type="presOf" srcId="{A3BD65EC-4C2A-4618-B0B7-39B3F53DE104}" destId="{A90D7D26-6021-43B3-831A-A5DA59F93ED2}" srcOrd="0" destOrd="0" presId="urn:microsoft.com/office/officeart/2018/2/layout/IconCircleList"/>
    <dgm:cxn modelId="{201606E3-7B1C-4455-9125-88C6EDFCC0FB}" type="presOf" srcId="{473EBCD9-9A66-43EE-9682-D291BA3F7C3A}" destId="{52B4703E-C23A-4C94-BA70-8D98AFEB7D2B}" srcOrd="0" destOrd="0" presId="urn:microsoft.com/office/officeart/2018/2/layout/IconCircleList"/>
    <dgm:cxn modelId="{9D32E446-52BC-4B49-9CED-AE42796F4D9F}" type="presParOf" srcId="{91C9002B-3B7D-40FD-A29F-ECD81A226205}" destId="{0FDBCB5F-3189-4A1B-993A-FDBFDF5089FE}" srcOrd="0" destOrd="0" presId="urn:microsoft.com/office/officeart/2018/2/layout/IconCircleList"/>
    <dgm:cxn modelId="{FCB7ADF2-83A5-4663-B9CA-925E98BD04CD}" type="presParOf" srcId="{0FDBCB5F-3189-4A1B-993A-FDBFDF5089FE}" destId="{315AF4FA-2C93-4969-B8AD-42F85F2DCCBC}" srcOrd="0" destOrd="0" presId="urn:microsoft.com/office/officeart/2018/2/layout/IconCircleList"/>
    <dgm:cxn modelId="{B2B50753-BDC0-4789-ABB7-0E9C0F3655B6}" type="presParOf" srcId="{315AF4FA-2C93-4969-B8AD-42F85F2DCCBC}" destId="{306820FA-D052-49FC-8C6F-353C2F83DD66}" srcOrd="0" destOrd="0" presId="urn:microsoft.com/office/officeart/2018/2/layout/IconCircleList"/>
    <dgm:cxn modelId="{E28B7AC5-694A-48E1-8324-C09BDB17F93A}" type="presParOf" srcId="{315AF4FA-2C93-4969-B8AD-42F85F2DCCBC}" destId="{DC5898EE-4D07-4847-9B4B-60029047FAC6}" srcOrd="1" destOrd="0" presId="urn:microsoft.com/office/officeart/2018/2/layout/IconCircleList"/>
    <dgm:cxn modelId="{CCE719B8-A40C-4F8E-8D9A-2F8B280FF2D7}" type="presParOf" srcId="{315AF4FA-2C93-4969-B8AD-42F85F2DCCBC}" destId="{87EF3A48-9773-4B6F-ACF1-8B68F027418D}" srcOrd="2" destOrd="0" presId="urn:microsoft.com/office/officeart/2018/2/layout/IconCircleList"/>
    <dgm:cxn modelId="{D2FB71D9-2B6B-4C67-BCC7-B690049A5FD7}" type="presParOf" srcId="{315AF4FA-2C93-4969-B8AD-42F85F2DCCBC}" destId="{52B4703E-C23A-4C94-BA70-8D98AFEB7D2B}" srcOrd="3" destOrd="0" presId="urn:microsoft.com/office/officeart/2018/2/layout/IconCircleList"/>
    <dgm:cxn modelId="{A36295D1-3897-459C-A740-A7B4107AF130}" type="presParOf" srcId="{0FDBCB5F-3189-4A1B-993A-FDBFDF5089FE}" destId="{A90D7D26-6021-43B3-831A-A5DA59F93ED2}" srcOrd="1" destOrd="0" presId="urn:microsoft.com/office/officeart/2018/2/layout/IconCircleList"/>
    <dgm:cxn modelId="{C6AEC2B7-67E5-49BF-B8E6-8EA886006C0C}" type="presParOf" srcId="{0FDBCB5F-3189-4A1B-993A-FDBFDF5089FE}" destId="{5D5622C0-033A-420F-BDF5-8BD3F33871D8}" srcOrd="2" destOrd="0" presId="urn:microsoft.com/office/officeart/2018/2/layout/IconCircleList"/>
    <dgm:cxn modelId="{18970F61-EACA-4832-842D-9855E0DB0E52}" type="presParOf" srcId="{5D5622C0-033A-420F-BDF5-8BD3F33871D8}" destId="{A490074A-6B99-41F5-9FBE-978F1AFDA7C8}" srcOrd="0" destOrd="0" presId="urn:microsoft.com/office/officeart/2018/2/layout/IconCircleList"/>
    <dgm:cxn modelId="{D38737BA-E49C-4636-82A9-6C85C7FB94E2}" type="presParOf" srcId="{5D5622C0-033A-420F-BDF5-8BD3F33871D8}" destId="{F5A8A85A-602C-48C1-BB9F-2DC8D458400F}" srcOrd="1" destOrd="0" presId="urn:microsoft.com/office/officeart/2018/2/layout/IconCircleList"/>
    <dgm:cxn modelId="{F2196B38-46C2-4289-AD78-E68C2E298138}" type="presParOf" srcId="{5D5622C0-033A-420F-BDF5-8BD3F33871D8}" destId="{EE2B15D6-373A-4D5A-A9BA-2C150DF6B887}" srcOrd="2" destOrd="0" presId="urn:microsoft.com/office/officeart/2018/2/layout/IconCircleList"/>
    <dgm:cxn modelId="{ED6F67AD-CABF-44E6-B65B-A01B77BE486C}" type="presParOf" srcId="{5D5622C0-033A-420F-BDF5-8BD3F33871D8}" destId="{DCD1E7C1-6CE6-4C18-94BE-37FF83C7673A}" srcOrd="3" destOrd="0" presId="urn:microsoft.com/office/officeart/2018/2/layout/IconCircleList"/>
    <dgm:cxn modelId="{64212E40-E53B-4534-896C-A70BD2BE50BA}" type="presParOf" srcId="{0FDBCB5F-3189-4A1B-993A-FDBFDF5089FE}" destId="{AE7A3B1A-0BC0-4B99-90A0-4549773CB81F}" srcOrd="3" destOrd="0" presId="urn:microsoft.com/office/officeart/2018/2/layout/IconCircleList"/>
    <dgm:cxn modelId="{C3D5649B-50ED-49D7-B0CB-CA9F7044FF82}" type="presParOf" srcId="{0FDBCB5F-3189-4A1B-993A-FDBFDF5089FE}" destId="{751C6D20-3267-4591-A8A3-4A283EC3114C}" srcOrd="4" destOrd="0" presId="urn:microsoft.com/office/officeart/2018/2/layout/IconCircleList"/>
    <dgm:cxn modelId="{4E68A56D-6F76-46F4-84AC-B63626D60BBA}" type="presParOf" srcId="{751C6D20-3267-4591-A8A3-4A283EC3114C}" destId="{6B2506EE-6D8F-4016-9B9C-00C129A8C05A}" srcOrd="0" destOrd="0" presId="urn:microsoft.com/office/officeart/2018/2/layout/IconCircleList"/>
    <dgm:cxn modelId="{3BA3B1C7-31EA-4888-93BC-16C8F00BF46A}" type="presParOf" srcId="{751C6D20-3267-4591-A8A3-4A283EC3114C}" destId="{4364EE56-DC0E-4F15-9C57-77BE6B10E5F9}" srcOrd="1" destOrd="0" presId="urn:microsoft.com/office/officeart/2018/2/layout/IconCircleList"/>
    <dgm:cxn modelId="{1C4C3004-F913-4168-90DD-D5DCFA31DDB1}" type="presParOf" srcId="{751C6D20-3267-4591-A8A3-4A283EC3114C}" destId="{96448CCF-E0B4-4D18-A074-01C3C593D19D}" srcOrd="2" destOrd="0" presId="urn:microsoft.com/office/officeart/2018/2/layout/IconCircleList"/>
    <dgm:cxn modelId="{3E3E5F95-35DE-46DF-AF12-0F30A415F0BC}" type="presParOf" srcId="{751C6D20-3267-4591-A8A3-4A283EC3114C}" destId="{124B07BE-33D3-483C-B933-32717282A95D}" srcOrd="3" destOrd="0" presId="urn:microsoft.com/office/officeart/2018/2/layout/IconCircleList"/>
    <dgm:cxn modelId="{4BCBDE3D-C9DB-4614-B6FF-7BE635B1C87F}" type="presParOf" srcId="{0FDBCB5F-3189-4A1B-993A-FDBFDF5089FE}" destId="{7BF78C7E-599B-498C-83EE-051BFAEE24AB}" srcOrd="5" destOrd="0" presId="urn:microsoft.com/office/officeart/2018/2/layout/IconCircleList"/>
    <dgm:cxn modelId="{A65D0A22-7BFF-4871-A274-BBAE25AF38CC}" type="presParOf" srcId="{0FDBCB5F-3189-4A1B-993A-FDBFDF5089FE}" destId="{3127CFB0-9EFE-43CE-BF5D-E3FFEA7A49D5}" srcOrd="6" destOrd="0" presId="urn:microsoft.com/office/officeart/2018/2/layout/IconCircleList"/>
    <dgm:cxn modelId="{687B5474-1D11-4AAD-A731-C6F942EF0677}" type="presParOf" srcId="{3127CFB0-9EFE-43CE-BF5D-E3FFEA7A49D5}" destId="{90BB21BC-A024-4609-AF21-BFE0BFA55138}" srcOrd="0" destOrd="0" presId="urn:microsoft.com/office/officeart/2018/2/layout/IconCircleList"/>
    <dgm:cxn modelId="{F9A742FD-F339-4DD0-9609-B9E774E0E7E9}" type="presParOf" srcId="{3127CFB0-9EFE-43CE-BF5D-E3FFEA7A49D5}" destId="{39704994-55F1-4B23-92E9-B7F5E74C4A38}" srcOrd="1" destOrd="0" presId="urn:microsoft.com/office/officeart/2018/2/layout/IconCircleList"/>
    <dgm:cxn modelId="{AA6E6276-4D03-4AEB-B79A-78D69A8F09C8}" type="presParOf" srcId="{3127CFB0-9EFE-43CE-BF5D-E3FFEA7A49D5}" destId="{0B1642E7-CE66-4FA5-A040-D66BD0A7459B}" srcOrd="2" destOrd="0" presId="urn:microsoft.com/office/officeart/2018/2/layout/IconCircleList"/>
    <dgm:cxn modelId="{A610A577-FE80-4682-8454-4F5C69FBA988}" type="presParOf" srcId="{3127CFB0-9EFE-43CE-BF5D-E3FFEA7A49D5}" destId="{4DBBB0B2-6028-415D-AE63-931FC9C55849}" srcOrd="3" destOrd="0" presId="urn:microsoft.com/office/officeart/2018/2/layout/IconCircleList"/>
    <dgm:cxn modelId="{CC9F1D39-7358-4C4F-8CFB-792103AAC777}" type="presParOf" srcId="{0FDBCB5F-3189-4A1B-993A-FDBFDF5089FE}" destId="{6CDD7BE5-7EBE-4AB4-ACE3-8F941030C620}" srcOrd="7" destOrd="0" presId="urn:microsoft.com/office/officeart/2018/2/layout/IconCircleList"/>
    <dgm:cxn modelId="{2FC7B6FB-FEDD-40AE-85AE-FBE22BE188B0}" type="presParOf" srcId="{0FDBCB5F-3189-4A1B-993A-FDBFDF5089FE}" destId="{679E7459-9876-4821-9C22-6026EB5A1081}" srcOrd="8" destOrd="0" presId="urn:microsoft.com/office/officeart/2018/2/layout/IconCircleList"/>
    <dgm:cxn modelId="{AB88A2CC-334E-4CA8-B03A-2B3CF6171005}" type="presParOf" srcId="{679E7459-9876-4821-9C22-6026EB5A1081}" destId="{2DA21597-4CE4-488C-9780-EAB83E5284BC}" srcOrd="0" destOrd="0" presId="urn:microsoft.com/office/officeart/2018/2/layout/IconCircleList"/>
    <dgm:cxn modelId="{6D078DDD-2947-4201-9200-5C89597CC1FF}" type="presParOf" srcId="{679E7459-9876-4821-9C22-6026EB5A1081}" destId="{4952AB9D-C1B0-4A59-AF71-3D474721F232}" srcOrd="1" destOrd="0" presId="urn:microsoft.com/office/officeart/2018/2/layout/IconCircleList"/>
    <dgm:cxn modelId="{CAB5828F-87C2-443C-B1E8-12AA3E147453}" type="presParOf" srcId="{679E7459-9876-4821-9C22-6026EB5A1081}" destId="{B439F976-7ED9-4715-8957-F4A18E9C980B}" srcOrd="2" destOrd="0" presId="urn:microsoft.com/office/officeart/2018/2/layout/IconCircleList"/>
    <dgm:cxn modelId="{8732A65E-E5D5-4E82-BDAD-41D02138F44A}" type="presParOf" srcId="{679E7459-9876-4821-9C22-6026EB5A1081}" destId="{0E57AAF1-1CB7-4162-97D4-350E6166549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9CC14F-F8A6-4209-9198-36AD017E6FF5}" type="doc">
      <dgm:prSet loTypeId="urn:microsoft.com/office/officeart/2018/5/layout/IconLeafLabelList" loCatId="icon" qsTypeId="urn:microsoft.com/office/officeart/2005/8/quickstyle/simple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204AC8D-EE75-4AEC-AC23-4FF3B01864C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Data Collection</a:t>
          </a:r>
        </a:p>
      </dgm:t>
    </dgm:pt>
    <dgm:pt modelId="{5F896474-4CBE-4A2D-B57F-4D2FBC46A6A5}" type="parTrans" cxnId="{96436D45-989C-46B7-9D44-0E3944D52DA3}">
      <dgm:prSet/>
      <dgm:spPr/>
      <dgm:t>
        <a:bodyPr/>
        <a:lstStyle/>
        <a:p>
          <a:endParaRPr lang="en-US"/>
        </a:p>
      </dgm:t>
    </dgm:pt>
    <dgm:pt modelId="{91AA9F0D-11BD-4263-81C6-5D376A458B89}" type="sibTrans" cxnId="{96436D45-989C-46B7-9D44-0E3944D52DA3}">
      <dgm:prSet/>
      <dgm:spPr/>
      <dgm:t>
        <a:bodyPr/>
        <a:lstStyle/>
        <a:p>
          <a:endParaRPr lang="en-US"/>
        </a:p>
      </dgm:t>
    </dgm:pt>
    <dgm:pt modelId="{D2552B32-F8D5-43D8-996C-9BCD4969D1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Data Cleaning</a:t>
          </a:r>
          <a:endParaRPr lang="en-US" dirty="0"/>
        </a:p>
      </dgm:t>
    </dgm:pt>
    <dgm:pt modelId="{C7D300B4-F4B1-403D-9B3B-CB41E120D921}" type="parTrans" cxnId="{6504ABF8-FC78-4E9E-82FE-6DBD2F63E8C8}">
      <dgm:prSet/>
      <dgm:spPr/>
      <dgm:t>
        <a:bodyPr/>
        <a:lstStyle/>
        <a:p>
          <a:endParaRPr lang="en-US"/>
        </a:p>
      </dgm:t>
    </dgm:pt>
    <dgm:pt modelId="{DC48CED1-DEEA-4510-9444-135636DD2883}" type="sibTrans" cxnId="{6504ABF8-FC78-4E9E-82FE-6DBD2F63E8C8}">
      <dgm:prSet/>
      <dgm:spPr/>
      <dgm:t>
        <a:bodyPr/>
        <a:lstStyle/>
        <a:p>
          <a:endParaRPr lang="en-US"/>
        </a:p>
      </dgm:t>
    </dgm:pt>
    <dgm:pt modelId="{A1204C48-42D4-4291-B40B-BC8C06322D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Data Visualization And Exploratory Data Analysis</a:t>
          </a:r>
        </a:p>
      </dgm:t>
    </dgm:pt>
    <dgm:pt modelId="{CAFCAD00-DE7D-4878-BC40-08D851CCAC7C}" type="parTrans" cxnId="{5813D0BC-EEC2-4E3C-97B1-64F2D3925332}">
      <dgm:prSet/>
      <dgm:spPr/>
      <dgm:t>
        <a:bodyPr/>
        <a:lstStyle/>
        <a:p>
          <a:endParaRPr lang="en-US"/>
        </a:p>
      </dgm:t>
    </dgm:pt>
    <dgm:pt modelId="{F2EF0F09-0BEA-4A4B-998D-992FAAF468E2}" type="sibTrans" cxnId="{5813D0BC-EEC2-4E3C-97B1-64F2D3925332}">
      <dgm:prSet/>
      <dgm:spPr/>
      <dgm:t>
        <a:bodyPr/>
        <a:lstStyle/>
        <a:p>
          <a:endParaRPr lang="en-US"/>
        </a:p>
      </dgm:t>
    </dgm:pt>
    <dgm:pt modelId="{05BE6446-B865-402A-9022-5EF78C9763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Model Selection</a:t>
          </a:r>
        </a:p>
      </dgm:t>
    </dgm:pt>
    <dgm:pt modelId="{E37AD552-A056-46F4-B1A5-EF1C3471EF60}" type="parTrans" cxnId="{91D61660-FD87-4460-8486-BD8B69735F25}">
      <dgm:prSet/>
      <dgm:spPr/>
      <dgm:t>
        <a:bodyPr/>
        <a:lstStyle/>
        <a:p>
          <a:endParaRPr lang="en-US"/>
        </a:p>
      </dgm:t>
    </dgm:pt>
    <dgm:pt modelId="{98C29B3F-495D-468C-8CF9-B2889892ACE4}" type="sibTrans" cxnId="{91D61660-FD87-4460-8486-BD8B69735F25}">
      <dgm:prSet/>
      <dgm:spPr/>
      <dgm:t>
        <a:bodyPr/>
        <a:lstStyle/>
        <a:p>
          <a:endParaRPr lang="en-US"/>
        </a:p>
      </dgm:t>
    </dgm:pt>
    <dgm:pt modelId="{B93F9B9B-4A6B-42EA-A2DB-9D2D18E401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Model Training And Tuning</a:t>
          </a:r>
        </a:p>
      </dgm:t>
    </dgm:pt>
    <dgm:pt modelId="{16E6AD9A-5C66-4484-B9A4-48F269F2B119}" type="parTrans" cxnId="{D15D56C5-B7AD-4C01-9A8C-69967570DFC3}">
      <dgm:prSet/>
      <dgm:spPr/>
      <dgm:t>
        <a:bodyPr/>
        <a:lstStyle/>
        <a:p>
          <a:endParaRPr lang="en-US"/>
        </a:p>
      </dgm:t>
    </dgm:pt>
    <dgm:pt modelId="{EBB26EC2-F23D-4DF0-A257-D64859F50691}" type="sibTrans" cxnId="{D15D56C5-B7AD-4C01-9A8C-69967570DFC3}">
      <dgm:prSet/>
      <dgm:spPr/>
      <dgm:t>
        <a:bodyPr/>
        <a:lstStyle/>
        <a:p>
          <a:endParaRPr lang="en-US"/>
        </a:p>
      </dgm:t>
    </dgm:pt>
    <dgm:pt modelId="{90325CC5-27CB-4AEF-BA24-8C795F4D309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Model Evaluation</a:t>
          </a:r>
        </a:p>
      </dgm:t>
    </dgm:pt>
    <dgm:pt modelId="{C130B9AE-6944-43D4-B17B-F02D9F504CC6}" type="parTrans" cxnId="{3051BA5E-7486-4EDB-8516-8199F131EF1F}">
      <dgm:prSet/>
      <dgm:spPr/>
      <dgm:t>
        <a:bodyPr/>
        <a:lstStyle/>
        <a:p>
          <a:endParaRPr lang="en-US"/>
        </a:p>
      </dgm:t>
    </dgm:pt>
    <dgm:pt modelId="{2FB99F2E-F4A9-4E73-A605-E050011FCB6A}" type="sibTrans" cxnId="{3051BA5E-7486-4EDB-8516-8199F131EF1F}">
      <dgm:prSet/>
      <dgm:spPr/>
      <dgm:t>
        <a:bodyPr/>
        <a:lstStyle/>
        <a:p>
          <a:endParaRPr lang="en-US"/>
        </a:p>
      </dgm:t>
    </dgm:pt>
    <dgm:pt modelId="{AA3D9E87-5667-4C58-9CD4-602376CEA6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/>
            <a:t>Insights And Demand Forecasts</a:t>
          </a:r>
        </a:p>
      </dgm:t>
    </dgm:pt>
    <dgm:pt modelId="{409D79C1-4D43-4BD1-ABC4-B63AEF17D4A6}" type="parTrans" cxnId="{285E7675-6FAE-476D-87C7-ECE105C69E5E}">
      <dgm:prSet/>
      <dgm:spPr/>
      <dgm:t>
        <a:bodyPr/>
        <a:lstStyle/>
        <a:p>
          <a:endParaRPr lang="en-US"/>
        </a:p>
      </dgm:t>
    </dgm:pt>
    <dgm:pt modelId="{EA1F60DC-8013-42BD-90F7-72BD3867D7B6}" type="sibTrans" cxnId="{285E7675-6FAE-476D-87C7-ECE105C69E5E}">
      <dgm:prSet/>
      <dgm:spPr/>
      <dgm:t>
        <a:bodyPr/>
        <a:lstStyle/>
        <a:p>
          <a:endParaRPr lang="en-US"/>
        </a:p>
      </dgm:t>
    </dgm:pt>
    <dgm:pt modelId="{B97F001F-005D-4DD8-8632-0A8317DCC6E8}" type="pres">
      <dgm:prSet presAssocID="{759CC14F-F8A6-4209-9198-36AD017E6FF5}" presName="root" presStyleCnt="0">
        <dgm:presLayoutVars>
          <dgm:dir/>
          <dgm:resizeHandles val="exact"/>
        </dgm:presLayoutVars>
      </dgm:prSet>
      <dgm:spPr/>
    </dgm:pt>
    <dgm:pt modelId="{8AF48791-5065-4C7C-A91A-B517BAB08E86}" type="pres">
      <dgm:prSet presAssocID="{0204AC8D-EE75-4AEC-AC23-4FF3B01864C7}" presName="compNode" presStyleCnt="0"/>
      <dgm:spPr/>
    </dgm:pt>
    <dgm:pt modelId="{49481D27-550A-4266-B9C4-95DD9EB25465}" type="pres">
      <dgm:prSet presAssocID="{0204AC8D-EE75-4AEC-AC23-4FF3B01864C7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C2BC2168-6C21-4576-A44A-FDA277E0A21F}" type="pres">
      <dgm:prSet presAssocID="{0204AC8D-EE75-4AEC-AC23-4FF3B01864C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BF734E4-55BC-46B9-B37D-69BBF8E6A2DA}" type="pres">
      <dgm:prSet presAssocID="{0204AC8D-EE75-4AEC-AC23-4FF3B01864C7}" presName="spaceRect" presStyleCnt="0"/>
      <dgm:spPr/>
    </dgm:pt>
    <dgm:pt modelId="{1376DC20-829C-41C3-8318-2FE3219A4695}" type="pres">
      <dgm:prSet presAssocID="{0204AC8D-EE75-4AEC-AC23-4FF3B01864C7}" presName="textRect" presStyleLbl="revTx" presStyleIdx="0" presStyleCnt="7">
        <dgm:presLayoutVars>
          <dgm:chMax val="1"/>
          <dgm:chPref val="1"/>
        </dgm:presLayoutVars>
      </dgm:prSet>
      <dgm:spPr/>
    </dgm:pt>
    <dgm:pt modelId="{97A066E1-8965-4975-B334-FFC4853EB64B}" type="pres">
      <dgm:prSet presAssocID="{91AA9F0D-11BD-4263-81C6-5D376A458B89}" presName="sibTrans" presStyleCnt="0"/>
      <dgm:spPr/>
    </dgm:pt>
    <dgm:pt modelId="{00A23597-0047-4622-94E6-AB02B840C6CE}" type="pres">
      <dgm:prSet presAssocID="{D2552B32-F8D5-43D8-996C-9BCD4969D1EB}" presName="compNode" presStyleCnt="0"/>
      <dgm:spPr/>
    </dgm:pt>
    <dgm:pt modelId="{58CC40A4-9FE1-4BF9-B6E9-3831B9F93A32}" type="pres">
      <dgm:prSet presAssocID="{D2552B32-F8D5-43D8-996C-9BCD4969D1EB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FCC1B61A-56DC-4E9C-9786-01EC021E7F53}" type="pres">
      <dgm:prSet presAssocID="{D2552B32-F8D5-43D8-996C-9BCD4969D1E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2789C22C-BDF3-4894-9F48-394D34D67A1E}" type="pres">
      <dgm:prSet presAssocID="{D2552B32-F8D5-43D8-996C-9BCD4969D1EB}" presName="spaceRect" presStyleCnt="0"/>
      <dgm:spPr/>
    </dgm:pt>
    <dgm:pt modelId="{999C1D09-C272-4A1C-BB98-30D026242E74}" type="pres">
      <dgm:prSet presAssocID="{D2552B32-F8D5-43D8-996C-9BCD4969D1EB}" presName="textRect" presStyleLbl="revTx" presStyleIdx="1" presStyleCnt="7">
        <dgm:presLayoutVars>
          <dgm:chMax val="1"/>
          <dgm:chPref val="1"/>
        </dgm:presLayoutVars>
      </dgm:prSet>
      <dgm:spPr/>
    </dgm:pt>
    <dgm:pt modelId="{D01241D0-80CA-43A0-86DC-0EAF2D40CE1C}" type="pres">
      <dgm:prSet presAssocID="{DC48CED1-DEEA-4510-9444-135636DD2883}" presName="sibTrans" presStyleCnt="0"/>
      <dgm:spPr/>
    </dgm:pt>
    <dgm:pt modelId="{F3B7F135-92E3-45B6-AE9E-8058E7AD37AE}" type="pres">
      <dgm:prSet presAssocID="{A1204C48-42D4-4291-B40B-BC8C06322DB8}" presName="compNode" presStyleCnt="0"/>
      <dgm:spPr/>
    </dgm:pt>
    <dgm:pt modelId="{563DD8AD-EA92-4C0F-A772-CB82196B5DE9}" type="pres">
      <dgm:prSet presAssocID="{A1204C48-42D4-4291-B40B-BC8C06322DB8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516F01F-C1EF-4095-9086-C7F93C20CE90}" type="pres">
      <dgm:prSet presAssocID="{A1204C48-42D4-4291-B40B-BC8C06322DB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1332202-BC75-4E53-868C-C11F99CDC0DE}" type="pres">
      <dgm:prSet presAssocID="{A1204C48-42D4-4291-B40B-BC8C06322DB8}" presName="spaceRect" presStyleCnt="0"/>
      <dgm:spPr/>
    </dgm:pt>
    <dgm:pt modelId="{AB0C3CD1-63F3-4116-AEB8-B6180618F95B}" type="pres">
      <dgm:prSet presAssocID="{A1204C48-42D4-4291-B40B-BC8C06322DB8}" presName="textRect" presStyleLbl="revTx" presStyleIdx="2" presStyleCnt="7">
        <dgm:presLayoutVars>
          <dgm:chMax val="1"/>
          <dgm:chPref val="1"/>
        </dgm:presLayoutVars>
      </dgm:prSet>
      <dgm:spPr/>
    </dgm:pt>
    <dgm:pt modelId="{A434B99F-F602-4873-B35C-79AC4E95FCD0}" type="pres">
      <dgm:prSet presAssocID="{F2EF0F09-0BEA-4A4B-998D-992FAAF468E2}" presName="sibTrans" presStyleCnt="0"/>
      <dgm:spPr/>
    </dgm:pt>
    <dgm:pt modelId="{B8AD92D0-E361-443D-A002-B67580DC22AB}" type="pres">
      <dgm:prSet presAssocID="{05BE6446-B865-402A-9022-5EF78C976390}" presName="compNode" presStyleCnt="0"/>
      <dgm:spPr/>
    </dgm:pt>
    <dgm:pt modelId="{7D6DEF9B-A286-4DA4-BE8B-BB29364D1214}" type="pres">
      <dgm:prSet presAssocID="{05BE6446-B865-402A-9022-5EF78C976390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8BDCCF7A-9786-4246-B0A4-B4E48C69E00D}" type="pres">
      <dgm:prSet presAssocID="{05BE6446-B865-402A-9022-5EF78C97639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C17977-267A-4E62-887D-01D41B62781D}" type="pres">
      <dgm:prSet presAssocID="{05BE6446-B865-402A-9022-5EF78C976390}" presName="spaceRect" presStyleCnt="0"/>
      <dgm:spPr/>
    </dgm:pt>
    <dgm:pt modelId="{396DCC59-01E6-468C-B232-96EB2CBBFF6F}" type="pres">
      <dgm:prSet presAssocID="{05BE6446-B865-402A-9022-5EF78C976390}" presName="textRect" presStyleLbl="revTx" presStyleIdx="3" presStyleCnt="7">
        <dgm:presLayoutVars>
          <dgm:chMax val="1"/>
          <dgm:chPref val="1"/>
        </dgm:presLayoutVars>
      </dgm:prSet>
      <dgm:spPr/>
    </dgm:pt>
    <dgm:pt modelId="{8CDA55E4-0171-4FE0-A8F2-41B7805188C8}" type="pres">
      <dgm:prSet presAssocID="{98C29B3F-495D-468C-8CF9-B2889892ACE4}" presName="sibTrans" presStyleCnt="0"/>
      <dgm:spPr/>
    </dgm:pt>
    <dgm:pt modelId="{52C90C1B-E605-4BA4-B20D-B3933F19BC5D}" type="pres">
      <dgm:prSet presAssocID="{B93F9B9B-4A6B-42EA-A2DB-9D2D18E40185}" presName="compNode" presStyleCnt="0"/>
      <dgm:spPr/>
    </dgm:pt>
    <dgm:pt modelId="{BD5315FF-869E-4C4A-99BD-180944ACB474}" type="pres">
      <dgm:prSet presAssocID="{B93F9B9B-4A6B-42EA-A2DB-9D2D18E40185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63F8C0CA-F6E4-4735-9853-EA9E2CB951CD}" type="pres">
      <dgm:prSet presAssocID="{B93F9B9B-4A6B-42EA-A2DB-9D2D18E4018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DE3A5DA-2AE9-40CF-A187-121024C57DA5}" type="pres">
      <dgm:prSet presAssocID="{B93F9B9B-4A6B-42EA-A2DB-9D2D18E40185}" presName="spaceRect" presStyleCnt="0"/>
      <dgm:spPr/>
    </dgm:pt>
    <dgm:pt modelId="{BECD7562-3B1C-487B-AF8D-EE2329AB5085}" type="pres">
      <dgm:prSet presAssocID="{B93F9B9B-4A6B-42EA-A2DB-9D2D18E40185}" presName="textRect" presStyleLbl="revTx" presStyleIdx="4" presStyleCnt="7">
        <dgm:presLayoutVars>
          <dgm:chMax val="1"/>
          <dgm:chPref val="1"/>
        </dgm:presLayoutVars>
      </dgm:prSet>
      <dgm:spPr/>
    </dgm:pt>
    <dgm:pt modelId="{B920FE27-C15A-4EDD-B46C-85EF58E0B228}" type="pres">
      <dgm:prSet presAssocID="{EBB26EC2-F23D-4DF0-A257-D64859F50691}" presName="sibTrans" presStyleCnt="0"/>
      <dgm:spPr/>
    </dgm:pt>
    <dgm:pt modelId="{B897D1D7-0D85-4056-8CD4-924E6AF42B83}" type="pres">
      <dgm:prSet presAssocID="{90325CC5-27CB-4AEF-BA24-8C795F4D309A}" presName="compNode" presStyleCnt="0"/>
      <dgm:spPr/>
    </dgm:pt>
    <dgm:pt modelId="{8BF26DBF-EA4F-4546-8F95-1307F71650CC}" type="pres">
      <dgm:prSet presAssocID="{90325CC5-27CB-4AEF-BA24-8C795F4D309A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AA433AE6-D8F9-46CC-B7AF-DE2487613B02}" type="pres">
      <dgm:prSet presAssocID="{90325CC5-27CB-4AEF-BA24-8C795F4D309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882C3677-1D46-4702-8211-8ADAFFA00334}" type="pres">
      <dgm:prSet presAssocID="{90325CC5-27CB-4AEF-BA24-8C795F4D309A}" presName="spaceRect" presStyleCnt="0"/>
      <dgm:spPr/>
    </dgm:pt>
    <dgm:pt modelId="{6C8B2549-E8AF-4A07-A18D-17EB01498FAA}" type="pres">
      <dgm:prSet presAssocID="{90325CC5-27CB-4AEF-BA24-8C795F4D309A}" presName="textRect" presStyleLbl="revTx" presStyleIdx="5" presStyleCnt="7">
        <dgm:presLayoutVars>
          <dgm:chMax val="1"/>
          <dgm:chPref val="1"/>
        </dgm:presLayoutVars>
      </dgm:prSet>
      <dgm:spPr/>
    </dgm:pt>
    <dgm:pt modelId="{D4F2DAE3-3670-460D-9FEE-BBD32CBEEAFF}" type="pres">
      <dgm:prSet presAssocID="{2FB99F2E-F4A9-4E73-A605-E050011FCB6A}" presName="sibTrans" presStyleCnt="0"/>
      <dgm:spPr/>
    </dgm:pt>
    <dgm:pt modelId="{7171004F-E2AD-4F3D-8A70-9B24BF292ED5}" type="pres">
      <dgm:prSet presAssocID="{AA3D9E87-5667-4C58-9CD4-602376CEA65A}" presName="compNode" presStyleCnt="0"/>
      <dgm:spPr/>
    </dgm:pt>
    <dgm:pt modelId="{8CF61360-BC02-4056-93ED-EB11BCD4B062}" type="pres">
      <dgm:prSet presAssocID="{AA3D9E87-5667-4C58-9CD4-602376CEA65A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4848096A-17D2-435B-896B-A29819DEE739}" type="pres">
      <dgm:prSet presAssocID="{AA3D9E87-5667-4C58-9CD4-602376CEA65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1C42558-BDEF-4FBB-BB0E-5F0C7CEB4A73}" type="pres">
      <dgm:prSet presAssocID="{AA3D9E87-5667-4C58-9CD4-602376CEA65A}" presName="spaceRect" presStyleCnt="0"/>
      <dgm:spPr/>
    </dgm:pt>
    <dgm:pt modelId="{F6CE6186-5716-4A73-ACEA-45CF797BB847}" type="pres">
      <dgm:prSet presAssocID="{AA3D9E87-5667-4C58-9CD4-602376CEA65A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E2E511A-250B-4B67-B9EA-251E04FCA304}" type="presOf" srcId="{A1204C48-42D4-4291-B40B-BC8C06322DB8}" destId="{AB0C3CD1-63F3-4116-AEB8-B6180618F95B}" srcOrd="0" destOrd="0" presId="urn:microsoft.com/office/officeart/2018/5/layout/IconLeafLabelList"/>
    <dgm:cxn modelId="{1D90032D-1A16-48B5-951A-8D03061272C5}" type="presOf" srcId="{90325CC5-27CB-4AEF-BA24-8C795F4D309A}" destId="{6C8B2549-E8AF-4A07-A18D-17EB01498FAA}" srcOrd="0" destOrd="0" presId="urn:microsoft.com/office/officeart/2018/5/layout/IconLeafLabelList"/>
    <dgm:cxn modelId="{3051BA5E-7486-4EDB-8516-8199F131EF1F}" srcId="{759CC14F-F8A6-4209-9198-36AD017E6FF5}" destId="{90325CC5-27CB-4AEF-BA24-8C795F4D309A}" srcOrd="5" destOrd="0" parTransId="{C130B9AE-6944-43D4-B17B-F02D9F504CC6}" sibTransId="{2FB99F2E-F4A9-4E73-A605-E050011FCB6A}"/>
    <dgm:cxn modelId="{91D61660-FD87-4460-8486-BD8B69735F25}" srcId="{759CC14F-F8A6-4209-9198-36AD017E6FF5}" destId="{05BE6446-B865-402A-9022-5EF78C976390}" srcOrd="3" destOrd="0" parTransId="{E37AD552-A056-46F4-B1A5-EF1C3471EF60}" sibTransId="{98C29B3F-495D-468C-8CF9-B2889892ACE4}"/>
    <dgm:cxn modelId="{17BFBC60-13AF-4A25-A199-F2504B95BD3A}" type="presOf" srcId="{759CC14F-F8A6-4209-9198-36AD017E6FF5}" destId="{B97F001F-005D-4DD8-8632-0A8317DCC6E8}" srcOrd="0" destOrd="0" presId="urn:microsoft.com/office/officeart/2018/5/layout/IconLeafLabelList"/>
    <dgm:cxn modelId="{96436D45-989C-46B7-9D44-0E3944D52DA3}" srcId="{759CC14F-F8A6-4209-9198-36AD017E6FF5}" destId="{0204AC8D-EE75-4AEC-AC23-4FF3B01864C7}" srcOrd="0" destOrd="0" parTransId="{5F896474-4CBE-4A2D-B57F-4D2FBC46A6A5}" sibTransId="{91AA9F0D-11BD-4263-81C6-5D376A458B89}"/>
    <dgm:cxn modelId="{354B4549-3775-4DDE-AEA2-F155B788E36E}" type="presOf" srcId="{AA3D9E87-5667-4C58-9CD4-602376CEA65A}" destId="{F6CE6186-5716-4A73-ACEA-45CF797BB847}" srcOrd="0" destOrd="0" presId="urn:microsoft.com/office/officeart/2018/5/layout/IconLeafLabelList"/>
    <dgm:cxn modelId="{285E7675-6FAE-476D-87C7-ECE105C69E5E}" srcId="{759CC14F-F8A6-4209-9198-36AD017E6FF5}" destId="{AA3D9E87-5667-4C58-9CD4-602376CEA65A}" srcOrd="6" destOrd="0" parTransId="{409D79C1-4D43-4BD1-ABC4-B63AEF17D4A6}" sibTransId="{EA1F60DC-8013-42BD-90F7-72BD3867D7B6}"/>
    <dgm:cxn modelId="{E345EC8B-E009-45EC-A847-F1DBE4F0BD80}" type="presOf" srcId="{D2552B32-F8D5-43D8-996C-9BCD4969D1EB}" destId="{999C1D09-C272-4A1C-BB98-30D026242E74}" srcOrd="0" destOrd="0" presId="urn:microsoft.com/office/officeart/2018/5/layout/IconLeafLabelList"/>
    <dgm:cxn modelId="{02CF65A1-86B0-4DC5-A176-991718E90FBE}" type="presOf" srcId="{B93F9B9B-4A6B-42EA-A2DB-9D2D18E40185}" destId="{BECD7562-3B1C-487B-AF8D-EE2329AB5085}" srcOrd="0" destOrd="0" presId="urn:microsoft.com/office/officeart/2018/5/layout/IconLeafLabelList"/>
    <dgm:cxn modelId="{5FC505AB-0993-4FE6-974D-CC69DEC3C03F}" type="presOf" srcId="{0204AC8D-EE75-4AEC-AC23-4FF3B01864C7}" destId="{1376DC20-829C-41C3-8318-2FE3219A4695}" srcOrd="0" destOrd="0" presId="urn:microsoft.com/office/officeart/2018/5/layout/IconLeafLabelList"/>
    <dgm:cxn modelId="{5813D0BC-EEC2-4E3C-97B1-64F2D3925332}" srcId="{759CC14F-F8A6-4209-9198-36AD017E6FF5}" destId="{A1204C48-42D4-4291-B40B-BC8C06322DB8}" srcOrd="2" destOrd="0" parTransId="{CAFCAD00-DE7D-4878-BC40-08D851CCAC7C}" sibTransId="{F2EF0F09-0BEA-4A4B-998D-992FAAF468E2}"/>
    <dgm:cxn modelId="{D15D56C5-B7AD-4C01-9A8C-69967570DFC3}" srcId="{759CC14F-F8A6-4209-9198-36AD017E6FF5}" destId="{B93F9B9B-4A6B-42EA-A2DB-9D2D18E40185}" srcOrd="4" destOrd="0" parTransId="{16E6AD9A-5C66-4484-B9A4-48F269F2B119}" sibTransId="{EBB26EC2-F23D-4DF0-A257-D64859F50691}"/>
    <dgm:cxn modelId="{6504ABF8-FC78-4E9E-82FE-6DBD2F63E8C8}" srcId="{759CC14F-F8A6-4209-9198-36AD017E6FF5}" destId="{D2552B32-F8D5-43D8-996C-9BCD4969D1EB}" srcOrd="1" destOrd="0" parTransId="{C7D300B4-F4B1-403D-9B3B-CB41E120D921}" sibTransId="{DC48CED1-DEEA-4510-9444-135636DD2883}"/>
    <dgm:cxn modelId="{49D0BAFD-EB65-4FD6-8CB8-9E4298B400F3}" type="presOf" srcId="{05BE6446-B865-402A-9022-5EF78C976390}" destId="{396DCC59-01E6-468C-B232-96EB2CBBFF6F}" srcOrd="0" destOrd="0" presId="urn:microsoft.com/office/officeart/2018/5/layout/IconLeafLabelList"/>
    <dgm:cxn modelId="{ADE7BD50-C2D4-41F6-ABB0-F62639C2A140}" type="presParOf" srcId="{B97F001F-005D-4DD8-8632-0A8317DCC6E8}" destId="{8AF48791-5065-4C7C-A91A-B517BAB08E86}" srcOrd="0" destOrd="0" presId="urn:microsoft.com/office/officeart/2018/5/layout/IconLeafLabelList"/>
    <dgm:cxn modelId="{AAACC2FF-4B38-438C-90D6-0B9CF30907C7}" type="presParOf" srcId="{8AF48791-5065-4C7C-A91A-B517BAB08E86}" destId="{49481D27-550A-4266-B9C4-95DD9EB25465}" srcOrd="0" destOrd="0" presId="urn:microsoft.com/office/officeart/2018/5/layout/IconLeafLabelList"/>
    <dgm:cxn modelId="{D01DFFF2-F75F-4F59-9A5C-4CAF0530CBE5}" type="presParOf" srcId="{8AF48791-5065-4C7C-A91A-B517BAB08E86}" destId="{C2BC2168-6C21-4576-A44A-FDA277E0A21F}" srcOrd="1" destOrd="0" presId="urn:microsoft.com/office/officeart/2018/5/layout/IconLeafLabelList"/>
    <dgm:cxn modelId="{63B32012-E26A-42CE-93BB-78BD0AC1B1DD}" type="presParOf" srcId="{8AF48791-5065-4C7C-A91A-B517BAB08E86}" destId="{FBF734E4-55BC-46B9-B37D-69BBF8E6A2DA}" srcOrd="2" destOrd="0" presId="urn:microsoft.com/office/officeart/2018/5/layout/IconLeafLabelList"/>
    <dgm:cxn modelId="{D9A16922-1FF3-428C-9F3F-F2F331E17B41}" type="presParOf" srcId="{8AF48791-5065-4C7C-A91A-B517BAB08E86}" destId="{1376DC20-829C-41C3-8318-2FE3219A4695}" srcOrd="3" destOrd="0" presId="urn:microsoft.com/office/officeart/2018/5/layout/IconLeafLabelList"/>
    <dgm:cxn modelId="{08003319-D9AD-488F-9CA6-3F2ACD847855}" type="presParOf" srcId="{B97F001F-005D-4DD8-8632-0A8317DCC6E8}" destId="{97A066E1-8965-4975-B334-FFC4853EB64B}" srcOrd="1" destOrd="0" presId="urn:microsoft.com/office/officeart/2018/5/layout/IconLeafLabelList"/>
    <dgm:cxn modelId="{ADD50D29-8C9F-4C56-ADAD-4C1200F2A4DB}" type="presParOf" srcId="{B97F001F-005D-4DD8-8632-0A8317DCC6E8}" destId="{00A23597-0047-4622-94E6-AB02B840C6CE}" srcOrd="2" destOrd="0" presId="urn:microsoft.com/office/officeart/2018/5/layout/IconLeafLabelList"/>
    <dgm:cxn modelId="{0D17F34D-7FFE-4E2E-8FBC-68C20A8F7B11}" type="presParOf" srcId="{00A23597-0047-4622-94E6-AB02B840C6CE}" destId="{58CC40A4-9FE1-4BF9-B6E9-3831B9F93A32}" srcOrd="0" destOrd="0" presId="urn:microsoft.com/office/officeart/2018/5/layout/IconLeafLabelList"/>
    <dgm:cxn modelId="{B25635D0-739B-458D-BEEF-09E706C490D0}" type="presParOf" srcId="{00A23597-0047-4622-94E6-AB02B840C6CE}" destId="{FCC1B61A-56DC-4E9C-9786-01EC021E7F53}" srcOrd="1" destOrd="0" presId="urn:microsoft.com/office/officeart/2018/5/layout/IconLeafLabelList"/>
    <dgm:cxn modelId="{858ED0AB-E688-4A61-AD43-AB997CD6B01C}" type="presParOf" srcId="{00A23597-0047-4622-94E6-AB02B840C6CE}" destId="{2789C22C-BDF3-4894-9F48-394D34D67A1E}" srcOrd="2" destOrd="0" presId="urn:microsoft.com/office/officeart/2018/5/layout/IconLeafLabelList"/>
    <dgm:cxn modelId="{3AFA8957-AD02-42DD-A8C6-FEEA8B42AA85}" type="presParOf" srcId="{00A23597-0047-4622-94E6-AB02B840C6CE}" destId="{999C1D09-C272-4A1C-BB98-30D026242E74}" srcOrd="3" destOrd="0" presId="urn:microsoft.com/office/officeart/2018/5/layout/IconLeafLabelList"/>
    <dgm:cxn modelId="{BC71F591-7C1B-49B7-BC76-E36CE6CD08E2}" type="presParOf" srcId="{B97F001F-005D-4DD8-8632-0A8317DCC6E8}" destId="{D01241D0-80CA-43A0-86DC-0EAF2D40CE1C}" srcOrd="3" destOrd="0" presId="urn:microsoft.com/office/officeart/2018/5/layout/IconLeafLabelList"/>
    <dgm:cxn modelId="{6E3CD93A-F13F-460E-A158-4C33D1F96DE8}" type="presParOf" srcId="{B97F001F-005D-4DD8-8632-0A8317DCC6E8}" destId="{F3B7F135-92E3-45B6-AE9E-8058E7AD37AE}" srcOrd="4" destOrd="0" presId="urn:microsoft.com/office/officeart/2018/5/layout/IconLeafLabelList"/>
    <dgm:cxn modelId="{80D5F849-9DD3-4801-9BFA-DE5EA7F28C69}" type="presParOf" srcId="{F3B7F135-92E3-45B6-AE9E-8058E7AD37AE}" destId="{563DD8AD-EA92-4C0F-A772-CB82196B5DE9}" srcOrd="0" destOrd="0" presId="urn:microsoft.com/office/officeart/2018/5/layout/IconLeafLabelList"/>
    <dgm:cxn modelId="{38AD4705-CE52-44DC-86C4-9E49FA24CE11}" type="presParOf" srcId="{F3B7F135-92E3-45B6-AE9E-8058E7AD37AE}" destId="{7516F01F-C1EF-4095-9086-C7F93C20CE90}" srcOrd="1" destOrd="0" presId="urn:microsoft.com/office/officeart/2018/5/layout/IconLeafLabelList"/>
    <dgm:cxn modelId="{E8BE4520-8B83-40B9-947A-3E677F1C186D}" type="presParOf" srcId="{F3B7F135-92E3-45B6-AE9E-8058E7AD37AE}" destId="{A1332202-BC75-4E53-868C-C11F99CDC0DE}" srcOrd="2" destOrd="0" presId="urn:microsoft.com/office/officeart/2018/5/layout/IconLeafLabelList"/>
    <dgm:cxn modelId="{008F6CE5-6C69-4331-91AE-ECA19186F305}" type="presParOf" srcId="{F3B7F135-92E3-45B6-AE9E-8058E7AD37AE}" destId="{AB0C3CD1-63F3-4116-AEB8-B6180618F95B}" srcOrd="3" destOrd="0" presId="urn:microsoft.com/office/officeart/2018/5/layout/IconLeafLabelList"/>
    <dgm:cxn modelId="{6AFA4FB9-2FF2-411D-9D78-14A323F9AF26}" type="presParOf" srcId="{B97F001F-005D-4DD8-8632-0A8317DCC6E8}" destId="{A434B99F-F602-4873-B35C-79AC4E95FCD0}" srcOrd="5" destOrd="0" presId="urn:microsoft.com/office/officeart/2018/5/layout/IconLeafLabelList"/>
    <dgm:cxn modelId="{C8BA02BD-0AAA-45BA-B3F4-E4879138BE36}" type="presParOf" srcId="{B97F001F-005D-4DD8-8632-0A8317DCC6E8}" destId="{B8AD92D0-E361-443D-A002-B67580DC22AB}" srcOrd="6" destOrd="0" presId="urn:microsoft.com/office/officeart/2018/5/layout/IconLeafLabelList"/>
    <dgm:cxn modelId="{D631083E-7EB8-4974-847E-E2DBD275A779}" type="presParOf" srcId="{B8AD92D0-E361-443D-A002-B67580DC22AB}" destId="{7D6DEF9B-A286-4DA4-BE8B-BB29364D1214}" srcOrd="0" destOrd="0" presId="urn:microsoft.com/office/officeart/2018/5/layout/IconLeafLabelList"/>
    <dgm:cxn modelId="{4136046D-CC50-4066-879F-D0F234A9024D}" type="presParOf" srcId="{B8AD92D0-E361-443D-A002-B67580DC22AB}" destId="{8BDCCF7A-9786-4246-B0A4-B4E48C69E00D}" srcOrd="1" destOrd="0" presId="urn:microsoft.com/office/officeart/2018/5/layout/IconLeafLabelList"/>
    <dgm:cxn modelId="{DC21EC99-D32D-410C-8BBE-845B8E1B2A41}" type="presParOf" srcId="{B8AD92D0-E361-443D-A002-B67580DC22AB}" destId="{E6C17977-267A-4E62-887D-01D41B62781D}" srcOrd="2" destOrd="0" presId="urn:microsoft.com/office/officeart/2018/5/layout/IconLeafLabelList"/>
    <dgm:cxn modelId="{C5EDE4E5-AFC9-4411-A223-BC0FB1513E07}" type="presParOf" srcId="{B8AD92D0-E361-443D-A002-B67580DC22AB}" destId="{396DCC59-01E6-468C-B232-96EB2CBBFF6F}" srcOrd="3" destOrd="0" presId="urn:microsoft.com/office/officeart/2018/5/layout/IconLeafLabelList"/>
    <dgm:cxn modelId="{55594EA2-BFF2-4777-A7A4-31F629587DC2}" type="presParOf" srcId="{B97F001F-005D-4DD8-8632-0A8317DCC6E8}" destId="{8CDA55E4-0171-4FE0-A8F2-41B7805188C8}" srcOrd="7" destOrd="0" presId="urn:microsoft.com/office/officeart/2018/5/layout/IconLeafLabelList"/>
    <dgm:cxn modelId="{97EB59F9-6B4C-4059-8A61-A7641F6E4C92}" type="presParOf" srcId="{B97F001F-005D-4DD8-8632-0A8317DCC6E8}" destId="{52C90C1B-E605-4BA4-B20D-B3933F19BC5D}" srcOrd="8" destOrd="0" presId="urn:microsoft.com/office/officeart/2018/5/layout/IconLeafLabelList"/>
    <dgm:cxn modelId="{BB74EB92-B4C9-4204-AD45-00FA9B5EC662}" type="presParOf" srcId="{52C90C1B-E605-4BA4-B20D-B3933F19BC5D}" destId="{BD5315FF-869E-4C4A-99BD-180944ACB474}" srcOrd="0" destOrd="0" presId="urn:microsoft.com/office/officeart/2018/5/layout/IconLeafLabelList"/>
    <dgm:cxn modelId="{C5461B81-7BD1-402D-BA75-17D3669820BB}" type="presParOf" srcId="{52C90C1B-E605-4BA4-B20D-B3933F19BC5D}" destId="{63F8C0CA-F6E4-4735-9853-EA9E2CB951CD}" srcOrd="1" destOrd="0" presId="urn:microsoft.com/office/officeart/2018/5/layout/IconLeafLabelList"/>
    <dgm:cxn modelId="{6396D5F0-D319-4A64-A4AA-7BADC1A5920B}" type="presParOf" srcId="{52C90C1B-E605-4BA4-B20D-B3933F19BC5D}" destId="{0DE3A5DA-2AE9-40CF-A187-121024C57DA5}" srcOrd="2" destOrd="0" presId="urn:microsoft.com/office/officeart/2018/5/layout/IconLeafLabelList"/>
    <dgm:cxn modelId="{4EBCBBCA-A410-48BD-8393-319D393AB5D7}" type="presParOf" srcId="{52C90C1B-E605-4BA4-B20D-B3933F19BC5D}" destId="{BECD7562-3B1C-487B-AF8D-EE2329AB5085}" srcOrd="3" destOrd="0" presId="urn:microsoft.com/office/officeart/2018/5/layout/IconLeafLabelList"/>
    <dgm:cxn modelId="{ADB737D9-11DD-4406-9A11-2D29C32A0E2D}" type="presParOf" srcId="{B97F001F-005D-4DD8-8632-0A8317DCC6E8}" destId="{B920FE27-C15A-4EDD-B46C-85EF58E0B228}" srcOrd="9" destOrd="0" presId="urn:microsoft.com/office/officeart/2018/5/layout/IconLeafLabelList"/>
    <dgm:cxn modelId="{BEFE5E96-11C3-4633-8979-648905D4FA6F}" type="presParOf" srcId="{B97F001F-005D-4DD8-8632-0A8317DCC6E8}" destId="{B897D1D7-0D85-4056-8CD4-924E6AF42B83}" srcOrd="10" destOrd="0" presId="urn:microsoft.com/office/officeart/2018/5/layout/IconLeafLabelList"/>
    <dgm:cxn modelId="{F7CC4C16-BA33-48EE-B453-9F441734E8B8}" type="presParOf" srcId="{B897D1D7-0D85-4056-8CD4-924E6AF42B83}" destId="{8BF26DBF-EA4F-4546-8F95-1307F71650CC}" srcOrd="0" destOrd="0" presId="urn:microsoft.com/office/officeart/2018/5/layout/IconLeafLabelList"/>
    <dgm:cxn modelId="{60B82D5A-EAC2-4C45-8FE0-CA708EA60E77}" type="presParOf" srcId="{B897D1D7-0D85-4056-8CD4-924E6AF42B83}" destId="{AA433AE6-D8F9-46CC-B7AF-DE2487613B02}" srcOrd="1" destOrd="0" presId="urn:microsoft.com/office/officeart/2018/5/layout/IconLeafLabelList"/>
    <dgm:cxn modelId="{54BD600B-DA62-45C2-8B49-E9E8384ABFA7}" type="presParOf" srcId="{B897D1D7-0D85-4056-8CD4-924E6AF42B83}" destId="{882C3677-1D46-4702-8211-8ADAFFA00334}" srcOrd="2" destOrd="0" presId="urn:microsoft.com/office/officeart/2018/5/layout/IconLeafLabelList"/>
    <dgm:cxn modelId="{A0DCC421-4391-4D1E-A12C-C03A9ACE7320}" type="presParOf" srcId="{B897D1D7-0D85-4056-8CD4-924E6AF42B83}" destId="{6C8B2549-E8AF-4A07-A18D-17EB01498FAA}" srcOrd="3" destOrd="0" presId="urn:microsoft.com/office/officeart/2018/5/layout/IconLeafLabelList"/>
    <dgm:cxn modelId="{F464E701-001B-49CA-A9B7-DC40C1861941}" type="presParOf" srcId="{B97F001F-005D-4DD8-8632-0A8317DCC6E8}" destId="{D4F2DAE3-3670-460D-9FEE-BBD32CBEEAFF}" srcOrd="11" destOrd="0" presId="urn:microsoft.com/office/officeart/2018/5/layout/IconLeafLabelList"/>
    <dgm:cxn modelId="{7CEFC83C-F659-4BC9-B75F-0358AFA70E32}" type="presParOf" srcId="{B97F001F-005D-4DD8-8632-0A8317DCC6E8}" destId="{7171004F-E2AD-4F3D-8A70-9B24BF292ED5}" srcOrd="12" destOrd="0" presId="urn:microsoft.com/office/officeart/2018/5/layout/IconLeafLabelList"/>
    <dgm:cxn modelId="{1280011E-3758-4D79-8F30-EA1128C03A82}" type="presParOf" srcId="{7171004F-E2AD-4F3D-8A70-9B24BF292ED5}" destId="{8CF61360-BC02-4056-93ED-EB11BCD4B062}" srcOrd="0" destOrd="0" presId="urn:microsoft.com/office/officeart/2018/5/layout/IconLeafLabelList"/>
    <dgm:cxn modelId="{BAEE867B-7C42-4502-8AFF-F9A980123F7D}" type="presParOf" srcId="{7171004F-E2AD-4F3D-8A70-9B24BF292ED5}" destId="{4848096A-17D2-435B-896B-A29819DEE739}" srcOrd="1" destOrd="0" presId="urn:microsoft.com/office/officeart/2018/5/layout/IconLeafLabelList"/>
    <dgm:cxn modelId="{0C7ABA41-EDAA-4FA2-88BE-C64FC5925AD0}" type="presParOf" srcId="{7171004F-E2AD-4F3D-8A70-9B24BF292ED5}" destId="{B1C42558-BDEF-4FBB-BB0E-5F0C7CEB4A73}" srcOrd="2" destOrd="0" presId="urn:microsoft.com/office/officeart/2018/5/layout/IconLeafLabelList"/>
    <dgm:cxn modelId="{013887F0-9BBB-492E-9AE0-59A0EA4C7B0B}" type="presParOf" srcId="{7171004F-E2AD-4F3D-8A70-9B24BF292ED5}" destId="{F6CE6186-5716-4A73-ACEA-45CF797BB84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10E96A-7BFD-4A81-B01F-24064348D308}" type="doc">
      <dgm:prSet loTypeId="urn:microsoft.com/office/officeart/2018/2/layout/IconCircle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ECA373-56E9-4B4A-AD63-5440CB3762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UNdata – United  Nations Data</a:t>
          </a:r>
          <a:endParaRPr lang="en-US" dirty="0"/>
        </a:p>
      </dgm:t>
    </dgm:pt>
    <dgm:pt modelId="{A41BB46A-28F3-4876-B781-60CAFD1C0CE1}" type="parTrans" cxnId="{65820785-EF48-4397-827D-46818FDC1535}">
      <dgm:prSet/>
      <dgm:spPr/>
      <dgm:t>
        <a:bodyPr/>
        <a:lstStyle/>
        <a:p>
          <a:endParaRPr lang="en-US"/>
        </a:p>
      </dgm:t>
    </dgm:pt>
    <dgm:pt modelId="{5002ED3C-F794-47FD-A5A5-0AA4D8B91FF3}" type="sibTrans" cxnId="{65820785-EF48-4397-827D-46818FDC153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EA1D5C-399C-440E-A418-525C75D399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EIA – Energy Information Administration</a:t>
          </a:r>
        </a:p>
      </dgm:t>
    </dgm:pt>
    <dgm:pt modelId="{707213CD-36A7-46B5-B431-82E1AD72C20A}" type="parTrans" cxnId="{A63BD4C0-0394-499A-931B-53620C0A9FCD}">
      <dgm:prSet/>
      <dgm:spPr/>
      <dgm:t>
        <a:bodyPr/>
        <a:lstStyle/>
        <a:p>
          <a:endParaRPr lang="en-US"/>
        </a:p>
      </dgm:t>
    </dgm:pt>
    <dgm:pt modelId="{8527FA54-00CE-46E1-AFFD-CEBB7BFC236D}" type="sibTrans" cxnId="{A63BD4C0-0394-499A-931B-53620C0A9F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BE784DF-98A7-4DC9-A01F-E92FCDF076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IEA – International Energy Agency</a:t>
          </a:r>
          <a:endParaRPr lang="en-US" dirty="0"/>
        </a:p>
      </dgm:t>
    </dgm:pt>
    <dgm:pt modelId="{41025624-A39A-4CE2-B4EA-42F17A09A916}" type="parTrans" cxnId="{62A3FD1E-44BF-42DA-9B73-66A3B4D37EB0}">
      <dgm:prSet/>
      <dgm:spPr/>
      <dgm:t>
        <a:bodyPr/>
        <a:lstStyle/>
        <a:p>
          <a:endParaRPr lang="en-US"/>
        </a:p>
      </dgm:t>
    </dgm:pt>
    <dgm:pt modelId="{4E37B719-D296-43F5-9B53-BFA72BD52E3F}" type="sibTrans" cxnId="{62A3FD1E-44BF-42DA-9B73-66A3B4D37E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EB7C59-BE4D-43D5-A81A-061977C324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World Bank Data</a:t>
          </a:r>
        </a:p>
      </dgm:t>
    </dgm:pt>
    <dgm:pt modelId="{2B49A58F-5BDE-4F1E-94E8-6B5149D290CC}" type="parTrans" cxnId="{08E8631A-43EE-4182-AC79-45A02E0FAD5D}">
      <dgm:prSet/>
      <dgm:spPr/>
      <dgm:t>
        <a:bodyPr/>
        <a:lstStyle/>
        <a:p>
          <a:endParaRPr lang="en-US"/>
        </a:p>
      </dgm:t>
    </dgm:pt>
    <dgm:pt modelId="{91C33378-CD9C-434E-9F95-058D51C6E225}" type="sibTrans" cxnId="{08E8631A-43EE-4182-AC79-45A02E0FAD5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BF0CA4-C83D-484F-A98E-AF6CBBA19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BP Statistical World Energy Review</a:t>
          </a:r>
        </a:p>
      </dgm:t>
    </dgm:pt>
    <dgm:pt modelId="{A0BC2B08-0BFD-4E5C-9530-B489083E223F}" type="parTrans" cxnId="{0A3A8077-CF6A-45FD-B163-E9A15C492F08}">
      <dgm:prSet/>
      <dgm:spPr/>
      <dgm:t>
        <a:bodyPr/>
        <a:lstStyle/>
        <a:p>
          <a:endParaRPr lang="en-US"/>
        </a:p>
      </dgm:t>
    </dgm:pt>
    <dgm:pt modelId="{0D00F6D3-25D3-4D24-960C-AD60520BC2CB}" type="sibTrans" cxnId="{0A3A8077-CF6A-45FD-B163-E9A15C492F08}">
      <dgm:prSet/>
      <dgm:spPr/>
      <dgm:t>
        <a:bodyPr/>
        <a:lstStyle/>
        <a:p>
          <a:endParaRPr lang="en-US"/>
        </a:p>
      </dgm:t>
    </dgm:pt>
    <dgm:pt modelId="{1EF83BE0-E536-4F26-B042-783200B5F5CF}" type="pres">
      <dgm:prSet presAssocID="{1210E96A-7BFD-4A81-B01F-24064348D308}" presName="root" presStyleCnt="0">
        <dgm:presLayoutVars>
          <dgm:dir/>
          <dgm:resizeHandles val="exact"/>
        </dgm:presLayoutVars>
      </dgm:prSet>
      <dgm:spPr/>
    </dgm:pt>
    <dgm:pt modelId="{F510BB77-F1EA-40C7-81DB-D34E1AE19312}" type="pres">
      <dgm:prSet presAssocID="{1210E96A-7BFD-4A81-B01F-24064348D308}" presName="container" presStyleCnt="0">
        <dgm:presLayoutVars>
          <dgm:dir/>
          <dgm:resizeHandles val="exact"/>
        </dgm:presLayoutVars>
      </dgm:prSet>
      <dgm:spPr/>
    </dgm:pt>
    <dgm:pt modelId="{31487F1B-28C2-42E8-9E4B-E14D767AD710}" type="pres">
      <dgm:prSet presAssocID="{9FECA373-56E9-4B4A-AD63-5440CB37626B}" presName="compNode" presStyleCnt="0"/>
      <dgm:spPr/>
    </dgm:pt>
    <dgm:pt modelId="{7A9EEE8F-BB3C-4637-89B8-0634DB622DF3}" type="pres">
      <dgm:prSet presAssocID="{9FECA373-56E9-4B4A-AD63-5440CB37626B}" presName="iconBgRect" presStyleLbl="bgShp" presStyleIdx="0" presStyleCnt="5"/>
      <dgm:spPr/>
    </dgm:pt>
    <dgm:pt modelId="{7BE86BBA-8F32-448A-8A4B-2F72700067C1}" type="pres">
      <dgm:prSet presAssocID="{9FECA373-56E9-4B4A-AD63-5440CB37626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- Asia"/>
        </a:ext>
      </dgm:extLst>
    </dgm:pt>
    <dgm:pt modelId="{99512264-A8B6-4383-86B6-924239522508}" type="pres">
      <dgm:prSet presAssocID="{9FECA373-56E9-4B4A-AD63-5440CB37626B}" presName="spaceRect" presStyleCnt="0"/>
      <dgm:spPr/>
    </dgm:pt>
    <dgm:pt modelId="{5CB0591B-2C1D-4D2D-91F6-3EF87C1921C0}" type="pres">
      <dgm:prSet presAssocID="{9FECA373-56E9-4B4A-AD63-5440CB37626B}" presName="textRect" presStyleLbl="revTx" presStyleIdx="0" presStyleCnt="5">
        <dgm:presLayoutVars>
          <dgm:chMax val="1"/>
          <dgm:chPref val="1"/>
        </dgm:presLayoutVars>
      </dgm:prSet>
      <dgm:spPr/>
    </dgm:pt>
    <dgm:pt modelId="{054A1383-E158-4ECA-819A-2C9DC9D3BF30}" type="pres">
      <dgm:prSet presAssocID="{5002ED3C-F794-47FD-A5A5-0AA4D8B91FF3}" presName="sibTrans" presStyleLbl="sibTrans2D1" presStyleIdx="0" presStyleCnt="0"/>
      <dgm:spPr/>
    </dgm:pt>
    <dgm:pt modelId="{4E2327E4-2B61-42A9-970F-4FAB92D6F013}" type="pres">
      <dgm:prSet presAssocID="{E7EA1D5C-399C-440E-A418-525C75D3999E}" presName="compNode" presStyleCnt="0"/>
      <dgm:spPr/>
    </dgm:pt>
    <dgm:pt modelId="{C88E3498-871C-4444-B38D-71FB5D1C765E}" type="pres">
      <dgm:prSet presAssocID="{E7EA1D5C-399C-440E-A418-525C75D3999E}" presName="iconBgRect" presStyleLbl="bgShp" presStyleIdx="1" presStyleCnt="5"/>
      <dgm:spPr/>
    </dgm:pt>
    <dgm:pt modelId="{18F2EB34-0824-4805-A53A-9480AB66E744}" type="pres">
      <dgm:prSet presAssocID="{E7EA1D5C-399C-440E-A418-525C75D399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3D0E33E-D811-4D3B-A267-A4A0E19DF349}" type="pres">
      <dgm:prSet presAssocID="{E7EA1D5C-399C-440E-A418-525C75D3999E}" presName="spaceRect" presStyleCnt="0"/>
      <dgm:spPr/>
    </dgm:pt>
    <dgm:pt modelId="{D510169D-DDCE-465A-98F9-736492E2D811}" type="pres">
      <dgm:prSet presAssocID="{E7EA1D5C-399C-440E-A418-525C75D3999E}" presName="textRect" presStyleLbl="revTx" presStyleIdx="1" presStyleCnt="5">
        <dgm:presLayoutVars>
          <dgm:chMax val="1"/>
          <dgm:chPref val="1"/>
        </dgm:presLayoutVars>
      </dgm:prSet>
      <dgm:spPr/>
    </dgm:pt>
    <dgm:pt modelId="{400161D3-3FEE-485B-8883-44B04B7334F9}" type="pres">
      <dgm:prSet presAssocID="{8527FA54-00CE-46E1-AFFD-CEBB7BFC236D}" presName="sibTrans" presStyleLbl="sibTrans2D1" presStyleIdx="0" presStyleCnt="0"/>
      <dgm:spPr/>
    </dgm:pt>
    <dgm:pt modelId="{EC1555F6-4CEE-4516-BFD3-E1265D8E1B2C}" type="pres">
      <dgm:prSet presAssocID="{4BE784DF-98A7-4DC9-A01F-E92FCDF07627}" presName="compNode" presStyleCnt="0"/>
      <dgm:spPr/>
    </dgm:pt>
    <dgm:pt modelId="{A8F82CEC-C392-4ECA-AD0F-F645CBA91C50}" type="pres">
      <dgm:prSet presAssocID="{4BE784DF-98A7-4DC9-A01F-E92FCDF07627}" presName="iconBgRect" presStyleLbl="bgShp" presStyleIdx="2" presStyleCnt="5"/>
      <dgm:spPr/>
    </dgm:pt>
    <dgm:pt modelId="{234778C0-1671-422B-862A-50240C8F5FF8}" type="pres">
      <dgm:prSet presAssocID="{4BE784DF-98A7-4DC9-A01F-E92FCDF0762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C530E781-BE50-40AE-93B2-9F82B5A795F1}" type="pres">
      <dgm:prSet presAssocID="{4BE784DF-98A7-4DC9-A01F-E92FCDF07627}" presName="spaceRect" presStyleCnt="0"/>
      <dgm:spPr/>
    </dgm:pt>
    <dgm:pt modelId="{C7D72594-A0A4-467F-A611-F39D71C88EE3}" type="pres">
      <dgm:prSet presAssocID="{4BE784DF-98A7-4DC9-A01F-E92FCDF07627}" presName="textRect" presStyleLbl="revTx" presStyleIdx="2" presStyleCnt="5">
        <dgm:presLayoutVars>
          <dgm:chMax val="1"/>
          <dgm:chPref val="1"/>
        </dgm:presLayoutVars>
      </dgm:prSet>
      <dgm:spPr/>
    </dgm:pt>
    <dgm:pt modelId="{B22B0C37-5A49-4C72-8D95-A5A03370F112}" type="pres">
      <dgm:prSet presAssocID="{4E37B719-D296-43F5-9B53-BFA72BD52E3F}" presName="sibTrans" presStyleLbl="sibTrans2D1" presStyleIdx="0" presStyleCnt="0"/>
      <dgm:spPr/>
    </dgm:pt>
    <dgm:pt modelId="{681892D0-BD83-436F-9DA3-006F2D10D41B}" type="pres">
      <dgm:prSet presAssocID="{E5EB7C59-BE4D-43D5-A81A-061977C324CF}" presName="compNode" presStyleCnt="0"/>
      <dgm:spPr/>
    </dgm:pt>
    <dgm:pt modelId="{AE9AC43A-4B96-4AFC-AC5D-EC156D0BFDDC}" type="pres">
      <dgm:prSet presAssocID="{E5EB7C59-BE4D-43D5-A81A-061977C324CF}" presName="iconBgRect" presStyleLbl="bgShp" presStyleIdx="3" presStyleCnt="5"/>
      <dgm:spPr/>
    </dgm:pt>
    <dgm:pt modelId="{7113F128-AA99-4560-B665-4ACC9E963A3B}" type="pres">
      <dgm:prSet presAssocID="{E5EB7C59-BE4D-43D5-A81A-061977C324C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E0F9AAF-5FD2-44B4-B340-AFF19CDBEB1B}" type="pres">
      <dgm:prSet presAssocID="{E5EB7C59-BE4D-43D5-A81A-061977C324CF}" presName="spaceRect" presStyleCnt="0"/>
      <dgm:spPr/>
    </dgm:pt>
    <dgm:pt modelId="{DC17CB60-1BFF-4895-BBB8-A6ACDD2CEE9D}" type="pres">
      <dgm:prSet presAssocID="{E5EB7C59-BE4D-43D5-A81A-061977C324CF}" presName="textRect" presStyleLbl="revTx" presStyleIdx="3" presStyleCnt="5">
        <dgm:presLayoutVars>
          <dgm:chMax val="1"/>
          <dgm:chPref val="1"/>
        </dgm:presLayoutVars>
      </dgm:prSet>
      <dgm:spPr/>
    </dgm:pt>
    <dgm:pt modelId="{296EA709-6140-43A9-80B4-BC12B354BD31}" type="pres">
      <dgm:prSet presAssocID="{91C33378-CD9C-434E-9F95-058D51C6E225}" presName="sibTrans" presStyleLbl="sibTrans2D1" presStyleIdx="0" presStyleCnt="0"/>
      <dgm:spPr/>
    </dgm:pt>
    <dgm:pt modelId="{53E27F69-50D7-434E-8321-036A248922F0}" type="pres">
      <dgm:prSet presAssocID="{34BF0CA4-C83D-484F-A98E-AF6CBBA191DC}" presName="compNode" presStyleCnt="0"/>
      <dgm:spPr/>
    </dgm:pt>
    <dgm:pt modelId="{78322153-C342-4041-9B7F-E37D7A548467}" type="pres">
      <dgm:prSet presAssocID="{34BF0CA4-C83D-484F-A98E-AF6CBBA191DC}" presName="iconBgRect" presStyleLbl="bgShp" presStyleIdx="4" presStyleCnt="5"/>
      <dgm:spPr/>
    </dgm:pt>
    <dgm:pt modelId="{D49F3BF7-1E84-40A7-9CEE-AFF1A2C1B6B0}" type="pres">
      <dgm:prSet presAssocID="{34BF0CA4-C83D-484F-A98E-AF6CBBA191D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97EA44A-1F0B-416F-98BC-A576054B02DB}" type="pres">
      <dgm:prSet presAssocID="{34BF0CA4-C83D-484F-A98E-AF6CBBA191DC}" presName="spaceRect" presStyleCnt="0"/>
      <dgm:spPr/>
    </dgm:pt>
    <dgm:pt modelId="{76010EE0-42B1-4C8C-82A9-CCA6DAF81127}" type="pres">
      <dgm:prSet presAssocID="{34BF0CA4-C83D-484F-A98E-AF6CBBA191D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79F4003-E80E-48ED-995C-E14F90B0C5A2}" type="presOf" srcId="{8527FA54-00CE-46E1-AFFD-CEBB7BFC236D}" destId="{400161D3-3FEE-485B-8883-44B04B7334F9}" srcOrd="0" destOrd="0" presId="urn:microsoft.com/office/officeart/2018/2/layout/IconCircleList"/>
    <dgm:cxn modelId="{6A78FB11-ACF6-4D9E-88F3-738A19735010}" type="presOf" srcId="{E7EA1D5C-399C-440E-A418-525C75D3999E}" destId="{D510169D-DDCE-465A-98F9-736492E2D811}" srcOrd="0" destOrd="0" presId="urn:microsoft.com/office/officeart/2018/2/layout/IconCircleList"/>
    <dgm:cxn modelId="{08E8631A-43EE-4182-AC79-45A02E0FAD5D}" srcId="{1210E96A-7BFD-4A81-B01F-24064348D308}" destId="{E5EB7C59-BE4D-43D5-A81A-061977C324CF}" srcOrd="3" destOrd="0" parTransId="{2B49A58F-5BDE-4F1E-94E8-6B5149D290CC}" sibTransId="{91C33378-CD9C-434E-9F95-058D51C6E225}"/>
    <dgm:cxn modelId="{62A3FD1E-44BF-42DA-9B73-66A3B4D37EB0}" srcId="{1210E96A-7BFD-4A81-B01F-24064348D308}" destId="{4BE784DF-98A7-4DC9-A01F-E92FCDF07627}" srcOrd="2" destOrd="0" parTransId="{41025624-A39A-4CE2-B4EA-42F17A09A916}" sibTransId="{4E37B719-D296-43F5-9B53-BFA72BD52E3F}"/>
    <dgm:cxn modelId="{43116F67-F21B-4C94-90D1-6D89F9282512}" type="presOf" srcId="{5002ED3C-F794-47FD-A5A5-0AA4D8B91FF3}" destId="{054A1383-E158-4ECA-819A-2C9DC9D3BF30}" srcOrd="0" destOrd="0" presId="urn:microsoft.com/office/officeart/2018/2/layout/IconCircleList"/>
    <dgm:cxn modelId="{E8B2646C-01B9-4BCD-AEE2-93701DDF6B62}" type="presOf" srcId="{4E37B719-D296-43F5-9B53-BFA72BD52E3F}" destId="{B22B0C37-5A49-4C72-8D95-A5A03370F112}" srcOrd="0" destOrd="0" presId="urn:microsoft.com/office/officeart/2018/2/layout/IconCircleList"/>
    <dgm:cxn modelId="{D5A4964D-3E24-4AC4-89B0-1F9F23CFF7F1}" type="presOf" srcId="{4BE784DF-98A7-4DC9-A01F-E92FCDF07627}" destId="{C7D72594-A0A4-467F-A611-F39D71C88EE3}" srcOrd="0" destOrd="0" presId="urn:microsoft.com/office/officeart/2018/2/layout/IconCircleList"/>
    <dgm:cxn modelId="{1C05FC4D-FCF7-42D6-8C7D-F79AB329B51B}" type="presOf" srcId="{1210E96A-7BFD-4A81-B01F-24064348D308}" destId="{1EF83BE0-E536-4F26-B042-783200B5F5CF}" srcOrd="0" destOrd="0" presId="urn:microsoft.com/office/officeart/2018/2/layout/IconCircleList"/>
    <dgm:cxn modelId="{0A3A8077-CF6A-45FD-B163-E9A15C492F08}" srcId="{1210E96A-7BFD-4A81-B01F-24064348D308}" destId="{34BF0CA4-C83D-484F-A98E-AF6CBBA191DC}" srcOrd="4" destOrd="0" parTransId="{A0BC2B08-0BFD-4E5C-9530-B489083E223F}" sibTransId="{0D00F6D3-25D3-4D24-960C-AD60520BC2CB}"/>
    <dgm:cxn modelId="{65820785-EF48-4397-827D-46818FDC1535}" srcId="{1210E96A-7BFD-4A81-B01F-24064348D308}" destId="{9FECA373-56E9-4B4A-AD63-5440CB37626B}" srcOrd="0" destOrd="0" parTransId="{A41BB46A-28F3-4876-B781-60CAFD1C0CE1}" sibTransId="{5002ED3C-F794-47FD-A5A5-0AA4D8B91FF3}"/>
    <dgm:cxn modelId="{23BE3B94-ACCE-49B2-8EFB-44BC407735BE}" type="presOf" srcId="{9FECA373-56E9-4B4A-AD63-5440CB37626B}" destId="{5CB0591B-2C1D-4D2D-91F6-3EF87C1921C0}" srcOrd="0" destOrd="0" presId="urn:microsoft.com/office/officeart/2018/2/layout/IconCircleList"/>
    <dgm:cxn modelId="{A63BD4C0-0394-499A-931B-53620C0A9FCD}" srcId="{1210E96A-7BFD-4A81-B01F-24064348D308}" destId="{E7EA1D5C-399C-440E-A418-525C75D3999E}" srcOrd="1" destOrd="0" parTransId="{707213CD-36A7-46B5-B431-82E1AD72C20A}" sibTransId="{8527FA54-00CE-46E1-AFFD-CEBB7BFC236D}"/>
    <dgm:cxn modelId="{44D6F5C3-3C5D-41C0-9B07-4E058A356CAA}" type="presOf" srcId="{34BF0CA4-C83D-484F-A98E-AF6CBBA191DC}" destId="{76010EE0-42B1-4C8C-82A9-CCA6DAF81127}" srcOrd="0" destOrd="0" presId="urn:microsoft.com/office/officeart/2018/2/layout/IconCircleList"/>
    <dgm:cxn modelId="{9203FFD6-1332-4796-987E-44B3889D02DD}" type="presOf" srcId="{E5EB7C59-BE4D-43D5-A81A-061977C324CF}" destId="{DC17CB60-1BFF-4895-BBB8-A6ACDD2CEE9D}" srcOrd="0" destOrd="0" presId="urn:microsoft.com/office/officeart/2018/2/layout/IconCircleList"/>
    <dgm:cxn modelId="{6D67E4E9-D7F7-4E0C-AE22-83EADAAC3179}" type="presOf" srcId="{91C33378-CD9C-434E-9F95-058D51C6E225}" destId="{296EA709-6140-43A9-80B4-BC12B354BD31}" srcOrd="0" destOrd="0" presId="urn:microsoft.com/office/officeart/2018/2/layout/IconCircleList"/>
    <dgm:cxn modelId="{FA2FEF68-D828-41E4-AD8C-63A21BFFA9AE}" type="presParOf" srcId="{1EF83BE0-E536-4F26-B042-783200B5F5CF}" destId="{F510BB77-F1EA-40C7-81DB-D34E1AE19312}" srcOrd="0" destOrd="0" presId="urn:microsoft.com/office/officeart/2018/2/layout/IconCircleList"/>
    <dgm:cxn modelId="{A8695942-96B4-4713-9EBF-E62C92AD619B}" type="presParOf" srcId="{F510BB77-F1EA-40C7-81DB-D34E1AE19312}" destId="{31487F1B-28C2-42E8-9E4B-E14D767AD710}" srcOrd="0" destOrd="0" presId="urn:microsoft.com/office/officeart/2018/2/layout/IconCircleList"/>
    <dgm:cxn modelId="{04C8E12B-D00C-4877-96FF-75A9EFC74A4E}" type="presParOf" srcId="{31487F1B-28C2-42E8-9E4B-E14D767AD710}" destId="{7A9EEE8F-BB3C-4637-89B8-0634DB622DF3}" srcOrd="0" destOrd="0" presId="urn:microsoft.com/office/officeart/2018/2/layout/IconCircleList"/>
    <dgm:cxn modelId="{2C23A646-6416-4EFA-A9EF-82FA31C8B5DB}" type="presParOf" srcId="{31487F1B-28C2-42E8-9E4B-E14D767AD710}" destId="{7BE86BBA-8F32-448A-8A4B-2F72700067C1}" srcOrd="1" destOrd="0" presId="urn:microsoft.com/office/officeart/2018/2/layout/IconCircleList"/>
    <dgm:cxn modelId="{F56F4015-328E-4998-AF61-675EAA630283}" type="presParOf" srcId="{31487F1B-28C2-42E8-9E4B-E14D767AD710}" destId="{99512264-A8B6-4383-86B6-924239522508}" srcOrd="2" destOrd="0" presId="urn:microsoft.com/office/officeart/2018/2/layout/IconCircleList"/>
    <dgm:cxn modelId="{92FD36F6-1EB8-4D71-9F4A-52DA06A71577}" type="presParOf" srcId="{31487F1B-28C2-42E8-9E4B-E14D767AD710}" destId="{5CB0591B-2C1D-4D2D-91F6-3EF87C1921C0}" srcOrd="3" destOrd="0" presId="urn:microsoft.com/office/officeart/2018/2/layout/IconCircleList"/>
    <dgm:cxn modelId="{688BB4D4-CEF4-413E-AECA-99968DCFC79B}" type="presParOf" srcId="{F510BB77-F1EA-40C7-81DB-D34E1AE19312}" destId="{054A1383-E158-4ECA-819A-2C9DC9D3BF30}" srcOrd="1" destOrd="0" presId="urn:microsoft.com/office/officeart/2018/2/layout/IconCircleList"/>
    <dgm:cxn modelId="{45B526A8-C521-4DFC-8CDD-E2312998237B}" type="presParOf" srcId="{F510BB77-F1EA-40C7-81DB-D34E1AE19312}" destId="{4E2327E4-2B61-42A9-970F-4FAB92D6F013}" srcOrd="2" destOrd="0" presId="urn:microsoft.com/office/officeart/2018/2/layout/IconCircleList"/>
    <dgm:cxn modelId="{E7A79F79-038C-44C9-BBF3-6DB5B7E58AA6}" type="presParOf" srcId="{4E2327E4-2B61-42A9-970F-4FAB92D6F013}" destId="{C88E3498-871C-4444-B38D-71FB5D1C765E}" srcOrd="0" destOrd="0" presId="urn:microsoft.com/office/officeart/2018/2/layout/IconCircleList"/>
    <dgm:cxn modelId="{F135917D-1BC4-4E18-917F-AA5730BE5671}" type="presParOf" srcId="{4E2327E4-2B61-42A9-970F-4FAB92D6F013}" destId="{18F2EB34-0824-4805-A53A-9480AB66E744}" srcOrd="1" destOrd="0" presId="urn:microsoft.com/office/officeart/2018/2/layout/IconCircleList"/>
    <dgm:cxn modelId="{7F64ACEB-0E90-4B38-BAFC-C60A9E1718FF}" type="presParOf" srcId="{4E2327E4-2B61-42A9-970F-4FAB92D6F013}" destId="{73D0E33E-D811-4D3B-A267-A4A0E19DF349}" srcOrd="2" destOrd="0" presId="urn:microsoft.com/office/officeart/2018/2/layout/IconCircleList"/>
    <dgm:cxn modelId="{CA59FC57-6C4A-4E65-830B-9EE59A7FE738}" type="presParOf" srcId="{4E2327E4-2B61-42A9-970F-4FAB92D6F013}" destId="{D510169D-DDCE-465A-98F9-736492E2D811}" srcOrd="3" destOrd="0" presId="urn:microsoft.com/office/officeart/2018/2/layout/IconCircleList"/>
    <dgm:cxn modelId="{43DED0D6-7555-4F71-B128-A14882AB44B9}" type="presParOf" srcId="{F510BB77-F1EA-40C7-81DB-D34E1AE19312}" destId="{400161D3-3FEE-485B-8883-44B04B7334F9}" srcOrd="3" destOrd="0" presId="urn:microsoft.com/office/officeart/2018/2/layout/IconCircleList"/>
    <dgm:cxn modelId="{1DFAB687-59FE-49CE-BFFB-C0C88DF95A6E}" type="presParOf" srcId="{F510BB77-F1EA-40C7-81DB-D34E1AE19312}" destId="{EC1555F6-4CEE-4516-BFD3-E1265D8E1B2C}" srcOrd="4" destOrd="0" presId="urn:microsoft.com/office/officeart/2018/2/layout/IconCircleList"/>
    <dgm:cxn modelId="{A03868DC-5E4F-49EF-BACA-151F0DE32844}" type="presParOf" srcId="{EC1555F6-4CEE-4516-BFD3-E1265D8E1B2C}" destId="{A8F82CEC-C392-4ECA-AD0F-F645CBA91C50}" srcOrd="0" destOrd="0" presId="urn:microsoft.com/office/officeart/2018/2/layout/IconCircleList"/>
    <dgm:cxn modelId="{77E57E56-1B5F-4FE2-8F7D-DD99E89367CA}" type="presParOf" srcId="{EC1555F6-4CEE-4516-BFD3-E1265D8E1B2C}" destId="{234778C0-1671-422B-862A-50240C8F5FF8}" srcOrd="1" destOrd="0" presId="urn:microsoft.com/office/officeart/2018/2/layout/IconCircleList"/>
    <dgm:cxn modelId="{C3B030C8-B9C1-4DBE-8403-C11D7FFC95F6}" type="presParOf" srcId="{EC1555F6-4CEE-4516-BFD3-E1265D8E1B2C}" destId="{C530E781-BE50-40AE-93B2-9F82B5A795F1}" srcOrd="2" destOrd="0" presId="urn:microsoft.com/office/officeart/2018/2/layout/IconCircleList"/>
    <dgm:cxn modelId="{1BE9A6F5-175F-4D14-BF2F-D2A570F35C1B}" type="presParOf" srcId="{EC1555F6-4CEE-4516-BFD3-E1265D8E1B2C}" destId="{C7D72594-A0A4-467F-A611-F39D71C88EE3}" srcOrd="3" destOrd="0" presId="urn:microsoft.com/office/officeart/2018/2/layout/IconCircleList"/>
    <dgm:cxn modelId="{268A521D-1999-47A3-8993-8E28BA2C4832}" type="presParOf" srcId="{F510BB77-F1EA-40C7-81DB-D34E1AE19312}" destId="{B22B0C37-5A49-4C72-8D95-A5A03370F112}" srcOrd="5" destOrd="0" presId="urn:microsoft.com/office/officeart/2018/2/layout/IconCircleList"/>
    <dgm:cxn modelId="{43C4A54A-77D9-4010-9EB3-1DE41A068A18}" type="presParOf" srcId="{F510BB77-F1EA-40C7-81DB-D34E1AE19312}" destId="{681892D0-BD83-436F-9DA3-006F2D10D41B}" srcOrd="6" destOrd="0" presId="urn:microsoft.com/office/officeart/2018/2/layout/IconCircleList"/>
    <dgm:cxn modelId="{9A1B64D4-B12F-4470-842B-0385EF1A6F10}" type="presParOf" srcId="{681892D0-BD83-436F-9DA3-006F2D10D41B}" destId="{AE9AC43A-4B96-4AFC-AC5D-EC156D0BFDDC}" srcOrd="0" destOrd="0" presId="urn:microsoft.com/office/officeart/2018/2/layout/IconCircleList"/>
    <dgm:cxn modelId="{32B2C7F4-220A-4CCA-97A8-1BDB25C8B0CB}" type="presParOf" srcId="{681892D0-BD83-436F-9DA3-006F2D10D41B}" destId="{7113F128-AA99-4560-B665-4ACC9E963A3B}" srcOrd="1" destOrd="0" presId="urn:microsoft.com/office/officeart/2018/2/layout/IconCircleList"/>
    <dgm:cxn modelId="{39BF2240-765B-4DEB-8562-157934F95A98}" type="presParOf" srcId="{681892D0-BD83-436F-9DA3-006F2D10D41B}" destId="{0E0F9AAF-5FD2-44B4-B340-AFF19CDBEB1B}" srcOrd="2" destOrd="0" presId="urn:microsoft.com/office/officeart/2018/2/layout/IconCircleList"/>
    <dgm:cxn modelId="{C1051F49-26B0-46E7-9BCE-0B47A75C1E99}" type="presParOf" srcId="{681892D0-BD83-436F-9DA3-006F2D10D41B}" destId="{DC17CB60-1BFF-4895-BBB8-A6ACDD2CEE9D}" srcOrd="3" destOrd="0" presId="urn:microsoft.com/office/officeart/2018/2/layout/IconCircleList"/>
    <dgm:cxn modelId="{DAC9D89E-DD90-4A76-AFDD-7E29C0885575}" type="presParOf" srcId="{F510BB77-F1EA-40C7-81DB-D34E1AE19312}" destId="{296EA709-6140-43A9-80B4-BC12B354BD31}" srcOrd="7" destOrd="0" presId="urn:microsoft.com/office/officeart/2018/2/layout/IconCircleList"/>
    <dgm:cxn modelId="{9AEDE7F6-965F-4FB6-A3BC-AD3B206BF5CE}" type="presParOf" srcId="{F510BB77-F1EA-40C7-81DB-D34E1AE19312}" destId="{53E27F69-50D7-434E-8321-036A248922F0}" srcOrd="8" destOrd="0" presId="urn:microsoft.com/office/officeart/2018/2/layout/IconCircleList"/>
    <dgm:cxn modelId="{BEFC86D3-6D62-4930-9B6A-8759515A2E45}" type="presParOf" srcId="{53E27F69-50D7-434E-8321-036A248922F0}" destId="{78322153-C342-4041-9B7F-E37D7A548467}" srcOrd="0" destOrd="0" presId="urn:microsoft.com/office/officeart/2018/2/layout/IconCircleList"/>
    <dgm:cxn modelId="{8C9F2EAE-9237-4657-BB8D-66A2DF7B0976}" type="presParOf" srcId="{53E27F69-50D7-434E-8321-036A248922F0}" destId="{D49F3BF7-1E84-40A7-9CEE-AFF1A2C1B6B0}" srcOrd="1" destOrd="0" presId="urn:microsoft.com/office/officeart/2018/2/layout/IconCircleList"/>
    <dgm:cxn modelId="{C7CBB4B2-F1DC-4813-9AF3-31E22E340C10}" type="presParOf" srcId="{53E27F69-50D7-434E-8321-036A248922F0}" destId="{E97EA44A-1F0B-416F-98BC-A576054B02DB}" srcOrd="2" destOrd="0" presId="urn:microsoft.com/office/officeart/2018/2/layout/IconCircleList"/>
    <dgm:cxn modelId="{D41678F9-9486-41D3-977B-19C383AA7406}" type="presParOf" srcId="{53E27F69-50D7-434E-8321-036A248922F0}" destId="{76010EE0-42B1-4C8C-82A9-CCA6DAF8112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B7D2CF-7254-424C-9F51-297A11C1308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DAA9BEA-5A17-46EF-9750-FAAB9ED7C16B}">
      <dgm:prSet/>
      <dgm:spPr/>
      <dgm:t>
        <a:bodyPr/>
        <a:lstStyle/>
        <a:p>
          <a:r>
            <a:rPr lang="en-US"/>
            <a:t>GDP per Capita</a:t>
          </a:r>
        </a:p>
      </dgm:t>
    </dgm:pt>
    <dgm:pt modelId="{FD14978A-CCC5-4B74-9ADF-41CA68F8F867}" type="parTrans" cxnId="{B3CE991A-4A87-4276-9C40-8E60715E7FDE}">
      <dgm:prSet/>
      <dgm:spPr/>
      <dgm:t>
        <a:bodyPr/>
        <a:lstStyle/>
        <a:p>
          <a:endParaRPr lang="en-US"/>
        </a:p>
      </dgm:t>
    </dgm:pt>
    <dgm:pt modelId="{67B74C5E-9E13-4209-A683-F22BF0E91F4D}" type="sibTrans" cxnId="{B3CE991A-4A87-4276-9C40-8E60715E7FDE}">
      <dgm:prSet/>
      <dgm:spPr/>
      <dgm:t>
        <a:bodyPr/>
        <a:lstStyle/>
        <a:p>
          <a:endParaRPr lang="en-US"/>
        </a:p>
      </dgm:t>
    </dgm:pt>
    <dgm:pt modelId="{3C126D7B-6816-4F0A-BAF4-E8F7A9EAB794}">
      <dgm:prSet/>
      <dgm:spPr/>
      <dgm:t>
        <a:bodyPr/>
        <a:lstStyle/>
        <a:p>
          <a:r>
            <a:rPr lang="en-US"/>
            <a:t>Heating and Cooling Days</a:t>
          </a:r>
        </a:p>
      </dgm:t>
    </dgm:pt>
    <dgm:pt modelId="{326129CA-4975-4FF8-8EF2-D7288E4E3165}" type="parTrans" cxnId="{913B803B-F1FA-4589-BE5B-9DBDF76BDE89}">
      <dgm:prSet/>
      <dgm:spPr/>
      <dgm:t>
        <a:bodyPr/>
        <a:lstStyle/>
        <a:p>
          <a:endParaRPr lang="en-US"/>
        </a:p>
      </dgm:t>
    </dgm:pt>
    <dgm:pt modelId="{B650F489-48C8-4EEB-AA97-12FB4E7214CF}" type="sibTrans" cxnId="{913B803B-F1FA-4589-BE5B-9DBDF76BDE89}">
      <dgm:prSet/>
      <dgm:spPr/>
      <dgm:t>
        <a:bodyPr/>
        <a:lstStyle/>
        <a:p>
          <a:endParaRPr lang="en-US"/>
        </a:p>
      </dgm:t>
    </dgm:pt>
    <dgm:pt modelId="{258B65E7-C959-4B65-B8F6-063347C64F5D}">
      <dgm:prSet/>
      <dgm:spPr/>
      <dgm:t>
        <a:bodyPr/>
        <a:lstStyle/>
        <a:p>
          <a:r>
            <a:rPr lang="en-US"/>
            <a:t>Alternative and Nuclear Energy (%use)</a:t>
          </a:r>
        </a:p>
      </dgm:t>
    </dgm:pt>
    <dgm:pt modelId="{DADB158B-4BAF-4AB8-A775-16F0AD0092EA}" type="parTrans" cxnId="{4706B834-9637-4A38-8E43-E159AF331541}">
      <dgm:prSet/>
      <dgm:spPr/>
      <dgm:t>
        <a:bodyPr/>
        <a:lstStyle/>
        <a:p>
          <a:endParaRPr lang="en-US"/>
        </a:p>
      </dgm:t>
    </dgm:pt>
    <dgm:pt modelId="{B1BC4A12-A2A6-40C3-AF9A-373995C795F6}" type="sibTrans" cxnId="{4706B834-9637-4A38-8E43-E159AF331541}">
      <dgm:prSet/>
      <dgm:spPr/>
      <dgm:t>
        <a:bodyPr/>
        <a:lstStyle/>
        <a:p>
          <a:endParaRPr lang="en-US"/>
        </a:p>
      </dgm:t>
    </dgm:pt>
    <dgm:pt modelId="{C0A05A19-B072-4970-8B05-47AEC038E79F}">
      <dgm:prSet/>
      <dgm:spPr/>
      <dgm:t>
        <a:bodyPr/>
        <a:lstStyle/>
        <a:p>
          <a:r>
            <a:rPr lang="en-US"/>
            <a:t>Urban and Rural Population</a:t>
          </a:r>
        </a:p>
      </dgm:t>
    </dgm:pt>
    <dgm:pt modelId="{6868D07D-9F37-47A8-980A-D35004FBBF26}" type="parTrans" cxnId="{54D86171-B8CF-4B33-973C-667647B726A8}">
      <dgm:prSet/>
      <dgm:spPr/>
      <dgm:t>
        <a:bodyPr/>
        <a:lstStyle/>
        <a:p>
          <a:endParaRPr lang="en-US"/>
        </a:p>
      </dgm:t>
    </dgm:pt>
    <dgm:pt modelId="{068CC3C2-D0EB-4114-BF39-83FEDE4149C7}" type="sibTrans" cxnId="{54D86171-B8CF-4B33-973C-667647B726A8}">
      <dgm:prSet/>
      <dgm:spPr/>
      <dgm:t>
        <a:bodyPr/>
        <a:lstStyle/>
        <a:p>
          <a:endParaRPr lang="en-US"/>
        </a:p>
      </dgm:t>
    </dgm:pt>
    <dgm:pt modelId="{F242387A-0923-4F57-9BFF-EA43FB7662C9}">
      <dgm:prSet/>
      <dgm:spPr/>
      <dgm:t>
        <a:bodyPr/>
        <a:lstStyle/>
        <a:p>
          <a:r>
            <a:rPr lang="en-US"/>
            <a:t>CO2 Emissions</a:t>
          </a:r>
        </a:p>
      </dgm:t>
    </dgm:pt>
    <dgm:pt modelId="{A5E99D73-346B-4682-BAF8-23B7D1C10361}" type="parTrans" cxnId="{888655C2-C489-4D7A-AFF3-1B6188D670E9}">
      <dgm:prSet/>
      <dgm:spPr/>
      <dgm:t>
        <a:bodyPr/>
        <a:lstStyle/>
        <a:p>
          <a:endParaRPr lang="en-US"/>
        </a:p>
      </dgm:t>
    </dgm:pt>
    <dgm:pt modelId="{8D503E93-CFF8-4E63-8104-6FA4F4C4CE2C}" type="sibTrans" cxnId="{888655C2-C489-4D7A-AFF3-1B6188D670E9}">
      <dgm:prSet/>
      <dgm:spPr/>
      <dgm:t>
        <a:bodyPr/>
        <a:lstStyle/>
        <a:p>
          <a:endParaRPr lang="en-US"/>
        </a:p>
      </dgm:t>
    </dgm:pt>
    <dgm:pt modelId="{617B569A-F602-4142-864F-F5016EA707BD}">
      <dgm:prSet/>
      <dgm:spPr/>
      <dgm:t>
        <a:bodyPr/>
        <a:lstStyle/>
        <a:p>
          <a:r>
            <a:rPr lang="en-US"/>
            <a:t>Inflation GDP deflator</a:t>
          </a:r>
        </a:p>
      </dgm:t>
    </dgm:pt>
    <dgm:pt modelId="{0D1F8A99-5DDA-40D3-9B9C-A7AC17E583A3}" type="parTrans" cxnId="{B724ACF9-149D-4FA2-9A04-7D5766DF0944}">
      <dgm:prSet/>
      <dgm:spPr/>
      <dgm:t>
        <a:bodyPr/>
        <a:lstStyle/>
        <a:p>
          <a:endParaRPr lang="en-US"/>
        </a:p>
      </dgm:t>
    </dgm:pt>
    <dgm:pt modelId="{9993E2BA-F826-40D9-A8C7-8BAA3A3E3B56}" type="sibTrans" cxnId="{B724ACF9-149D-4FA2-9A04-7D5766DF0944}">
      <dgm:prSet/>
      <dgm:spPr/>
      <dgm:t>
        <a:bodyPr/>
        <a:lstStyle/>
        <a:p>
          <a:endParaRPr lang="en-US"/>
        </a:p>
      </dgm:t>
    </dgm:pt>
    <dgm:pt modelId="{27651C4F-04FB-44F9-A27A-14F298149F27}">
      <dgm:prSet/>
      <dgm:spPr/>
      <dgm:t>
        <a:bodyPr/>
        <a:lstStyle/>
        <a:p>
          <a:r>
            <a:rPr lang="en-US"/>
            <a:t>Natural Gas Price Data</a:t>
          </a:r>
        </a:p>
      </dgm:t>
    </dgm:pt>
    <dgm:pt modelId="{8EB5E79A-C7E4-44D3-AA76-68F9A32E07D4}" type="parTrans" cxnId="{71D5F8C8-A5BB-4426-971F-DEE3CB52BBDE}">
      <dgm:prSet/>
      <dgm:spPr/>
      <dgm:t>
        <a:bodyPr/>
        <a:lstStyle/>
        <a:p>
          <a:endParaRPr lang="en-US"/>
        </a:p>
      </dgm:t>
    </dgm:pt>
    <dgm:pt modelId="{0CC39F68-0BB5-4933-AB3C-994D96FAF16A}" type="sibTrans" cxnId="{71D5F8C8-A5BB-4426-971F-DEE3CB52BBDE}">
      <dgm:prSet/>
      <dgm:spPr/>
      <dgm:t>
        <a:bodyPr/>
        <a:lstStyle/>
        <a:p>
          <a:endParaRPr lang="en-US"/>
        </a:p>
      </dgm:t>
    </dgm:pt>
    <dgm:pt modelId="{3FA9E8F0-EDBD-44C9-9B0C-4C7D47882EE8}">
      <dgm:prSet/>
      <dgm:spPr/>
      <dgm:t>
        <a:bodyPr/>
        <a:lstStyle/>
        <a:p>
          <a:r>
            <a:rPr lang="en-US"/>
            <a:t>Natural Gas Underground Storage</a:t>
          </a:r>
        </a:p>
      </dgm:t>
    </dgm:pt>
    <dgm:pt modelId="{C4F60C0F-56A3-482B-AB4B-862670199C29}" type="parTrans" cxnId="{E5EA57A5-8C24-460D-AF37-C31768BFD993}">
      <dgm:prSet/>
      <dgm:spPr/>
      <dgm:t>
        <a:bodyPr/>
        <a:lstStyle/>
        <a:p>
          <a:endParaRPr lang="en-US"/>
        </a:p>
      </dgm:t>
    </dgm:pt>
    <dgm:pt modelId="{55492558-F3F4-4883-93AA-327CE37A81C6}" type="sibTrans" cxnId="{E5EA57A5-8C24-460D-AF37-C31768BFD993}">
      <dgm:prSet/>
      <dgm:spPr/>
      <dgm:t>
        <a:bodyPr/>
        <a:lstStyle/>
        <a:p>
          <a:endParaRPr lang="en-US"/>
        </a:p>
      </dgm:t>
    </dgm:pt>
    <dgm:pt modelId="{F4EBB1F1-082F-4D50-A277-2BC39C326E09}">
      <dgm:prSet/>
      <dgm:spPr/>
      <dgm:t>
        <a:bodyPr/>
        <a:lstStyle/>
        <a:p>
          <a:r>
            <a:rPr lang="en-US"/>
            <a:t>Natural Gas Production</a:t>
          </a:r>
        </a:p>
      </dgm:t>
    </dgm:pt>
    <dgm:pt modelId="{891D96BC-F6ED-4021-A11B-9C7FF3763B09}" type="parTrans" cxnId="{CC804DC0-8758-4668-9306-24360A381CB1}">
      <dgm:prSet/>
      <dgm:spPr/>
      <dgm:t>
        <a:bodyPr/>
        <a:lstStyle/>
        <a:p>
          <a:endParaRPr lang="en-US"/>
        </a:p>
      </dgm:t>
    </dgm:pt>
    <dgm:pt modelId="{3C53E31C-1A4C-45BF-B56E-75F19C718AA4}" type="sibTrans" cxnId="{CC804DC0-8758-4668-9306-24360A381CB1}">
      <dgm:prSet/>
      <dgm:spPr/>
      <dgm:t>
        <a:bodyPr/>
        <a:lstStyle/>
        <a:p>
          <a:endParaRPr lang="en-US"/>
        </a:p>
      </dgm:t>
    </dgm:pt>
    <dgm:pt modelId="{4E403DD2-C6A1-4EEE-BA0E-7C310A4F9BAB}">
      <dgm:prSet/>
      <dgm:spPr/>
      <dgm:t>
        <a:bodyPr/>
        <a:lstStyle/>
        <a:p>
          <a:r>
            <a:rPr lang="en-US"/>
            <a:t>Household Consumption</a:t>
          </a:r>
        </a:p>
      </dgm:t>
    </dgm:pt>
    <dgm:pt modelId="{5C0C43F2-4ECE-4AB8-9EA1-4F144274FF9B}" type="parTrans" cxnId="{0E780532-3596-4FBB-B4DE-393B5AB19B8E}">
      <dgm:prSet/>
      <dgm:spPr/>
      <dgm:t>
        <a:bodyPr/>
        <a:lstStyle/>
        <a:p>
          <a:endParaRPr lang="en-US"/>
        </a:p>
      </dgm:t>
    </dgm:pt>
    <dgm:pt modelId="{8B22D35C-D269-463B-9186-D71DA8F5AFF6}" type="sibTrans" cxnId="{0E780532-3596-4FBB-B4DE-393B5AB19B8E}">
      <dgm:prSet/>
      <dgm:spPr/>
      <dgm:t>
        <a:bodyPr/>
        <a:lstStyle/>
        <a:p>
          <a:endParaRPr lang="en-US"/>
        </a:p>
      </dgm:t>
    </dgm:pt>
    <dgm:pt modelId="{E8AAE8CA-5D00-49CF-82D0-E629A4F303F4}">
      <dgm:prSet/>
      <dgm:spPr/>
      <dgm:t>
        <a:bodyPr/>
        <a:lstStyle/>
        <a:p>
          <a:r>
            <a:rPr lang="en-US"/>
            <a:t>Alternate Fuel Prices</a:t>
          </a:r>
        </a:p>
      </dgm:t>
    </dgm:pt>
    <dgm:pt modelId="{496157FA-395E-4F95-B568-71DC3C1A4D46}" type="parTrans" cxnId="{B868EB0A-68AA-40C2-BA96-8FCC9F112978}">
      <dgm:prSet/>
      <dgm:spPr/>
      <dgm:t>
        <a:bodyPr/>
        <a:lstStyle/>
        <a:p>
          <a:endParaRPr lang="en-US"/>
        </a:p>
      </dgm:t>
    </dgm:pt>
    <dgm:pt modelId="{9A2A930C-DF32-4A1B-9D38-14420C829533}" type="sibTrans" cxnId="{B868EB0A-68AA-40C2-BA96-8FCC9F112978}">
      <dgm:prSet/>
      <dgm:spPr/>
      <dgm:t>
        <a:bodyPr/>
        <a:lstStyle/>
        <a:p>
          <a:endParaRPr lang="en-US"/>
        </a:p>
      </dgm:t>
    </dgm:pt>
    <dgm:pt modelId="{A915566A-AE51-48CF-93C1-158770AA7769}">
      <dgm:prSet/>
      <dgm:spPr/>
      <dgm:t>
        <a:bodyPr/>
        <a:lstStyle/>
        <a:p>
          <a:r>
            <a:rPr lang="en-US"/>
            <a:t>Electricity capacity from Main activity &amp; Autoproducers </a:t>
          </a:r>
        </a:p>
      </dgm:t>
    </dgm:pt>
    <dgm:pt modelId="{D1155CAE-D08B-4D15-8E1C-F017368F708B}" type="parTrans" cxnId="{46FF1B6C-1381-446E-9EC7-6662136084E1}">
      <dgm:prSet/>
      <dgm:spPr/>
      <dgm:t>
        <a:bodyPr/>
        <a:lstStyle/>
        <a:p>
          <a:endParaRPr lang="en-US"/>
        </a:p>
      </dgm:t>
    </dgm:pt>
    <dgm:pt modelId="{A557829F-A73F-4C3C-80DE-F54CAF3F24E1}" type="sibTrans" cxnId="{46FF1B6C-1381-446E-9EC7-6662136084E1}">
      <dgm:prSet/>
      <dgm:spPr/>
      <dgm:t>
        <a:bodyPr/>
        <a:lstStyle/>
        <a:p>
          <a:endParaRPr lang="en-US"/>
        </a:p>
      </dgm:t>
    </dgm:pt>
    <dgm:pt modelId="{44755B79-60D0-4789-BB60-0B2EDFDE5534}" type="pres">
      <dgm:prSet presAssocID="{BEB7D2CF-7254-424C-9F51-297A11C1308A}" presName="diagram" presStyleCnt="0">
        <dgm:presLayoutVars>
          <dgm:dir/>
          <dgm:resizeHandles val="exact"/>
        </dgm:presLayoutVars>
      </dgm:prSet>
      <dgm:spPr/>
    </dgm:pt>
    <dgm:pt modelId="{61B86569-90BD-43E6-B4EA-7BB7BAFB7F7C}" type="pres">
      <dgm:prSet presAssocID="{2DAA9BEA-5A17-46EF-9750-FAAB9ED7C16B}" presName="node" presStyleLbl="node1" presStyleIdx="0" presStyleCnt="12">
        <dgm:presLayoutVars>
          <dgm:bulletEnabled val="1"/>
        </dgm:presLayoutVars>
      </dgm:prSet>
      <dgm:spPr/>
    </dgm:pt>
    <dgm:pt modelId="{BEAB7823-C39B-46B3-A3C3-A99D574BA601}" type="pres">
      <dgm:prSet presAssocID="{67B74C5E-9E13-4209-A683-F22BF0E91F4D}" presName="sibTrans" presStyleCnt="0"/>
      <dgm:spPr/>
    </dgm:pt>
    <dgm:pt modelId="{D6B0871B-C922-43BF-B708-F7CD2D7EE123}" type="pres">
      <dgm:prSet presAssocID="{3C126D7B-6816-4F0A-BAF4-E8F7A9EAB794}" presName="node" presStyleLbl="node1" presStyleIdx="1" presStyleCnt="12">
        <dgm:presLayoutVars>
          <dgm:bulletEnabled val="1"/>
        </dgm:presLayoutVars>
      </dgm:prSet>
      <dgm:spPr/>
    </dgm:pt>
    <dgm:pt modelId="{0B95723D-5CC5-452D-97F0-CD110E807E9F}" type="pres">
      <dgm:prSet presAssocID="{B650F489-48C8-4EEB-AA97-12FB4E7214CF}" presName="sibTrans" presStyleCnt="0"/>
      <dgm:spPr/>
    </dgm:pt>
    <dgm:pt modelId="{18EA6913-18BB-488C-BE53-FB71082DE3DD}" type="pres">
      <dgm:prSet presAssocID="{258B65E7-C959-4B65-B8F6-063347C64F5D}" presName="node" presStyleLbl="node1" presStyleIdx="2" presStyleCnt="12">
        <dgm:presLayoutVars>
          <dgm:bulletEnabled val="1"/>
        </dgm:presLayoutVars>
      </dgm:prSet>
      <dgm:spPr/>
    </dgm:pt>
    <dgm:pt modelId="{B8705428-1A6E-4CF1-8DA8-DE477B81B8A9}" type="pres">
      <dgm:prSet presAssocID="{B1BC4A12-A2A6-40C3-AF9A-373995C795F6}" presName="sibTrans" presStyleCnt="0"/>
      <dgm:spPr/>
    </dgm:pt>
    <dgm:pt modelId="{8F486DB9-3B3D-47AB-A0C6-27C02153C7FA}" type="pres">
      <dgm:prSet presAssocID="{C0A05A19-B072-4970-8B05-47AEC038E79F}" presName="node" presStyleLbl="node1" presStyleIdx="3" presStyleCnt="12">
        <dgm:presLayoutVars>
          <dgm:bulletEnabled val="1"/>
        </dgm:presLayoutVars>
      </dgm:prSet>
      <dgm:spPr/>
    </dgm:pt>
    <dgm:pt modelId="{C36DFD0F-6BF0-462A-9A03-33A3731A90BE}" type="pres">
      <dgm:prSet presAssocID="{068CC3C2-D0EB-4114-BF39-83FEDE4149C7}" presName="sibTrans" presStyleCnt="0"/>
      <dgm:spPr/>
    </dgm:pt>
    <dgm:pt modelId="{D30EB29E-448C-44ED-9213-341BF65870A2}" type="pres">
      <dgm:prSet presAssocID="{F242387A-0923-4F57-9BFF-EA43FB7662C9}" presName="node" presStyleLbl="node1" presStyleIdx="4" presStyleCnt="12">
        <dgm:presLayoutVars>
          <dgm:bulletEnabled val="1"/>
        </dgm:presLayoutVars>
      </dgm:prSet>
      <dgm:spPr/>
    </dgm:pt>
    <dgm:pt modelId="{43C362C9-3D13-4388-9013-C7E0187B36ED}" type="pres">
      <dgm:prSet presAssocID="{8D503E93-CFF8-4E63-8104-6FA4F4C4CE2C}" presName="sibTrans" presStyleCnt="0"/>
      <dgm:spPr/>
    </dgm:pt>
    <dgm:pt modelId="{16C64F4D-794D-408C-99A5-8394B914B032}" type="pres">
      <dgm:prSet presAssocID="{617B569A-F602-4142-864F-F5016EA707BD}" presName="node" presStyleLbl="node1" presStyleIdx="5" presStyleCnt="12">
        <dgm:presLayoutVars>
          <dgm:bulletEnabled val="1"/>
        </dgm:presLayoutVars>
      </dgm:prSet>
      <dgm:spPr/>
    </dgm:pt>
    <dgm:pt modelId="{B5928536-43DE-4026-9585-AE41A12EC3B8}" type="pres">
      <dgm:prSet presAssocID="{9993E2BA-F826-40D9-A8C7-8BAA3A3E3B56}" presName="sibTrans" presStyleCnt="0"/>
      <dgm:spPr/>
    </dgm:pt>
    <dgm:pt modelId="{595F647C-F04D-4F24-A43F-96216E8B9B87}" type="pres">
      <dgm:prSet presAssocID="{27651C4F-04FB-44F9-A27A-14F298149F27}" presName="node" presStyleLbl="node1" presStyleIdx="6" presStyleCnt="12">
        <dgm:presLayoutVars>
          <dgm:bulletEnabled val="1"/>
        </dgm:presLayoutVars>
      </dgm:prSet>
      <dgm:spPr/>
    </dgm:pt>
    <dgm:pt modelId="{FF90AD00-7B03-4385-A31E-95992861A4C2}" type="pres">
      <dgm:prSet presAssocID="{0CC39F68-0BB5-4933-AB3C-994D96FAF16A}" presName="sibTrans" presStyleCnt="0"/>
      <dgm:spPr/>
    </dgm:pt>
    <dgm:pt modelId="{ECF287B6-F582-47F5-82DE-B196A5428F68}" type="pres">
      <dgm:prSet presAssocID="{3FA9E8F0-EDBD-44C9-9B0C-4C7D47882EE8}" presName="node" presStyleLbl="node1" presStyleIdx="7" presStyleCnt="12">
        <dgm:presLayoutVars>
          <dgm:bulletEnabled val="1"/>
        </dgm:presLayoutVars>
      </dgm:prSet>
      <dgm:spPr/>
    </dgm:pt>
    <dgm:pt modelId="{C2B78781-1C13-44EF-99BB-9F501C01DC02}" type="pres">
      <dgm:prSet presAssocID="{55492558-F3F4-4883-93AA-327CE37A81C6}" presName="sibTrans" presStyleCnt="0"/>
      <dgm:spPr/>
    </dgm:pt>
    <dgm:pt modelId="{904382EE-B26A-4EF1-A82E-8BAE7A6F2ACF}" type="pres">
      <dgm:prSet presAssocID="{F4EBB1F1-082F-4D50-A277-2BC39C326E09}" presName="node" presStyleLbl="node1" presStyleIdx="8" presStyleCnt="12">
        <dgm:presLayoutVars>
          <dgm:bulletEnabled val="1"/>
        </dgm:presLayoutVars>
      </dgm:prSet>
      <dgm:spPr/>
    </dgm:pt>
    <dgm:pt modelId="{C27C8016-04A6-41FC-B653-727A6744F5E4}" type="pres">
      <dgm:prSet presAssocID="{3C53E31C-1A4C-45BF-B56E-75F19C718AA4}" presName="sibTrans" presStyleCnt="0"/>
      <dgm:spPr/>
    </dgm:pt>
    <dgm:pt modelId="{A9E66360-3162-4FD0-990B-0D82E9B295B3}" type="pres">
      <dgm:prSet presAssocID="{4E403DD2-C6A1-4EEE-BA0E-7C310A4F9BAB}" presName="node" presStyleLbl="node1" presStyleIdx="9" presStyleCnt="12">
        <dgm:presLayoutVars>
          <dgm:bulletEnabled val="1"/>
        </dgm:presLayoutVars>
      </dgm:prSet>
      <dgm:spPr/>
    </dgm:pt>
    <dgm:pt modelId="{BF2CED44-C5DB-44C5-ABFB-0C20E3F58443}" type="pres">
      <dgm:prSet presAssocID="{8B22D35C-D269-463B-9186-D71DA8F5AFF6}" presName="sibTrans" presStyleCnt="0"/>
      <dgm:spPr/>
    </dgm:pt>
    <dgm:pt modelId="{D502EE07-D4C0-43A0-B9F5-4ED6D559AA3F}" type="pres">
      <dgm:prSet presAssocID="{E8AAE8CA-5D00-49CF-82D0-E629A4F303F4}" presName="node" presStyleLbl="node1" presStyleIdx="10" presStyleCnt="12">
        <dgm:presLayoutVars>
          <dgm:bulletEnabled val="1"/>
        </dgm:presLayoutVars>
      </dgm:prSet>
      <dgm:spPr/>
    </dgm:pt>
    <dgm:pt modelId="{F0F51E9B-52BA-4230-90E6-73183A6D51BC}" type="pres">
      <dgm:prSet presAssocID="{9A2A930C-DF32-4A1B-9D38-14420C829533}" presName="sibTrans" presStyleCnt="0"/>
      <dgm:spPr/>
    </dgm:pt>
    <dgm:pt modelId="{CAF9F3D6-00C2-4DF0-B2A3-35257FA93C34}" type="pres">
      <dgm:prSet presAssocID="{A915566A-AE51-48CF-93C1-158770AA7769}" presName="node" presStyleLbl="node1" presStyleIdx="11" presStyleCnt="12">
        <dgm:presLayoutVars>
          <dgm:bulletEnabled val="1"/>
        </dgm:presLayoutVars>
      </dgm:prSet>
      <dgm:spPr/>
    </dgm:pt>
  </dgm:ptLst>
  <dgm:cxnLst>
    <dgm:cxn modelId="{EC5D8A02-09C9-468B-BCBD-625236E8046B}" type="presOf" srcId="{2DAA9BEA-5A17-46EF-9750-FAAB9ED7C16B}" destId="{61B86569-90BD-43E6-B4EA-7BB7BAFB7F7C}" srcOrd="0" destOrd="0" presId="urn:microsoft.com/office/officeart/2005/8/layout/default"/>
    <dgm:cxn modelId="{B868EB0A-68AA-40C2-BA96-8FCC9F112978}" srcId="{BEB7D2CF-7254-424C-9F51-297A11C1308A}" destId="{E8AAE8CA-5D00-49CF-82D0-E629A4F303F4}" srcOrd="10" destOrd="0" parTransId="{496157FA-395E-4F95-B568-71DC3C1A4D46}" sibTransId="{9A2A930C-DF32-4A1B-9D38-14420C829533}"/>
    <dgm:cxn modelId="{B3CE991A-4A87-4276-9C40-8E60715E7FDE}" srcId="{BEB7D2CF-7254-424C-9F51-297A11C1308A}" destId="{2DAA9BEA-5A17-46EF-9750-FAAB9ED7C16B}" srcOrd="0" destOrd="0" parTransId="{FD14978A-CCC5-4B74-9ADF-41CA68F8F867}" sibTransId="{67B74C5E-9E13-4209-A683-F22BF0E91F4D}"/>
    <dgm:cxn modelId="{27354324-808F-48BB-9058-2E45CB8ACAB7}" type="presOf" srcId="{258B65E7-C959-4B65-B8F6-063347C64F5D}" destId="{18EA6913-18BB-488C-BE53-FB71082DE3DD}" srcOrd="0" destOrd="0" presId="urn:microsoft.com/office/officeart/2005/8/layout/default"/>
    <dgm:cxn modelId="{077CA327-538C-4F37-ACA6-51F9AA0C5499}" type="presOf" srcId="{A915566A-AE51-48CF-93C1-158770AA7769}" destId="{CAF9F3D6-00C2-4DF0-B2A3-35257FA93C34}" srcOrd="0" destOrd="0" presId="urn:microsoft.com/office/officeart/2005/8/layout/default"/>
    <dgm:cxn modelId="{34F9CC2B-867D-4370-B57A-60AB2CF4A6E0}" type="presOf" srcId="{E8AAE8CA-5D00-49CF-82D0-E629A4F303F4}" destId="{D502EE07-D4C0-43A0-B9F5-4ED6D559AA3F}" srcOrd="0" destOrd="0" presId="urn:microsoft.com/office/officeart/2005/8/layout/default"/>
    <dgm:cxn modelId="{0E780532-3596-4FBB-B4DE-393B5AB19B8E}" srcId="{BEB7D2CF-7254-424C-9F51-297A11C1308A}" destId="{4E403DD2-C6A1-4EEE-BA0E-7C310A4F9BAB}" srcOrd="9" destOrd="0" parTransId="{5C0C43F2-4ECE-4AB8-9EA1-4F144274FF9B}" sibTransId="{8B22D35C-D269-463B-9186-D71DA8F5AFF6}"/>
    <dgm:cxn modelId="{4706B834-9637-4A38-8E43-E159AF331541}" srcId="{BEB7D2CF-7254-424C-9F51-297A11C1308A}" destId="{258B65E7-C959-4B65-B8F6-063347C64F5D}" srcOrd="2" destOrd="0" parTransId="{DADB158B-4BAF-4AB8-A775-16F0AD0092EA}" sibTransId="{B1BC4A12-A2A6-40C3-AF9A-373995C795F6}"/>
    <dgm:cxn modelId="{913B803B-F1FA-4589-BE5B-9DBDF76BDE89}" srcId="{BEB7D2CF-7254-424C-9F51-297A11C1308A}" destId="{3C126D7B-6816-4F0A-BAF4-E8F7A9EAB794}" srcOrd="1" destOrd="0" parTransId="{326129CA-4975-4FF8-8EF2-D7288E4E3165}" sibTransId="{B650F489-48C8-4EEB-AA97-12FB4E7214CF}"/>
    <dgm:cxn modelId="{98857867-761C-48ED-89B6-60329D6CC53F}" type="presOf" srcId="{F242387A-0923-4F57-9BFF-EA43FB7662C9}" destId="{D30EB29E-448C-44ED-9213-341BF65870A2}" srcOrd="0" destOrd="0" presId="urn:microsoft.com/office/officeart/2005/8/layout/default"/>
    <dgm:cxn modelId="{46FF1B6C-1381-446E-9EC7-6662136084E1}" srcId="{BEB7D2CF-7254-424C-9F51-297A11C1308A}" destId="{A915566A-AE51-48CF-93C1-158770AA7769}" srcOrd="11" destOrd="0" parTransId="{D1155CAE-D08B-4D15-8E1C-F017368F708B}" sibTransId="{A557829F-A73F-4C3C-80DE-F54CAF3F24E1}"/>
    <dgm:cxn modelId="{54D86171-B8CF-4B33-973C-667647B726A8}" srcId="{BEB7D2CF-7254-424C-9F51-297A11C1308A}" destId="{C0A05A19-B072-4970-8B05-47AEC038E79F}" srcOrd="3" destOrd="0" parTransId="{6868D07D-9F37-47A8-980A-D35004FBBF26}" sibTransId="{068CC3C2-D0EB-4114-BF39-83FEDE4149C7}"/>
    <dgm:cxn modelId="{0BAD377C-B35F-4319-BC52-DDCF98E43C61}" type="presOf" srcId="{4E403DD2-C6A1-4EEE-BA0E-7C310A4F9BAB}" destId="{A9E66360-3162-4FD0-990B-0D82E9B295B3}" srcOrd="0" destOrd="0" presId="urn:microsoft.com/office/officeart/2005/8/layout/default"/>
    <dgm:cxn modelId="{D8D8B98B-C4A2-4CC2-9CF9-736BF734D399}" type="presOf" srcId="{617B569A-F602-4142-864F-F5016EA707BD}" destId="{16C64F4D-794D-408C-99A5-8394B914B032}" srcOrd="0" destOrd="0" presId="urn:microsoft.com/office/officeart/2005/8/layout/default"/>
    <dgm:cxn modelId="{DF511999-2397-4736-9B1F-0BFF478F950D}" type="presOf" srcId="{F4EBB1F1-082F-4D50-A277-2BC39C326E09}" destId="{904382EE-B26A-4EF1-A82E-8BAE7A6F2ACF}" srcOrd="0" destOrd="0" presId="urn:microsoft.com/office/officeart/2005/8/layout/default"/>
    <dgm:cxn modelId="{6D30BEA3-423F-4B7A-98F5-3BE21628F763}" type="presOf" srcId="{3C126D7B-6816-4F0A-BAF4-E8F7A9EAB794}" destId="{D6B0871B-C922-43BF-B708-F7CD2D7EE123}" srcOrd="0" destOrd="0" presId="urn:microsoft.com/office/officeart/2005/8/layout/default"/>
    <dgm:cxn modelId="{E5EA57A5-8C24-460D-AF37-C31768BFD993}" srcId="{BEB7D2CF-7254-424C-9F51-297A11C1308A}" destId="{3FA9E8F0-EDBD-44C9-9B0C-4C7D47882EE8}" srcOrd="7" destOrd="0" parTransId="{C4F60C0F-56A3-482B-AB4B-862670199C29}" sibTransId="{55492558-F3F4-4883-93AA-327CE37A81C6}"/>
    <dgm:cxn modelId="{4CAC5FAF-8CBF-4F9D-AA37-56C882E48863}" type="presOf" srcId="{C0A05A19-B072-4970-8B05-47AEC038E79F}" destId="{8F486DB9-3B3D-47AB-A0C6-27C02153C7FA}" srcOrd="0" destOrd="0" presId="urn:microsoft.com/office/officeart/2005/8/layout/default"/>
    <dgm:cxn modelId="{9F616EB9-28A7-4054-A7F3-6B4F309754BA}" type="presOf" srcId="{27651C4F-04FB-44F9-A27A-14F298149F27}" destId="{595F647C-F04D-4F24-A43F-96216E8B9B87}" srcOrd="0" destOrd="0" presId="urn:microsoft.com/office/officeart/2005/8/layout/default"/>
    <dgm:cxn modelId="{CC804DC0-8758-4668-9306-24360A381CB1}" srcId="{BEB7D2CF-7254-424C-9F51-297A11C1308A}" destId="{F4EBB1F1-082F-4D50-A277-2BC39C326E09}" srcOrd="8" destOrd="0" parTransId="{891D96BC-F6ED-4021-A11B-9C7FF3763B09}" sibTransId="{3C53E31C-1A4C-45BF-B56E-75F19C718AA4}"/>
    <dgm:cxn modelId="{888655C2-C489-4D7A-AFF3-1B6188D670E9}" srcId="{BEB7D2CF-7254-424C-9F51-297A11C1308A}" destId="{F242387A-0923-4F57-9BFF-EA43FB7662C9}" srcOrd="4" destOrd="0" parTransId="{A5E99D73-346B-4682-BAF8-23B7D1C10361}" sibTransId="{8D503E93-CFF8-4E63-8104-6FA4F4C4CE2C}"/>
    <dgm:cxn modelId="{71D5F8C8-A5BB-4426-971F-DEE3CB52BBDE}" srcId="{BEB7D2CF-7254-424C-9F51-297A11C1308A}" destId="{27651C4F-04FB-44F9-A27A-14F298149F27}" srcOrd="6" destOrd="0" parTransId="{8EB5E79A-C7E4-44D3-AA76-68F9A32E07D4}" sibTransId="{0CC39F68-0BB5-4933-AB3C-994D96FAF16A}"/>
    <dgm:cxn modelId="{E6A9DFE7-A80A-42FF-A768-95ADAABA7620}" type="presOf" srcId="{3FA9E8F0-EDBD-44C9-9B0C-4C7D47882EE8}" destId="{ECF287B6-F582-47F5-82DE-B196A5428F68}" srcOrd="0" destOrd="0" presId="urn:microsoft.com/office/officeart/2005/8/layout/default"/>
    <dgm:cxn modelId="{B724ACF9-149D-4FA2-9A04-7D5766DF0944}" srcId="{BEB7D2CF-7254-424C-9F51-297A11C1308A}" destId="{617B569A-F602-4142-864F-F5016EA707BD}" srcOrd="5" destOrd="0" parTransId="{0D1F8A99-5DDA-40D3-9B9C-A7AC17E583A3}" sibTransId="{9993E2BA-F826-40D9-A8C7-8BAA3A3E3B56}"/>
    <dgm:cxn modelId="{188998FF-580F-4250-8259-1E2B56658507}" type="presOf" srcId="{BEB7D2CF-7254-424C-9F51-297A11C1308A}" destId="{44755B79-60D0-4789-BB60-0B2EDFDE5534}" srcOrd="0" destOrd="0" presId="urn:microsoft.com/office/officeart/2005/8/layout/default"/>
    <dgm:cxn modelId="{6048C8A6-16F0-48D2-92BD-02FD6DEAB4FA}" type="presParOf" srcId="{44755B79-60D0-4789-BB60-0B2EDFDE5534}" destId="{61B86569-90BD-43E6-B4EA-7BB7BAFB7F7C}" srcOrd="0" destOrd="0" presId="urn:microsoft.com/office/officeart/2005/8/layout/default"/>
    <dgm:cxn modelId="{5C2AF72A-E06F-4368-9354-42BDFAAC065D}" type="presParOf" srcId="{44755B79-60D0-4789-BB60-0B2EDFDE5534}" destId="{BEAB7823-C39B-46B3-A3C3-A99D574BA601}" srcOrd="1" destOrd="0" presId="urn:microsoft.com/office/officeart/2005/8/layout/default"/>
    <dgm:cxn modelId="{A27A4FEF-A0D1-4D7F-990C-5C9A68BAD97D}" type="presParOf" srcId="{44755B79-60D0-4789-BB60-0B2EDFDE5534}" destId="{D6B0871B-C922-43BF-B708-F7CD2D7EE123}" srcOrd="2" destOrd="0" presId="urn:microsoft.com/office/officeart/2005/8/layout/default"/>
    <dgm:cxn modelId="{9D748DB1-DA8F-4F99-B515-7D75397B95A5}" type="presParOf" srcId="{44755B79-60D0-4789-BB60-0B2EDFDE5534}" destId="{0B95723D-5CC5-452D-97F0-CD110E807E9F}" srcOrd="3" destOrd="0" presId="urn:microsoft.com/office/officeart/2005/8/layout/default"/>
    <dgm:cxn modelId="{2455E50D-28C2-49D9-9AEF-0E03D7249C7C}" type="presParOf" srcId="{44755B79-60D0-4789-BB60-0B2EDFDE5534}" destId="{18EA6913-18BB-488C-BE53-FB71082DE3DD}" srcOrd="4" destOrd="0" presId="urn:microsoft.com/office/officeart/2005/8/layout/default"/>
    <dgm:cxn modelId="{36A637EE-1E75-482D-BC52-03649ED36A24}" type="presParOf" srcId="{44755B79-60D0-4789-BB60-0B2EDFDE5534}" destId="{B8705428-1A6E-4CF1-8DA8-DE477B81B8A9}" srcOrd="5" destOrd="0" presId="urn:microsoft.com/office/officeart/2005/8/layout/default"/>
    <dgm:cxn modelId="{CC53A9D1-E69F-4F08-A488-3546F1EFFC25}" type="presParOf" srcId="{44755B79-60D0-4789-BB60-0B2EDFDE5534}" destId="{8F486DB9-3B3D-47AB-A0C6-27C02153C7FA}" srcOrd="6" destOrd="0" presId="urn:microsoft.com/office/officeart/2005/8/layout/default"/>
    <dgm:cxn modelId="{6BC97260-9C73-4AF2-88A6-A1DAC0CF9001}" type="presParOf" srcId="{44755B79-60D0-4789-BB60-0B2EDFDE5534}" destId="{C36DFD0F-6BF0-462A-9A03-33A3731A90BE}" srcOrd="7" destOrd="0" presId="urn:microsoft.com/office/officeart/2005/8/layout/default"/>
    <dgm:cxn modelId="{AADC7885-1C67-4674-A803-1AA8719A32E3}" type="presParOf" srcId="{44755B79-60D0-4789-BB60-0B2EDFDE5534}" destId="{D30EB29E-448C-44ED-9213-341BF65870A2}" srcOrd="8" destOrd="0" presId="urn:microsoft.com/office/officeart/2005/8/layout/default"/>
    <dgm:cxn modelId="{78F9A795-1F81-4629-ABE3-9A068B4CFECF}" type="presParOf" srcId="{44755B79-60D0-4789-BB60-0B2EDFDE5534}" destId="{43C362C9-3D13-4388-9013-C7E0187B36ED}" srcOrd="9" destOrd="0" presId="urn:microsoft.com/office/officeart/2005/8/layout/default"/>
    <dgm:cxn modelId="{8580EB0E-74A8-4DED-8501-1EEDE7C108C9}" type="presParOf" srcId="{44755B79-60D0-4789-BB60-0B2EDFDE5534}" destId="{16C64F4D-794D-408C-99A5-8394B914B032}" srcOrd="10" destOrd="0" presId="urn:microsoft.com/office/officeart/2005/8/layout/default"/>
    <dgm:cxn modelId="{4827508D-247A-4CAC-8FBE-F5E8972759F0}" type="presParOf" srcId="{44755B79-60D0-4789-BB60-0B2EDFDE5534}" destId="{B5928536-43DE-4026-9585-AE41A12EC3B8}" srcOrd="11" destOrd="0" presId="urn:microsoft.com/office/officeart/2005/8/layout/default"/>
    <dgm:cxn modelId="{37AED96D-9995-45E9-A442-C01A65CD6925}" type="presParOf" srcId="{44755B79-60D0-4789-BB60-0B2EDFDE5534}" destId="{595F647C-F04D-4F24-A43F-96216E8B9B87}" srcOrd="12" destOrd="0" presId="urn:microsoft.com/office/officeart/2005/8/layout/default"/>
    <dgm:cxn modelId="{75A87683-938E-48FB-A848-C8D06DE4BF02}" type="presParOf" srcId="{44755B79-60D0-4789-BB60-0B2EDFDE5534}" destId="{FF90AD00-7B03-4385-A31E-95992861A4C2}" srcOrd="13" destOrd="0" presId="urn:microsoft.com/office/officeart/2005/8/layout/default"/>
    <dgm:cxn modelId="{31A0E0A3-DB1F-46DA-9065-5BE648025EB2}" type="presParOf" srcId="{44755B79-60D0-4789-BB60-0B2EDFDE5534}" destId="{ECF287B6-F582-47F5-82DE-B196A5428F68}" srcOrd="14" destOrd="0" presId="urn:microsoft.com/office/officeart/2005/8/layout/default"/>
    <dgm:cxn modelId="{D856004B-C9F9-400E-A940-4B7269102CD5}" type="presParOf" srcId="{44755B79-60D0-4789-BB60-0B2EDFDE5534}" destId="{C2B78781-1C13-44EF-99BB-9F501C01DC02}" srcOrd="15" destOrd="0" presId="urn:microsoft.com/office/officeart/2005/8/layout/default"/>
    <dgm:cxn modelId="{A7A3216B-5A1C-444B-A16D-AFC4E35DFC2E}" type="presParOf" srcId="{44755B79-60D0-4789-BB60-0B2EDFDE5534}" destId="{904382EE-B26A-4EF1-A82E-8BAE7A6F2ACF}" srcOrd="16" destOrd="0" presId="urn:microsoft.com/office/officeart/2005/8/layout/default"/>
    <dgm:cxn modelId="{CB3F9E08-718F-45E2-8D43-88FA33DAB000}" type="presParOf" srcId="{44755B79-60D0-4789-BB60-0B2EDFDE5534}" destId="{C27C8016-04A6-41FC-B653-727A6744F5E4}" srcOrd="17" destOrd="0" presId="urn:microsoft.com/office/officeart/2005/8/layout/default"/>
    <dgm:cxn modelId="{A7240F93-9886-497D-AE10-8D1E4AF32B5C}" type="presParOf" srcId="{44755B79-60D0-4789-BB60-0B2EDFDE5534}" destId="{A9E66360-3162-4FD0-990B-0D82E9B295B3}" srcOrd="18" destOrd="0" presId="urn:microsoft.com/office/officeart/2005/8/layout/default"/>
    <dgm:cxn modelId="{D192E00A-EA18-4847-BD01-31ED5F1F472A}" type="presParOf" srcId="{44755B79-60D0-4789-BB60-0B2EDFDE5534}" destId="{BF2CED44-C5DB-44C5-ABFB-0C20E3F58443}" srcOrd="19" destOrd="0" presId="urn:microsoft.com/office/officeart/2005/8/layout/default"/>
    <dgm:cxn modelId="{4764CE8F-2A89-439C-A448-9794EA1615BE}" type="presParOf" srcId="{44755B79-60D0-4789-BB60-0B2EDFDE5534}" destId="{D502EE07-D4C0-43A0-B9F5-4ED6D559AA3F}" srcOrd="20" destOrd="0" presId="urn:microsoft.com/office/officeart/2005/8/layout/default"/>
    <dgm:cxn modelId="{BA86F0AC-7F6A-41A8-B667-7FF8E8226FFD}" type="presParOf" srcId="{44755B79-60D0-4789-BB60-0B2EDFDE5534}" destId="{F0F51E9B-52BA-4230-90E6-73183A6D51BC}" srcOrd="21" destOrd="0" presId="urn:microsoft.com/office/officeart/2005/8/layout/default"/>
    <dgm:cxn modelId="{D946647E-D460-4986-9E56-A945039B6609}" type="presParOf" srcId="{44755B79-60D0-4789-BB60-0B2EDFDE5534}" destId="{CAF9F3D6-00C2-4DF0-B2A3-35257FA93C34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4C1922-1B13-4349-B4B5-18AFFACD2B5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A3987A-A3F5-483F-86F6-B24A3A06C6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ARMA – (Univariate Time Series)</a:t>
          </a:r>
        </a:p>
      </dgm:t>
    </dgm:pt>
    <dgm:pt modelId="{E762A3C8-A289-44E4-A745-E2D2A7948A9B}" type="parTrans" cxnId="{C53F67FB-DEFD-4DDC-88D6-CA1415EFD6C6}">
      <dgm:prSet/>
      <dgm:spPr/>
      <dgm:t>
        <a:bodyPr/>
        <a:lstStyle/>
        <a:p>
          <a:endParaRPr lang="en-US"/>
        </a:p>
      </dgm:t>
    </dgm:pt>
    <dgm:pt modelId="{5AECE6EF-179B-4B66-B8E4-E0B51889F44E}" type="sibTrans" cxnId="{C53F67FB-DEFD-4DDC-88D6-CA1415EFD6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41808B-78CD-4334-9BDA-A00885470F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Linear Regression Based Model (Considerable)</a:t>
          </a:r>
        </a:p>
      </dgm:t>
    </dgm:pt>
    <dgm:pt modelId="{32CD013D-1F5F-441B-9E9A-1EB60A6E9541}" type="parTrans" cxnId="{D4FB3389-412C-4312-9E28-891E5654DB1F}">
      <dgm:prSet/>
      <dgm:spPr/>
      <dgm:t>
        <a:bodyPr/>
        <a:lstStyle/>
        <a:p>
          <a:endParaRPr lang="en-US"/>
        </a:p>
      </dgm:t>
    </dgm:pt>
    <dgm:pt modelId="{6975F666-0AAF-48BF-B7D0-DEA6D1BCC915}" type="sibTrans" cxnId="{D4FB3389-412C-4312-9E28-891E5654DB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EC536D-921B-4225-8BE1-4BE00E4C8B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XGBoost (Machine Learning Models ) Temporal Dependency</a:t>
          </a:r>
        </a:p>
      </dgm:t>
    </dgm:pt>
    <dgm:pt modelId="{6E6EEAE7-51EA-4FAE-BE34-544313FAAE35}" type="parTrans" cxnId="{ABBBE9F5-E769-403D-A51F-E923CCF36105}">
      <dgm:prSet/>
      <dgm:spPr/>
      <dgm:t>
        <a:bodyPr/>
        <a:lstStyle/>
        <a:p>
          <a:endParaRPr lang="en-US"/>
        </a:p>
      </dgm:t>
    </dgm:pt>
    <dgm:pt modelId="{E5393AAD-B9FC-490B-8FCD-6781C4B1136C}" type="sibTrans" cxnId="{ABBBE9F5-E769-403D-A51F-E923CCF361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4EBFB8-A5D3-47F1-94F2-4326D43F0F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LSTM Deep Learning Based Approach Overfitting due to Inadequate Data</a:t>
          </a:r>
        </a:p>
      </dgm:t>
    </dgm:pt>
    <dgm:pt modelId="{9B89D365-4F18-491D-A3D9-CA1B5BD5A4A3}" type="parTrans" cxnId="{51512FA7-E506-45C5-A8C8-62A9A07C5C9D}">
      <dgm:prSet/>
      <dgm:spPr/>
      <dgm:t>
        <a:bodyPr/>
        <a:lstStyle/>
        <a:p>
          <a:endParaRPr lang="en-US"/>
        </a:p>
      </dgm:t>
    </dgm:pt>
    <dgm:pt modelId="{A87636AF-E501-4C68-A611-E95B2D06389B}" type="sibTrans" cxnId="{51512FA7-E506-45C5-A8C8-62A9A07C5C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F4C8B3-7FB1-4F0D-971D-89F8D30409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Vector ARMA  Multivariate Time Series </a:t>
          </a:r>
        </a:p>
      </dgm:t>
    </dgm:pt>
    <dgm:pt modelId="{377D0151-8EB7-4B26-858A-09E028DB50F1}" type="parTrans" cxnId="{67FD7C32-A307-4E24-9671-3DFF55D99319}">
      <dgm:prSet/>
      <dgm:spPr/>
      <dgm:t>
        <a:bodyPr/>
        <a:lstStyle/>
        <a:p>
          <a:endParaRPr lang="en-US"/>
        </a:p>
      </dgm:t>
    </dgm:pt>
    <dgm:pt modelId="{896EFE6D-ADAC-449A-9F61-041B6C1F403D}" type="sibTrans" cxnId="{67FD7C32-A307-4E24-9671-3DFF55D99319}">
      <dgm:prSet/>
      <dgm:spPr/>
      <dgm:t>
        <a:bodyPr/>
        <a:lstStyle/>
        <a:p>
          <a:endParaRPr lang="en-US"/>
        </a:p>
      </dgm:t>
    </dgm:pt>
    <dgm:pt modelId="{B4B8EC6B-8560-4431-9505-2CC52AEF02F7}" type="pres">
      <dgm:prSet presAssocID="{A84C1922-1B13-4349-B4B5-18AFFACD2B51}" presName="root" presStyleCnt="0">
        <dgm:presLayoutVars>
          <dgm:dir/>
          <dgm:resizeHandles val="exact"/>
        </dgm:presLayoutVars>
      </dgm:prSet>
      <dgm:spPr/>
    </dgm:pt>
    <dgm:pt modelId="{85F24BEC-1058-4E4E-82DA-069DF6A6377F}" type="pres">
      <dgm:prSet presAssocID="{A84C1922-1B13-4349-B4B5-18AFFACD2B51}" presName="container" presStyleCnt="0">
        <dgm:presLayoutVars>
          <dgm:dir/>
          <dgm:resizeHandles val="exact"/>
        </dgm:presLayoutVars>
      </dgm:prSet>
      <dgm:spPr/>
    </dgm:pt>
    <dgm:pt modelId="{F0ED1671-4740-4650-8CCE-9267CEF20F88}" type="pres">
      <dgm:prSet presAssocID="{19A3987A-A3F5-483F-86F6-B24A3A06C668}" presName="compNode" presStyleCnt="0"/>
      <dgm:spPr/>
    </dgm:pt>
    <dgm:pt modelId="{4B32D427-82E9-4686-A020-3A37B22E2E79}" type="pres">
      <dgm:prSet presAssocID="{19A3987A-A3F5-483F-86F6-B24A3A06C668}" presName="iconBgRect" presStyleLbl="bgShp" presStyleIdx="0" presStyleCnt="5"/>
      <dgm:spPr/>
    </dgm:pt>
    <dgm:pt modelId="{637FC5B7-EF82-473A-836F-83D4661285F3}" type="pres">
      <dgm:prSet presAssocID="{19A3987A-A3F5-483F-86F6-B24A3A06C66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71B5B6D-B482-4930-BE90-C88E8BE377C9}" type="pres">
      <dgm:prSet presAssocID="{19A3987A-A3F5-483F-86F6-B24A3A06C668}" presName="spaceRect" presStyleCnt="0"/>
      <dgm:spPr/>
    </dgm:pt>
    <dgm:pt modelId="{ADFF7EC9-6AC1-4D40-A8E5-AA0E9F419CF4}" type="pres">
      <dgm:prSet presAssocID="{19A3987A-A3F5-483F-86F6-B24A3A06C668}" presName="textRect" presStyleLbl="revTx" presStyleIdx="0" presStyleCnt="5">
        <dgm:presLayoutVars>
          <dgm:chMax val="1"/>
          <dgm:chPref val="1"/>
        </dgm:presLayoutVars>
      </dgm:prSet>
      <dgm:spPr/>
    </dgm:pt>
    <dgm:pt modelId="{8D675BD7-65FF-4E0D-8591-1351736FA2A8}" type="pres">
      <dgm:prSet presAssocID="{5AECE6EF-179B-4B66-B8E4-E0B51889F44E}" presName="sibTrans" presStyleLbl="sibTrans2D1" presStyleIdx="0" presStyleCnt="0"/>
      <dgm:spPr/>
    </dgm:pt>
    <dgm:pt modelId="{C16DDFD3-EEF0-480D-B232-EFEAECBD6C17}" type="pres">
      <dgm:prSet presAssocID="{3641808B-78CD-4334-9BDA-A00885470F48}" presName="compNode" presStyleCnt="0"/>
      <dgm:spPr/>
    </dgm:pt>
    <dgm:pt modelId="{C069B0A6-D113-4F24-865F-27027A6C3F2C}" type="pres">
      <dgm:prSet presAssocID="{3641808B-78CD-4334-9BDA-A00885470F48}" presName="iconBgRect" presStyleLbl="bgShp" presStyleIdx="1" presStyleCnt="5"/>
      <dgm:spPr/>
    </dgm:pt>
    <dgm:pt modelId="{5F7F5F3B-E3FF-4146-9EA4-7ABAD9C38C30}" type="pres">
      <dgm:prSet presAssocID="{3641808B-78CD-4334-9BDA-A00885470F4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D1443734-8468-4E19-A644-B1B511F49EA8}" type="pres">
      <dgm:prSet presAssocID="{3641808B-78CD-4334-9BDA-A00885470F48}" presName="spaceRect" presStyleCnt="0"/>
      <dgm:spPr/>
    </dgm:pt>
    <dgm:pt modelId="{B0E132BE-524B-43EE-B3BC-0D06CC35167B}" type="pres">
      <dgm:prSet presAssocID="{3641808B-78CD-4334-9BDA-A00885470F48}" presName="textRect" presStyleLbl="revTx" presStyleIdx="1" presStyleCnt="5">
        <dgm:presLayoutVars>
          <dgm:chMax val="1"/>
          <dgm:chPref val="1"/>
        </dgm:presLayoutVars>
      </dgm:prSet>
      <dgm:spPr/>
    </dgm:pt>
    <dgm:pt modelId="{51FCB2CB-6BC6-4B81-B0D8-D7A47E56017F}" type="pres">
      <dgm:prSet presAssocID="{6975F666-0AAF-48BF-B7D0-DEA6D1BCC915}" presName="sibTrans" presStyleLbl="sibTrans2D1" presStyleIdx="0" presStyleCnt="0"/>
      <dgm:spPr/>
    </dgm:pt>
    <dgm:pt modelId="{E13668CA-AF42-4927-AA61-62B85366A44D}" type="pres">
      <dgm:prSet presAssocID="{F5EC536D-921B-4225-8BE1-4BE00E4C8BE6}" presName="compNode" presStyleCnt="0"/>
      <dgm:spPr/>
    </dgm:pt>
    <dgm:pt modelId="{D57C7E30-9226-425A-BE69-744871131CA9}" type="pres">
      <dgm:prSet presAssocID="{F5EC536D-921B-4225-8BE1-4BE00E4C8BE6}" presName="iconBgRect" presStyleLbl="bgShp" presStyleIdx="2" presStyleCnt="5"/>
      <dgm:spPr/>
    </dgm:pt>
    <dgm:pt modelId="{911C2421-EC75-4AA3-BAA7-A9DF675013DB}" type="pres">
      <dgm:prSet presAssocID="{F5EC536D-921B-4225-8BE1-4BE00E4C8BE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960603-1400-4962-AD2A-F235D2B8A095}" type="pres">
      <dgm:prSet presAssocID="{F5EC536D-921B-4225-8BE1-4BE00E4C8BE6}" presName="spaceRect" presStyleCnt="0"/>
      <dgm:spPr/>
    </dgm:pt>
    <dgm:pt modelId="{1FC614CE-BDC2-45A8-893F-155A43849198}" type="pres">
      <dgm:prSet presAssocID="{F5EC536D-921B-4225-8BE1-4BE00E4C8BE6}" presName="textRect" presStyleLbl="revTx" presStyleIdx="2" presStyleCnt="5">
        <dgm:presLayoutVars>
          <dgm:chMax val="1"/>
          <dgm:chPref val="1"/>
        </dgm:presLayoutVars>
      </dgm:prSet>
      <dgm:spPr/>
    </dgm:pt>
    <dgm:pt modelId="{CC5F5D6A-346A-40A4-BD3F-DC0D58072A71}" type="pres">
      <dgm:prSet presAssocID="{E5393AAD-B9FC-490B-8FCD-6781C4B1136C}" presName="sibTrans" presStyleLbl="sibTrans2D1" presStyleIdx="0" presStyleCnt="0"/>
      <dgm:spPr/>
    </dgm:pt>
    <dgm:pt modelId="{568A596C-035E-47F8-8035-04D8ACDB3F3A}" type="pres">
      <dgm:prSet presAssocID="{E74EBFB8-A5D3-47F1-94F2-4326D43F0FEB}" presName="compNode" presStyleCnt="0"/>
      <dgm:spPr/>
    </dgm:pt>
    <dgm:pt modelId="{752BDC4B-4B00-465B-940A-DC5C51FCB4BC}" type="pres">
      <dgm:prSet presAssocID="{E74EBFB8-A5D3-47F1-94F2-4326D43F0FEB}" presName="iconBgRect" presStyleLbl="bgShp" presStyleIdx="3" presStyleCnt="5"/>
      <dgm:spPr/>
    </dgm:pt>
    <dgm:pt modelId="{543CE592-4540-4C33-8EEF-97EF8236B5E9}" type="pres">
      <dgm:prSet presAssocID="{E74EBFB8-A5D3-47F1-94F2-4326D43F0FE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E4CC589-46BD-4895-9F02-071D4A893938}" type="pres">
      <dgm:prSet presAssocID="{E74EBFB8-A5D3-47F1-94F2-4326D43F0FEB}" presName="spaceRect" presStyleCnt="0"/>
      <dgm:spPr/>
    </dgm:pt>
    <dgm:pt modelId="{D83C75CD-AD6B-45D8-B0F8-8D6C4FBD98E4}" type="pres">
      <dgm:prSet presAssocID="{E74EBFB8-A5D3-47F1-94F2-4326D43F0FEB}" presName="textRect" presStyleLbl="revTx" presStyleIdx="3" presStyleCnt="5">
        <dgm:presLayoutVars>
          <dgm:chMax val="1"/>
          <dgm:chPref val="1"/>
        </dgm:presLayoutVars>
      </dgm:prSet>
      <dgm:spPr/>
    </dgm:pt>
    <dgm:pt modelId="{7C4AFB3C-D7D9-45CF-8ACD-403B90558C1E}" type="pres">
      <dgm:prSet presAssocID="{A87636AF-E501-4C68-A611-E95B2D06389B}" presName="sibTrans" presStyleLbl="sibTrans2D1" presStyleIdx="0" presStyleCnt="0"/>
      <dgm:spPr/>
    </dgm:pt>
    <dgm:pt modelId="{6C85B9AB-12DA-46B5-975D-18BB8A8BBC37}" type="pres">
      <dgm:prSet presAssocID="{F4F4C8B3-7FB1-4F0D-971D-89F8D3040927}" presName="compNode" presStyleCnt="0"/>
      <dgm:spPr/>
    </dgm:pt>
    <dgm:pt modelId="{F4969410-98A1-43ED-B314-BAA083023518}" type="pres">
      <dgm:prSet presAssocID="{F4F4C8B3-7FB1-4F0D-971D-89F8D3040927}" presName="iconBgRect" presStyleLbl="bgShp" presStyleIdx="4" presStyleCnt="5"/>
      <dgm:spPr/>
    </dgm:pt>
    <dgm:pt modelId="{CD56B513-2632-4838-93AE-D3EE47B7CA5F}" type="pres">
      <dgm:prSet presAssocID="{F4F4C8B3-7FB1-4F0D-971D-89F8D304092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DAD13F0-D73E-41A0-983F-6F546EC14DE4}" type="pres">
      <dgm:prSet presAssocID="{F4F4C8B3-7FB1-4F0D-971D-89F8D3040927}" presName="spaceRect" presStyleCnt="0"/>
      <dgm:spPr/>
    </dgm:pt>
    <dgm:pt modelId="{3838A5A6-011D-4980-A07F-50AE7630E969}" type="pres">
      <dgm:prSet presAssocID="{F4F4C8B3-7FB1-4F0D-971D-89F8D304092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7FD7C32-A307-4E24-9671-3DFF55D99319}" srcId="{A84C1922-1B13-4349-B4B5-18AFFACD2B51}" destId="{F4F4C8B3-7FB1-4F0D-971D-89F8D3040927}" srcOrd="4" destOrd="0" parTransId="{377D0151-8EB7-4B26-858A-09E028DB50F1}" sibTransId="{896EFE6D-ADAC-449A-9F61-041B6C1F403D}"/>
    <dgm:cxn modelId="{B8DB0960-F1DB-428A-8370-64647604F2EB}" type="presOf" srcId="{3641808B-78CD-4334-9BDA-A00885470F48}" destId="{B0E132BE-524B-43EE-B3BC-0D06CC35167B}" srcOrd="0" destOrd="0" presId="urn:microsoft.com/office/officeart/2018/2/layout/IconCircleList"/>
    <dgm:cxn modelId="{B6B09659-900D-4C91-9773-E29235367FF9}" type="presOf" srcId="{E5393AAD-B9FC-490B-8FCD-6781C4B1136C}" destId="{CC5F5D6A-346A-40A4-BD3F-DC0D58072A71}" srcOrd="0" destOrd="0" presId="urn:microsoft.com/office/officeart/2018/2/layout/IconCircleList"/>
    <dgm:cxn modelId="{E89AE982-C32C-4E5D-8F02-018A6B94A516}" type="presOf" srcId="{F5EC536D-921B-4225-8BE1-4BE00E4C8BE6}" destId="{1FC614CE-BDC2-45A8-893F-155A43849198}" srcOrd="0" destOrd="0" presId="urn:microsoft.com/office/officeart/2018/2/layout/IconCircleList"/>
    <dgm:cxn modelId="{D4FB3389-412C-4312-9E28-891E5654DB1F}" srcId="{A84C1922-1B13-4349-B4B5-18AFFACD2B51}" destId="{3641808B-78CD-4334-9BDA-A00885470F48}" srcOrd="1" destOrd="0" parTransId="{32CD013D-1F5F-441B-9E9A-1EB60A6E9541}" sibTransId="{6975F666-0AAF-48BF-B7D0-DEA6D1BCC915}"/>
    <dgm:cxn modelId="{8497BA8B-8E58-49AA-80F4-B80E5F6B9979}" type="presOf" srcId="{19A3987A-A3F5-483F-86F6-B24A3A06C668}" destId="{ADFF7EC9-6AC1-4D40-A8E5-AA0E9F419CF4}" srcOrd="0" destOrd="0" presId="urn:microsoft.com/office/officeart/2018/2/layout/IconCircleList"/>
    <dgm:cxn modelId="{51512FA7-E506-45C5-A8C8-62A9A07C5C9D}" srcId="{A84C1922-1B13-4349-B4B5-18AFFACD2B51}" destId="{E74EBFB8-A5D3-47F1-94F2-4326D43F0FEB}" srcOrd="3" destOrd="0" parTransId="{9B89D365-4F18-491D-A3D9-CA1B5BD5A4A3}" sibTransId="{A87636AF-E501-4C68-A611-E95B2D06389B}"/>
    <dgm:cxn modelId="{1ADB98B2-3202-4AD5-8352-92676079A9C7}" type="presOf" srcId="{A84C1922-1B13-4349-B4B5-18AFFACD2B51}" destId="{B4B8EC6B-8560-4431-9505-2CC52AEF02F7}" srcOrd="0" destOrd="0" presId="urn:microsoft.com/office/officeart/2018/2/layout/IconCircleList"/>
    <dgm:cxn modelId="{092187B3-467D-445B-BFF4-CFF61F32F646}" type="presOf" srcId="{5AECE6EF-179B-4B66-B8E4-E0B51889F44E}" destId="{8D675BD7-65FF-4E0D-8591-1351736FA2A8}" srcOrd="0" destOrd="0" presId="urn:microsoft.com/office/officeart/2018/2/layout/IconCircleList"/>
    <dgm:cxn modelId="{A60DDFD0-655B-4C74-B609-5E3C5D60FC0A}" type="presOf" srcId="{6975F666-0AAF-48BF-B7D0-DEA6D1BCC915}" destId="{51FCB2CB-6BC6-4B81-B0D8-D7A47E56017F}" srcOrd="0" destOrd="0" presId="urn:microsoft.com/office/officeart/2018/2/layout/IconCircleList"/>
    <dgm:cxn modelId="{2C576BD4-ACC7-452A-BA79-DAAD0825BB68}" type="presOf" srcId="{F4F4C8B3-7FB1-4F0D-971D-89F8D3040927}" destId="{3838A5A6-011D-4980-A07F-50AE7630E969}" srcOrd="0" destOrd="0" presId="urn:microsoft.com/office/officeart/2018/2/layout/IconCircleList"/>
    <dgm:cxn modelId="{B0710DDD-E64A-4D57-AADC-494509E60927}" type="presOf" srcId="{A87636AF-E501-4C68-A611-E95B2D06389B}" destId="{7C4AFB3C-D7D9-45CF-8ACD-403B90558C1E}" srcOrd="0" destOrd="0" presId="urn:microsoft.com/office/officeart/2018/2/layout/IconCircleList"/>
    <dgm:cxn modelId="{ABBBE9F5-E769-403D-A51F-E923CCF36105}" srcId="{A84C1922-1B13-4349-B4B5-18AFFACD2B51}" destId="{F5EC536D-921B-4225-8BE1-4BE00E4C8BE6}" srcOrd="2" destOrd="0" parTransId="{6E6EEAE7-51EA-4FAE-BE34-544313FAAE35}" sibTransId="{E5393AAD-B9FC-490B-8FCD-6781C4B1136C}"/>
    <dgm:cxn modelId="{B2602EF6-C844-4D47-9B2C-A7AA0B91D2F8}" type="presOf" srcId="{E74EBFB8-A5D3-47F1-94F2-4326D43F0FEB}" destId="{D83C75CD-AD6B-45D8-B0F8-8D6C4FBD98E4}" srcOrd="0" destOrd="0" presId="urn:microsoft.com/office/officeart/2018/2/layout/IconCircleList"/>
    <dgm:cxn modelId="{C53F67FB-DEFD-4DDC-88D6-CA1415EFD6C6}" srcId="{A84C1922-1B13-4349-B4B5-18AFFACD2B51}" destId="{19A3987A-A3F5-483F-86F6-B24A3A06C668}" srcOrd="0" destOrd="0" parTransId="{E762A3C8-A289-44E4-A745-E2D2A7948A9B}" sibTransId="{5AECE6EF-179B-4B66-B8E4-E0B51889F44E}"/>
    <dgm:cxn modelId="{B5B38EE8-1226-49A0-8EAA-5D2B87F9109D}" type="presParOf" srcId="{B4B8EC6B-8560-4431-9505-2CC52AEF02F7}" destId="{85F24BEC-1058-4E4E-82DA-069DF6A6377F}" srcOrd="0" destOrd="0" presId="urn:microsoft.com/office/officeart/2018/2/layout/IconCircleList"/>
    <dgm:cxn modelId="{C7244219-9864-40F2-8703-727CD220CEB0}" type="presParOf" srcId="{85F24BEC-1058-4E4E-82DA-069DF6A6377F}" destId="{F0ED1671-4740-4650-8CCE-9267CEF20F88}" srcOrd="0" destOrd="0" presId="urn:microsoft.com/office/officeart/2018/2/layout/IconCircleList"/>
    <dgm:cxn modelId="{7C75BCD9-9B6E-4648-8B2C-D0317B643D79}" type="presParOf" srcId="{F0ED1671-4740-4650-8CCE-9267CEF20F88}" destId="{4B32D427-82E9-4686-A020-3A37B22E2E79}" srcOrd="0" destOrd="0" presId="urn:microsoft.com/office/officeart/2018/2/layout/IconCircleList"/>
    <dgm:cxn modelId="{4112E117-4518-42C6-AB5E-01800EA82E7A}" type="presParOf" srcId="{F0ED1671-4740-4650-8CCE-9267CEF20F88}" destId="{637FC5B7-EF82-473A-836F-83D4661285F3}" srcOrd="1" destOrd="0" presId="urn:microsoft.com/office/officeart/2018/2/layout/IconCircleList"/>
    <dgm:cxn modelId="{E9DEC5BC-82CB-48CB-9CA2-AF6BB2D060B4}" type="presParOf" srcId="{F0ED1671-4740-4650-8CCE-9267CEF20F88}" destId="{A71B5B6D-B482-4930-BE90-C88E8BE377C9}" srcOrd="2" destOrd="0" presId="urn:microsoft.com/office/officeart/2018/2/layout/IconCircleList"/>
    <dgm:cxn modelId="{73F030E4-C606-4688-B205-73C133C692CE}" type="presParOf" srcId="{F0ED1671-4740-4650-8CCE-9267CEF20F88}" destId="{ADFF7EC9-6AC1-4D40-A8E5-AA0E9F419CF4}" srcOrd="3" destOrd="0" presId="urn:microsoft.com/office/officeart/2018/2/layout/IconCircleList"/>
    <dgm:cxn modelId="{781DA712-4211-46EA-90F9-4E4A47A66133}" type="presParOf" srcId="{85F24BEC-1058-4E4E-82DA-069DF6A6377F}" destId="{8D675BD7-65FF-4E0D-8591-1351736FA2A8}" srcOrd="1" destOrd="0" presId="urn:microsoft.com/office/officeart/2018/2/layout/IconCircleList"/>
    <dgm:cxn modelId="{2F6E6827-8746-430B-8896-B9577AD3435D}" type="presParOf" srcId="{85F24BEC-1058-4E4E-82DA-069DF6A6377F}" destId="{C16DDFD3-EEF0-480D-B232-EFEAECBD6C17}" srcOrd="2" destOrd="0" presId="urn:microsoft.com/office/officeart/2018/2/layout/IconCircleList"/>
    <dgm:cxn modelId="{E51F334B-7AA9-418D-9017-EB6BF3992E37}" type="presParOf" srcId="{C16DDFD3-EEF0-480D-B232-EFEAECBD6C17}" destId="{C069B0A6-D113-4F24-865F-27027A6C3F2C}" srcOrd="0" destOrd="0" presId="urn:microsoft.com/office/officeart/2018/2/layout/IconCircleList"/>
    <dgm:cxn modelId="{6A673079-9F6A-49A5-AA94-46B616C42124}" type="presParOf" srcId="{C16DDFD3-EEF0-480D-B232-EFEAECBD6C17}" destId="{5F7F5F3B-E3FF-4146-9EA4-7ABAD9C38C30}" srcOrd="1" destOrd="0" presId="urn:microsoft.com/office/officeart/2018/2/layout/IconCircleList"/>
    <dgm:cxn modelId="{8B336093-EDB3-425B-8AD0-AC23FA68EC6C}" type="presParOf" srcId="{C16DDFD3-EEF0-480D-B232-EFEAECBD6C17}" destId="{D1443734-8468-4E19-A644-B1B511F49EA8}" srcOrd="2" destOrd="0" presId="urn:microsoft.com/office/officeart/2018/2/layout/IconCircleList"/>
    <dgm:cxn modelId="{E9344F92-E66C-4005-AFC7-A248464E2707}" type="presParOf" srcId="{C16DDFD3-EEF0-480D-B232-EFEAECBD6C17}" destId="{B0E132BE-524B-43EE-B3BC-0D06CC35167B}" srcOrd="3" destOrd="0" presId="urn:microsoft.com/office/officeart/2018/2/layout/IconCircleList"/>
    <dgm:cxn modelId="{5FCE2908-4701-49D3-B5D3-8CD1BE83B303}" type="presParOf" srcId="{85F24BEC-1058-4E4E-82DA-069DF6A6377F}" destId="{51FCB2CB-6BC6-4B81-B0D8-D7A47E56017F}" srcOrd="3" destOrd="0" presId="urn:microsoft.com/office/officeart/2018/2/layout/IconCircleList"/>
    <dgm:cxn modelId="{30E38A7A-0C97-4887-AE11-664B36B06A7E}" type="presParOf" srcId="{85F24BEC-1058-4E4E-82DA-069DF6A6377F}" destId="{E13668CA-AF42-4927-AA61-62B85366A44D}" srcOrd="4" destOrd="0" presId="urn:microsoft.com/office/officeart/2018/2/layout/IconCircleList"/>
    <dgm:cxn modelId="{9B04CAA9-890A-40CF-828A-AB1491176374}" type="presParOf" srcId="{E13668CA-AF42-4927-AA61-62B85366A44D}" destId="{D57C7E30-9226-425A-BE69-744871131CA9}" srcOrd="0" destOrd="0" presId="urn:microsoft.com/office/officeart/2018/2/layout/IconCircleList"/>
    <dgm:cxn modelId="{A08BA212-E080-434B-A7F7-6F5B64C70640}" type="presParOf" srcId="{E13668CA-AF42-4927-AA61-62B85366A44D}" destId="{911C2421-EC75-4AA3-BAA7-A9DF675013DB}" srcOrd="1" destOrd="0" presId="urn:microsoft.com/office/officeart/2018/2/layout/IconCircleList"/>
    <dgm:cxn modelId="{5EE149B3-1946-4B6B-A21D-8EC4DF18B295}" type="presParOf" srcId="{E13668CA-AF42-4927-AA61-62B85366A44D}" destId="{E3960603-1400-4962-AD2A-F235D2B8A095}" srcOrd="2" destOrd="0" presId="urn:microsoft.com/office/officeart/2018/2/layout/IconCircleList"/>
    <dgm:cxn modelId="{4654A9CC-F4A6-4837-9EFE-7F8DEA98CF24}" type="presParOf" srcId="{E13668CA-AF42-4927-AA61-62B85366A44D}" destId="{1FC614CE-BDC2-45A8-893F-155A43849198}" srcOrd="3" destOrd="0" presId="urn:microsoft.com/office/officeart/2018/2/layout/IconCircleList"/>
    <dgm:cxn modelId="{F8C2CC57-0E3A-4B90-8761-64B423A1F7E9}" type="presParOf" srcId="{85F24BEC-1058-4E4E-82DA-069DF6A6377F}" destId="{CC5F5D6A-346A-40A4-BD3F-DC0D58072A71}" srcOrd="5" destOrd="0" presId="urn:microsoft.com/office/officeart/2018/2/layout/IconCircleList"/>
    <dgm:cxn modelId="{0B079469-F9C4-41F6-B8B8-59951CA7C60A}" type="presParOf" srcId="{85F24BEC-1058-4E4E-82DA-069DF6A6377F}" destId="{568A596C-035E-47F8-8035-04D8ACDB3F3A}" srcOrd="6" destOrd="0" presId="urn:microsoft.com/office/officeart/2018/2/layout/IconCircleList"/>
    <dgm:cxn modelId="{D2E7B30D-FCE4-448F-AF92-3B979D83ED28}" type="presParOf" srcId="{568A596C-035E-47F8-8035-04D8ACDB3F3A}" destId="{752BDC4B-4B00-465B-940A-DC5C51FCB4BC}" srcOrd="0" destOrd="0" presId="urn:microsoft.com/office/officeart/2018/2/layout/IconCircleList"/>
    <dgm:cxn modelId="{8FA39492-35D6-49CA-A76B-D30A4CA07B49}" type="presParOf" srcId="{568A596C-035E-47F8-8035-04D8ACDB3F3A}" destId="{543CE592-4540-4C33-8EEF-97EF8236B5E9}" srcOrd="1" destOrd="0" presId="urn:microsoft.com/office/officeart/2018/2/layout/IconCircleList"/>
    <dgm:cxn modelId="{74181065-E6E8-405E-86DA-F9D79FE7037B}" type="presParOf" srcId="{568A596C-035E-47F8-8035-04D8ACDB3F3A}" destId="{0E4CC589-46BD-4895-9F02-071D4A893938}" srcOrd="2" destOrd="0" presId="urn:microsoft.com/office/officeart/2018/2/layout/IconCircleList"/>
    <dgm:cxn modelId="{4D037359-D33B-43A3-8BA9-343438AC351F}" type="presParOf" srcId="{568A596C-035E-47F8-8035-04D8ACDB3F3A}" destId="{D83C75CD-AD6B-45D8-B0F8-8D6C4FBD98E4}" srcOrd="3" destOrd="0" presId="urn:microsoft.com/office/officeart/2018/2/layout/IconCircleList"/>
    <dgm:cxn modelId="{E8C3DD4D-5AB8-455F-805D-FAA284534F01}" type="presParOf" srcId="{85F24BEC-1058-4E4E-82DA-069DF6A6377F}" destId="{7C4AFB3C-D7D9-45CF-8ACD-403B90558C1E}" srcOrd="7" destOrd="0" presId="urn:microsoft.com/office/officeart/2018/2/layout/IconCircleList"/>
    <dgm:cxn modelId="{F190864C-7771-41AD-8C76-ACE3F770E332}" type="presParOf" srcId="{85F24BEC-1058-4E4E-82DA-069DF6A6377F}" destId="{6C85B9AB-12DA-46B5-975D-18BB8A8BBC37}" srcOrd="8" destOrd="0" presId="urn:microsoft.com/office/officeart/2018/2/layout/IconCircleList"/>
    <dgm:cxn modelId="{A03044DB-EC44-4BA0-B27E-05F530EA881D}" type="presParOf" srcId="{6C85B9AB-12DA-46B5-975D-18BB8A8BBC37}" destId="{F4969410-98A1-43ED-B314-BAA083023518}" srcOrd="0" destOrd="0" presId="urn:microsoft.com/office/officeart/2018/2/layout/IconCircleList"/>
    <dgm:cxn modelId="{1361472B-6BC6-4C08-A409-94EC95EB29AF}" type="presParOf" srcId="{6C85B9AB-12DA-46B5-975D-18BB8A8BBC37}" destId="{CD56B513-2632-4838-93AE-D3EE47B7CA5F}" srcOrd="1" destOrd="0" presId="urn:microsoft.com/office/officeart/2018/2/layout/IconCircleList"/>
    <dgm:cxn modelId="{C905972A-A4CB-47ED-A60A-225386DB9658}" type="presParOf" srcId="{6C85B9AB-12DA-46B5-975D-18BB8A8BBC37}" destId="{0DAD13F0-D73E-41A0-983F-6F546EC14DE4}" srcOrd="2" destOrd="0" presId="urn:microsoft.com/office/officeart/2018/2/layout/IconCircleList"/>
    <dgm:cxn modelId="{92F67966-9095-40F5-8884-3122B4B64834}" type="presParOf" srcId="{6C85B9AB-12DA-46B5-975D-18BB8A8BBC37}" destId="{3838A5A6-011D-4980-A07F-50AE7630E96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4FE01F-93FF-4E2C-9B35-01E1FD39AF4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1C5AA8-2C45-4CC9-BFCA-871558CB8B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Look for trend in Time Series</a:t>
          </a:r>
          <a:endParaRPr lang="en-US" dirty="0"/>
        </a:p>
      </dgm:t>
    </dgm:pt>
    <dgm:pt modelId="{8766DB53-1C7B-48D6-B302-7BF9346C6833}" type="parTrans" cxnId="{27006869-7F0B-4989-817E-B83B7F45F7E1}">
      <dgm:prSet/>
      <dgm:spPr/>
      <dgm:t>
        <a:bodyPr/>
        <a:lstStyle/>
        <a:p>
          <a:endParaRPr lang="en-US"/>
        </a:p>
      </dgm:t>
    </dgm:pt>
    <dgm:pt modelId="{44666151-394D-43F6-8E6E-152D70BF4240}" type="sibTrans" cxnId="{27006869-7F0B-4989-817E-B83B7F45F7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23578D-2164-4CCA-92F5-58CFEFA8A9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 Causation using Granger’s Causality Test</a:t>
          </a:r>
          <a:endParaRPr lang="en-US" dirty="0"/>
        </a:p>
      </dgm:t>
    </dgm:pt>
    <dgm:pt modelId="{CB10C859-1845-4DBA-BE98-1A7A6D215712}" type="parTrans" cxnId="{2DDAF844-22CD-4AC2-BEB1-65386E43A339}">
      <dgm:prSet/>
      <dgm:spPr/>
      <dgm:t>
        <a:bodyPr/>
        <a:lstStyle/>
        <a:p>
          <a:endParaRPr lang="en-US"/>
        </a:p>
      </dgm:t>
    </dgm:pt>
    <dgm:pt modelId="{7D59A696-A430-406D-AA42-590D13AA0DB9}" type="sibTrans" cxnId="{2DDAF844-22CD-4AC2-BEB1-65386E43A3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3A02B6-3D32-4817-95C9-6EB2EBB6DD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 for Stationarity and Make the Time Series Stationary</a:t>
          </a:r>
          <a:endParaRPr lang="en-US" dirty="0"/>
        </a:p>
      </dgm:t>
    </dgm:pt>
    <dgm:pt modelId="{98E1D930-B463-4F38-A348-8B201D35BFFB}" type="parTrans" cxnId="{05F5FB35-E6D8-4889-8ADC-776BE318C8F9}">
      <dgm:prSet/>
      <dgm:spPr/>
      <dgm:t>
        <a:bodyPr/>
        <a:lstStyle/>
        <a:p>
          <a:endParaRPr lang="en-US"/>
        </a:p>
      </dgm:t>
    </dgm:pt>
    <dgm:pt modelId="{C7CA7947-D00C-4873-937D-E76B28791DAF}" type="sibTrans" cxnId="{05F5FB35-E6D8-4889-8ADC-776BE318C8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81FFD4-DEFF-4108-AF1E-A19F290BA1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 the VAR Model of Selected Order(p)</a:t>
          </a:r>
        </a:p>
      </dgm:t>
    </dgm:pt>
    <dgm:pt modelId="{559317E8-6E83-4A69-83DF-D969B165CDBF}" type="parTrans" cxnId="{FCD0F5FB-95D6-4A5E-9703-0CB3E8E6754A}">
      <dgm:prSet/>
      <dgm:spPr/>
      <dgm:t>
        <a:bodyPr/>
        <a:lstStyle/>
        <a:p>
          <a:endParaRPr lang="en-US"/>
        </a:p>
      </dgm:t>
    </dgm:pt>
    <dgm:pt modelId="{045DAB7A-BF73-4281-BE05-DBDD62453916}" type="sibTrans" cxnId="{FCD0F5FB-95D6-4A5E-9703-0CB3E8E675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E0671E-BF57-4BAA-A9A3-F548C3BCF5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 for Serial Correlation of Residuals (Errors) using Durbin Watson Statistic</a:t>
          </a:r>
          <a:endParaRPr lang="en-US" dirty="0"/>
        </a:p>
      </dgm:t>
    </dgm:pt>
    <dgm:pt modelId="{786A1F24-6708-4AE8-8B27-1D2E5A5B7BE8}" type="parTrans" cxnId="{5CF9373D-4363-4557-8232-AC04EDF2310A}">
      <dgm:prSet/>
      <dgm:spPr/>
      <dgm:t>
        <a:bodyPr/>
        <a:lstStyle/>
        <a:p>
          <a:endParaRPr lang="en-US"/>
        </a:p>
      </dgm:t>
    </dgm:pt>
    <dgm:pt modelId="{116E8F21-38F4-4CE4-B699-46FB0CE75E75}" type="sibTrans" cxnId="{5CF9373D-4363-4557-8232-AC04EDF231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8318F9-766D-4034-B5A9-F2BF507C1F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Invert the transformation to get the real forecast</a:t>
          </a:r>
        </a:p>
      </dgm:t>
    </dgm:pt>
    <dgm:pt modelId="{9B959E22-F596-45BF-937D-8639625DDC80}" type="parTrans" cxnId="{991FB334-2672-4E54-AA82-65ED4C9009BA}">
      <dgm:prSet/>
      <dgm:spPr/>
      <dgm:t>
        <a:bodyPr/>
        <a:lstStyle/>
        <a:p>
          <a:endParaRPr lang="en-US"/>
        </a:p>
      </dgm:t>
    </dgm:pt>
    <dgm:pt modelId="{FB38BABC-6132-47F3-B037-B451FFB0A890}" type="sibTrans" cxnId="{991FB334-2672-4E54-AA82-65ED4C9009B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6FF32F-C73B-4B83-91D6-4D658B4D78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Plot of Forecast vs Actuals</a:t>
          </a:r>
          <a:endParaRPr lang="en-US" dirty="0"/>
        </a:p>
      </dgm:t>
    </dgm:pt>
    <dgm:pt modelId="{53C70C1F-CCFE-44F8-ACF9-1F9FD8D8CE94}" type="parTrans" cxnId="{BE60D65B-382D-4AEB-ABB2-3F116A7488C4}">
      <dgm:prSet/>
      <dgm:spPr/>
      <dgm:t>
        <a:bodyPr/>
        <a:lstStyle/>
        <a:p>
          <a:endParaRPr lang="en-US"/>
        </a:p>
      </dgm:t>
    </dgm:pt>
    <dgm:pt modelId="{616D8068-56BD-464F-9895-34865CB393B1}" type="sibTrans" cxnId="{BE60D65B-382D-4AEB-ABB2-3F116A7488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B30C41-487A-45CC-85AD-1DA5AD242C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Evaluate the Forecasts</a:t>
          </a:r>
        </a:p>
      </dgm:t>
    </dgm:pt>
    <dgm:pt modelId="{FBA5D9C3-3FD5-40F4-9F76-C2E65BDF8F02}" type="parTrans" cxnId="{03EA8F55-5B52-495C-A53A-8E776A2D4C65}">
      <dgm:prSet/>
      <dgm:spPr/>
      <dgm:t>
        <a:bodyPr/>
        <a:lstStyle/>
        <a:p>
          <a:endParaRPr lang="en-US"/>
        </a:p>
      </dgm:t>
    </dgm:pt>
    <dgm:pt modelId="{A2B7834C-0AC7-435C-AC02-FAA6AF0C9AA4}" type="sibTrans" cxnId="{03EA8F55-5B52-495C-A53A-8E776A2D4C65}">
      <dgm:prSet/>
      <dgm:spPr/>
      <dgm:t>
        <a:bodyPr/>
        <a:lstStyle/>
        <a:p>
          <a:endParaRPr lang="en-US"/>
        </a:p>
      </dgm:t>
    </dgm:pt>
    <dgm:pt modelId="{08B8E234-54C5-463E-8E2D-4648D9483BA7}" type="pres">
      <dgm:prSet presAssocID="{A94FE01F-93FF-4E2C-9B35-01E1FD39AF4D}" presName="root" presStyleCnt="0">
        <dgm:presLayoutVars>
          <dgm:dir/>
          <dgm:resizeHandles val="exact"/>
        </dgm:presLayoutVars>
      </dgm:prSet>
      <dgm:spPr/>
    </dgm:pt>
    <dgm:pt modelId="{7B9EEF1E-CBF1-411E-99A8-ABBD016D0BF8}" type="pres">
      <dgm:prSet presAssocID="{3A1C5AA8-2C45-4CC9-BFCA-871558CB8BDB}" presName="compNode" presStyleCnt="0"/>
      <dgm:spPr/>
    </dgm:pt>
    <dgm:pt modelId="{4CA5885A-03C0-4C11-AB62-3C8004C0CC73}" type="pres">
      <dgm:prSet presAssocID="{3A1C5AA8-2C45-4CC9-BFCA-871558CB8BDB}" presName="bgRect" presStyleLbl="bgShp" presStyleIdx="0" presStyleCnt="8" custLinFactNeighborY="-3118"/>
      <dgm:spPr/>
    </dgm:pt>
    <dgm:pt modelId="{2BA53014-B9C6-43AC-BE36-D58570BA379E}" type="pres">
      <dgm:prSet presAssocID="{3A1C5AA8-2C45-4CC9-BFCA-871558CB8BD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81BCC613-F1D2-4251-9B9D-99934423F476}" type="pres">
      <dgm:prSet presAssocID="{3A1C5AA8-2C45-4CC9-BFCA-871558CB8BDB}" presName="spaceRect" presStyleCnt="0"/>
      <dgm:spPr/>
    </dgm:pt>
    <dgm:pt modelId="{B6AFDC70-425E-424E-9C17-0FFA7AB9AAB7}" type="pres">
      <dgm:prSet presAssocID="{3A1C5AA8-2C45-4CC9-BFCA-871558CB8BDB}" presName="parTx" presStyleLbl="revTx" presStyleIdx="0" presStyleCnt="8">
        <dgm:presLayoutVars>
          <dgm:chMax val="0"/>
          <dgm:chPref val="0"/>
        </dgm:presLayoutVars>
      </dgm:prSet>
      <dgm:spPr/>
    </dgm:pt>
    <dgm:pt modelId="{9F477910-4682-4A9F-B299-7E8BF51B827A}" type="pres">
      <dgm:prSet presAssocID="{44666151-394D-43F6-8E6E-152D70BF4240}" presName="sibTrans" presStyleCnt="0"/>
      <dgm:spPr/>
    </dgm:pt>
    <dgm:pt modelId="{B5491623-F6B2-460F-9DB9-0D5C536B8B11}" type="pres">
      <dgm:prSet presAssocID="{1E23578D-2164-4CCA-92F5-58CFEFA8A978}" presName="compNode" presStyleCnt="0"/>
      <dgm:spPr/>
    </dgm:pt>
    <dgm:pt modelId="{C9859DF5-13A4-4249-B4E4-F752CF5C283F}" type="pres">
      <dgm:prSet presAssocID="{1E23578D-2164-4CCA-92F5-58CFEFA8A978}" presName="bgRect" presStyleLbl="bgShp" presStyleIdx="1" presStyleCnt="8"/>
      <dgm:spPr/>
    </dgm:pt>
    <dgm:pt modelId="{14522D24-6F72-471C-A5BF-189460E147AB}" type="pres">
      <dgm:prSet presAssocID="{1E23578D-2164-4CCA-92F5-58CFEFA8A97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9F96A24-8600-4F9A-958A-2AAFF42079A3}" type="pres">
      <dgm:prSet presAssocID="{1E23578D-2164-4CCA-92F5-58CFEFA8A978}" presName="spaceRect" presStyleCnt="0"/>
      <dgm:spPr/>
    </dgm:pt>
    <dgm:pt modelId="{5B5B3127-1250-4F6D-8370-0CF5E59F038A}" type="pres">
      <dgm:prSet presAssocID="{1E23578D-2164-4CCA-92F5-58CFEFA8A978}" presName="parTx" presStyleLbl="revTx" presStyleIdx="1" presStyleCnt="8">
        <dgm:presLayoutVars>
          <dgm:chMax val="0"/>
          <dgm:chPref val="0"/>
        </dgm:presLayoutVars>
      </dgm:prSet>
      <dgm:spPr/>
    </dgm:pt>
    <dgm:pt modelId="{5D6BE45B-0877-47B8-A20B-A450D4F541DC}" type="pres">
      <dgm:prSet presAssocID="{7D59A696-A430-406D-AA42-590D13AA0DB9}" presName="sibTrans" presStyleCnt="0"/>
      <dgm:spPr/>
    </dgm:pt>
    <dgm:pt modelId="{9EC036A3-98BD-4731-B4D5-4E850DBAC7C5}" type="pres">
      <dgm:prSet presAssocID="{C83A02B6-3D32-4817-95C9-6EB2EBB6DD9E}" presName="compNode" presStyleCnt="0"/>
      <dgm:spPr/>
    </dgm:pt>
    <dgm:pt modelId="{DF0B0E55-C382-4E92-AAA8-C594C41589A3}" type="pres">
      <dgm:prSet presAssocID="{C83A02B6-3D32-4817-95C9-6EB2EBB6DD9E}" presName="bgRect" presStyleLbl="bgShp" presStyleIdx="2" presStyleCnt="8" custLinFactNeighborY="3118"/>
      <dgm:spPr/>
    </dgm:pt>
    <dgm:pt modelId="{1EAECBDE-AB2A-4C26-8E36-59F81CAB16A7}" type="pres">
      <dgm:prSet presAssocID="{C83A02B6-3D32-4817-95C9-6EB2EBB6DD9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0556F3A-C476-40FF-B8D6-F2AE8D611ACE}" type="pres">
      <dgm:prSet presAssocID="{C83A02B6-3D32-4817-95C9-6EB2EBB6DD9E}" presName="spaceRect" presStyleCnt="0"/>
      <dgm:spPr/>
    </dgm:pt>
    <dgm:pt modelId="{8C5880B7-EDFF-49A5-9874-3E663862A3E7}" type="pres">
      <dgm:prSet presAssocID="{C83A02B6-3D32-4817-95C9-6EB2EBB6DD9E}" presName="parTx" presStyleLbl="revTx" presStyleIdx="2" presStyleCnt="8">
        <dgm:presLayoutVars>
          <dgm:chMax val="0"/>
          <dgm:chPref val="0"/>
        </dgm:presLayoutVars>
      </dgm:prSet>
      <dgm:spPr/>
    </dgm:pt>
    <dgm:pt modelId="{D1E77B58-9235-497F-BE10-1AA9BBE3385E}" type="pres">
      <dgm:prSet presAssocID="{C7CA7947-D00C-4873-937D-E76B28791DAF}" presName="sibTrans" presStyleCnt="0"/>
      <dgm:spPr/>
    </dgm:pt>
    <dgm:pt modelId="{CDF58D7E-05FA-4774-B29F-70AA642A06AD}" type="pres">
      <dgm:prSet presAssocID="{A181FFD4-DEFF-4108-AF1E-A19F290BA167}" presName="compNode" presStyleCnt="0"/>
      <dgm:spPr/>
    </dgm:pt>
    <dgm:pt modelId="{1E923266-699F-4461-925B-F78DEA180274}" type="pres">
      <dgm:prSet presAssocID="{A181FFD4-DEFF-4108-AF1E-A19F290BA167}" presName="bgRect" presStyleLbl="bgShp" presStyleIdx="3" presStyleCnt="8"/>
      <dgm:spPr/>
    </dgm:pt>
    <dgm:pt modelId="{66110BCF-7ECB-49DE-8381-0EACECBCFD69}" type="pres">
      <dgm:prSet presAssocID="{A181FFD4-DEFF-4108-AF1E-A19F290BA167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5"/>
        </a:ext>
      </dgm:extLst>
    </dgm:pt>
    <dgm:pt modelId="{0C9AAC2A-445C-4D2A-953C-04F5555B29B1}" type="pres">
      <dgm:prSet presAssocID="{A181FFD4-DEFF-4108-AF1E-A19F290BA167}" presName="spaceRect" presStyleCnt="0"/>
      <dgm:spPr/>
    </dgm:pt>
    <dgm:pt modelId="{6F8FCE54-897D-4991-9E90-F751DEC7A8C2}" type="pres">
      <dgm:prSet presAssocID="{A181FFD4-DEFF-4108-AF1E-A19F290BA167}" presName="parTx" presStyleLbl="revTx" presStyleIdx="3" presStyleCnt="8">
        <dgm:presLayoutVars>
          <dgm:chMax val="0"/>
          <dgm:chPref val="0"/>
        </dgm:presLayoutVars>
      </dgm:prSet>
      <dgm:spPr/>
    </dgm:pt>
    <dgm:pt modelId="{D8756372-C2A6-456F-A9EF-EA464F4B09FC}" type="pres">
      <dgm:prSet presAssocID="{045DAB7A-BF73-4281-BE05-DBDD62453916}" presName="sibTrans" presStyleCnt="0"/>
      <dgm:spPr/>
    </dgm:pt>
    <dgm:pt modelId="{DAB86ECB-C5A7-452A-8C00-4F81C9957225}" type="pres">
      <dgm:prSet presAssocID="{71E0671E-BF57-4BAA-A9A3-F548C3BCF582}" presName="compNode" presStyleCnt="0"/>
      <dgm:spPr/>
    </dgm:pt>
    <dgm:pt modelId="{D21F4AB8-C9D3-414B-894C-DF6688EE0A12}" type="pres">
      <dgm:prSet presAssocID="{71E0671E-BF57-4BAA-A9A3-F548C3BCF582}" presName="bgRect" presStyleLbl="bgShp" presStyleIdx="4" presStyleCnt="8"/>
      <dgm:spPr/>
    </dgm:pt>
    <dgm:pt modelId="{A00344D9-AA9D-4F65-A779-314034E3EFAF}" type="pres">
      <dgm:prSet presAssocID="{71E0671E-BF57-4BAA-A9A3-F548C3BCF582}" presName="iconRect" presStyleLbl="node1" presStyleIdx="4" presStyleCnt="8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8F8580DA-EC81-4E0B-A00A-842AFB60F866}" type="pres">
      <dgm:prSet presAssocID="{71E0671E-BF57-4BAA-A9A3-F548C3BCF582}" presName="spaceRect" presStyleCnt="0"/>
      <dgm:spPr/>
    </dgm:pt>
    <dgm:pt modelId="{5110B417-D939-4F22-A67B-FAD0CB9C805A}" type="pres">
      <dgm:prSet presAssocID="{71E0671E-BF57-4BAA-A9A3-F548C3BCF582}" presName="parTx" presStyleLbl="revTx" presStyleIdx="4" presStyleCnt="8">
        <dgm:presLayoutVars>
          <dgm:chMax val="0"/>
          <dgm:chPref val="0"/>
        </dgm:presLayoutVars>
      </dgm:prSet>
      <dgm:spPr/>
    </dgm:pt>
    <dgm:pt modelId="{D91A6BA0-403C-4760-AD59-1E232672A160}" type="pres">
      <dgm:prSet presAssocID="{116E8F21-38F4-4CE4-B699-46FB0CE75E75}" presName="sibTrans" presStyleCnt="0"/>
      <dgm:spPr/>
    </dgm:pt>
    <dgm:pt modelId="{664191A7-81BF-4E9E-BA6D-670C7CF46E26}" type="pres">
      <dgm:prSet presAssocID="{CA8318F9-766D-4034-B5A9-F2BF507C1FD2}" presName="compNode" presStyleCnt="0"/>
      <dgm:spPr/>
    </dgm:pt>
    <dgm:pt modelId="{461AE267-042E-47D9-91E5-A73D614B18BB}" type="pres">
      <dgm:prSet presAssocID="{CA8318F9-766D-4034-B5A9-F2BF507C1FD2}" presName="bgRect" presStyleLbl="bgShp" presStyleIdx="5" presStyleCnt="8"/>
      <dgm:spPr/>
    </dgm:pt>
    <dgm:pt modelId="{A152E549-B69F-42E7-9D2A-2032312EA14C}" type="pres">
      <dgm:prSet presAssocID="{CA8318F9-766D-4034-B5A9-F2BF507C1FD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D8F1B38D-EEF6-423D-A5EA-7A4EF3E024F9}" type="pres">
      <dgm:prSet presAssocID="{CA8318F9-766D-4034-B5A9-F2BF507C1FD2}" presName="spaceRect" presStyleCnt="0"/>
      <dgm:spPr/>
    </dgm:pt>
    <dgm:pt modelId="{294CDCED-15A8-4828-A5F2-A8790E0A1BE1}" type="pres">
      <dgm:prSet presAssocID="{CA8318F9-766D-4034-B5A9-F2BF507C1FD2}" presName="parTx" presStyleLbl="revTx" presStyleIdx="5" presStyleCnt="8">
        <dgm:presLayoutVars>
          <dgm:chMax val="0"/>
          <dgm:chPref val="0"/>
        </dgm:presLayoutVars>
      </dgm:prSet>
      <dgm:spPr/>
    </dgm:pt>
    <dgm:pt modelId="{58D9EF59-1191-4089-BC30-EDE5E429EB0D}" type="pres">
      <dgm:prSet presAssocID="{FB38BABC-6132-47F3-B037-B451FFB0A890}" presName="sibTrans" presStyleCnt="0"/>
      <dgm:spPr/>
    </dgm:pt>
    <dgm:pt modelId="{17E021E1-97BC-45B9-A422-F9493874ED83}" type="pres">
      <dgm:prSet presAssocID="{B86FF32F-C73B-4B83-91D6-4D658B4D78B0}" presName="compNode" presStyleCnt="0"/>
      <dgm:spPr/>
    </dgm:pt>
    <dgm:pt modelId="{D3EE862F-B4C8-405A-9212-969C2FC03347}" type="pres">
      <dgm:prSet presAssocID="{B86FF32F-C73B-4B83-91D6-4D658B4D78B0}" presName="bgRect" presStyleLbl="bgShp" presStyleIdx="6" presStyleCnt="8"/>
      <dgm:spPr/>
    </dgm:pt>
    <dgm:pt modelId="{335B283B-EBCA-44FB-B720-507E6C9182C3}" type="pres">
      <dgm:prSet presAssocID="{B86FF32F-C73B-4B83-91D6-4D658B4D78B0}" presName="iconRect" presStyleLbl="node1" presStyleIdx="6" presStyleCnt="8"/>
      <dgm:spPr>
        <a:blipFill rotWithShape="1">
          <a:blip xmlns:r="http://schemas.openxmlformats.org/officeDocument/2006/relationships" r:embed="rId13"/>
          <a:srcRect/>
          <a:stretch>
            <a:fillRect t="-2000" b="-2000"/>
          </a:stretch>
        </a:blipFill>
      </dgm:spPr>
    </dgm:pt>
    <dgm:pt modelId="{B4289928-CF6C-4832-AE1E-64B8AEA94AE3}" type="pres">
      <dgm:prSet presAssocID="{B86FF32F-C73B-4B83-91D6-4D658B4D78B0}" presName="spaceRect" presStyleCnt="0"/>
      <dgm:spPr/>
    </dgm:pt>
    <dgm:pt modelId="{7EC6FF3A-E11A-4563-8A26-AB8B575A8215}" type="pres">
      <dgm:prSet presAssocID="{B86FF32F-C73B-4B83-91D6-4D658B4D78B0}" presName="parTx" presStyleLbl="revTx" presStyleIdx="6" presStyleCnt="8">
        <dgm:presLayoutVars>
          <dgm:chMax val="0"/>
          <dgm:chPref val="0"/>
        </dgm:presLayoutVars>
      </dgm:prSet>
      <dgm:spPr/>
    </dgm:pt>
    <dgm:pt modelId="{92A7AB1E-4A83-45F1-A83A-8BA9A1FCBF63}" type="pres">
      <dgm:prSet presAssocID="{616D8068-56BD-464F-9895-34865CB393B1}" presName="sibTrans" presStyleCnt="0"/>
      <dgm:spPr/>
    </dgm:pt>
    <dgm:pt modelId="{2D89AA6D-69E2-43DB-8ED2-60C2D41873AA}" type="pres">
      <dgm:prSet presAssocID="{62B30C41-487A-45CC-85AD-1DA5AD242C15}" presName="compNode" presStyleCnt="0"/>
      <dgm:spPr/>
    </dgm:pt>
    <dgm:pt modelId="{C49DA8E2-90A5-4D09-99BB-7556E3827BD7}" type="pres">
      <dgm:prSet presAssocID="{62B30C41-487A-45CC-85AD-1DA5AD242C15}" presName="bgRect" presStyleLbl="bgShp" presStyleIdx="7" presStyleCnt="8"/>
      <dgm:spPr/>
    </dgm:pt>
    <dgm:pt modelId="{173783E7-83D7-42EC-811F-CAD094FB6C3A}" type="pres">
      <dgm:prSet presAssocID="{62B30C41-487A-45CC-85AD-1DA5AD242C15}" presName="iconRect" presStyleLbl="node1" presStyleIdx="7" presStyleCnt="8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F0F8386-F140-4ECB-A09C-B4CACE296CBE}" type="pres">
      <dgm:prSet presAssocID="{62B30C41-487A-45CC-85AD-1DA5AD242C15}" presName="spaceRect" presStyleCnt="0"/>
      <dgm:spPr/>
    </dgm:pt>
    <dgm:pt modelId="{CAC2BB2D-9EEA-4189-A910-5512DED6D202}" type="pres">
      <dgm:prSet presAssocID="{62B30C41-487A-45CC-85AD-1DA5AD242C15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FEAB8101-526E-4495-90DA-DCDED7324144}" type="presOf" srcId="{71E0671E-BF57-4BAA-A9A3-F548C3BCF582}" destId="{5110B417-D939-4F22-A67B-FAD0CB9C805A}" srcOrd="0" destOrd="0" presId="urn:microsoft.com/office/officeart/2018/2/layout/IconVerticalSolidList"/>
    <dgm:cxn modelId="{A0340506-6999-4DEF-A7CD-F6390BB63CAE}" type="presOf" srcId="{A181FFD4-DEFF-4108-AF1E-A19F290BA167}" destId="{6F8FCE54-897D-4991-9E90-F751DEC7A8C2}" srcOrd="0" destOrd="0" presId="urn:microsoft.com/office/officeart/2018/2/layout/IconVerticalSolidList"/>
    <dgm:cxn modelId="{991FB334-2672-4E54-AA82-65ED4C9009BA}" srcId="{A94FE01F-93FF-4E2C-9B35-01E1FD39AF4D}" destId="{CA8318F9-766D-4034-B5A9-F2BF507C1FD2}" srcOrd="5" destOrd="0" parTransId="{9B959E22-F596-45BF-937D-8639625DDC80}" sibTransId="{FB38BABC-6132-47F3-B037-B451FFB0A890}"/>
    <dgm:cxn modelId="{05F5FB35-E6D8-4889-8ADC-776BE318C8F9}" srcId="{A94FE01F-93FF-4E2C-9B35-01E1FD39AF4D}" destId="{C83A02B6-3D32-4817-95C9-6EB2EBB6DD9E}" srcOrd="2" destOrd="0" parTransId="{98E1D930-B463-4F38-A348-8B201D35BFFB}" sibTransId="{C7CA7947-D00C-4873-937D-E76B28791DAF}"/>
    <dgm:cxn modelId="{5CF9373D-4363-4557-8232-AC04EDF2310A}" srcId="{A94FE01F-93FF-4E2C-9B35-01E1FD39AF4D}" destId="{71E0671E-BF57-4BAA-A9A3-F548C3BCF582}" srcOrd="4" destOrd="0" parTransId="{786A1F24-6708-4AE8-8B27-1D2E5A5B7BE8}" sibTransId="{116E8F21-38F4-4CE4-B699-46FB0CE75E75}"/>
    <dgm:cxn modelId="{BE60D65B-382D-4AEB-ABB2-3F116A7488C4}" srcId="{A94FE01F-93FF-4E2C-9B35-01E1FD39AF4D}" destId="{B86FF32F-C73B-4B83-91D6-4D658B4D78B0}" srcOrd="6" destOrd="0" parTransId="{53C70C1F-CCFE-44F8-ACF9-1F9FD8D8CE94}" sibTransId="{616D8068-56BD-464F-9895-34865CB393B1}"/>
    <dgm:cxn modelId="{2DDAF844-22CD-4AC2-BEB1-65386E43A339}" srcId="{A94FE01F-93FF-4E2C-9B35-01E1FD39AF4D}" destId="{1E23578D-2164-4CCA-92F5-58CFEFA8A978}" srcOrd="1" destOrd="0" parTransId="{CB10C859-1845-4DBA-BE98-1A7A6D215712}" sibTransId="{7D59A696-A430-406D-AA42-590D13AA0DB9}"/>
    <dgm:cxn modelId="{27006869-7F0B-4989-817E-B83B7F45F7E1}" srcId="{A94FE01F-93FF-4E2C-9B35-01E1FD39AF4D}" destId="{3A1C5AA8-2C45-4CC9-BFCA-871558CB8BDB}" srcOrd="0" destOrd="0" parTransId="{8766DB53-1C7B-48D6-B302-7BF9346C6833}" sibTransId="{44666151-394D-43F6-8E6E-152D70BF4240}"/>
    <dgm:cxn modelId="{868C496C-EA83-4EE9-B291-FFBAA5AA9584}" type="presOf" srcId="{C83A02B6-3D32-4817-95C9-6EB2EBB6DD9E}" destId="{8C5880B7-EDFF-49A5-9874-3E663862A3E7}" srcOrd="0" destOrd="0" presId="urn:microsoft.com/office/officeart/2018/2/layout/IconVerticalSolidList"/>
    <dgm:cxn modelId="{03EA8F55-5B52-495C-A53A-8E776A2D4C65}" srcId="{A94FE01F-93FF-4E2C-9B35-01E1FD39AF4D}" destId="{62B30C41-487A-45CC-85AD-1DA5AD242C15}" srcOrd="7" destOrd="0" parTransId="{FBA5D9C3-3FD5-40F4-9F76-C2E65BDF8F02}" sibTransId="{A2B7834C-0AC7-435C-AC02-FAA6AF0C9AA4}"/>
    <dgm:cxn modelId="{AB394A89-920A-4F35-ADC0-DDB3A3B9E87E}" type="presOf" srcId="{A94FE01F-93FF-4E2C-9B35-01E1FD39AF4D}" destId="{08B8E234-54C5-463E-8E2D-4648D9483BA7}" srcOrd="0" destOrd="0" presId="urn:microsoft.com/office/officeart/2018/2/layout/IconVerticalSolidList"/>
    <dgm:cxn modelId="{8B04A78E-B6F6-48D1-BAE2-10BE9DAC3F62}" type="presOf" srcId="{62B30C41-487A-45CC-85AD-1DA5AD242C15}" destId="{CAC2BB2D-9EEA-4189-A910-5512DED6D202}" srcOrd="0" destOrd="0" presId="urn:microsoft.com/office/officeart/2018/2/layout/IconVerticalSolidList"/>
    <dgm:cxn modelId="{708C84A2-E894-44BF-BBB5-F5124EED1116}" type="presOf" srcId="{CA8318F9-766D-4034-B5A9-F2BF507C1FD2}" destId="{294CDCED-15A8-4828-A5F2-A8790E0A1BE1}" srcOrd="0" destOrd="0" presId="urn:microsoft.com/office/officeart/2018/2/layout/IconVerticalSolidList"/>
    <dgm:cxn modelId="{43726CA6-AC06-4F94-8448-2C18C96AAD4D}" type="presOf" srcId="{3A1C5AA8-2C45-4CC9-BFCA-871558CB8BDB}" destId="{B6AFDC70-425E-424E-9C17-0FFA7AB9AAB7}" srcOrd="0" destOrd="0" presId="urn:microsoft.com/office/officeart/2018/2/layout/IconVerticalSolidList"/>
    <dgm:cxn modelId="{8FCDA1BC-1E62-44EE-838F-6439AF294700}" type="presOf" srcId="{B86FF32F-C73B-4B83-91D6-4D658B4D78B0}" destId="{7EC6FF3A-E11A-4563-8A26-AB8B575A8215}" srcOrd="0" destOrd="0" presId="urn:microsoft.com/office/officeart/2018/2/layout/IconVerticalSolidList"/>
    <dgm:cxn modelId="{58F2A8BE-FC36-4E37-8807-57CBEEAAA732}" type="presOf" srcId="{1E23578D-2164-4CCA-92F5-58CFEFA8A978}" destId="{5B5B3127-1250-4F6D-8370-0CF5E59F038A}" srcOrd="0" destOrd="0" presId="urn:microsoft.com/office/officeart/2018/2/layout/IconVerticalSolidList"/>
    <dgm:cxn modelId="{FCD0F5FB-95D6-4A5E-9703-0CB3E8E6754A}" srcId="{A94FE01F-93FF-4E2C-9B35-01E1FD39AF4D}" destId="{A181FFD4-DEFF-4108-AF1E-A19F290BA167}" srcOrd="3" destOrd="0" parTransId="{559317E8-6E83-4A69-83DF-D969B165CDBF}" sibTransId="{045DAB7A-BF73-4281-BE05-DBDD62453916}"/>
    <dgm:cxn modelId="{2FC1DF2A-372E-44E1-A436-E02BA2832453}" type="presParOf" srcId="{08B8E234-54C5-463E-8E2D-4648D9483BA7}" destId="{7B9EEF1E-CBF1-411E-99A8-ABBD016D0BF8}" srcOrd="0" destOrd="0" presId="urn:microsoft.com/office/officeart/2018/2/layout/IconVerticalSolidList"/>
    <dgm:cxn modelId="{46BE4D18-C4D3-4BB7-ABE2-922525F65DB4}" type="presParOf" srcId="{7B9EEF1E-CBF1-411E-99A8-ABBD016D0BF8}" destId="{4CA5885A-03C0-4C11-AB62-3C8004C0CC73}" srcOrd="0" destOrd="0" presId="urn:microsoft.com/office/officeart/2018/2/layout/IconVerticalSolidList"/>
    <dgm:cxn modelId="{DE87B0C8-4469-4248-A4E9-4DC48870269F}" type="presParOf" srcId="{7B9EEF1E-CBF1-411E-99A8-ABBD016D0BF8}" destId="{2BA53014-B9C6-43AC-BE36-D58570BA379E}" srcOrd="1" destOrd="0" presId="urn:microsoft.com/office/officeart/2018/2/layout/IconVerticalSolidList"/>
    <dgm:cxn modelId="{8D184EA8-1542-4F11-A7FF-2812639266F1}" type="presParOf" srcId="{7B9EEF1E-CBF1-411E-99A8-ABBD016D0BF8}" destId="{81BCC613-F1D2-4251-9B9D-99934423F476}" srcOrd="2" destOrd="0" presId="urn:microsoft.com/office/officeart/2018/2/layout/IconVerticalSolidList"/>
    <dgm:cxn modelId="{E055FD83-AE7B-4BB9-8CA6-197CDA9ABA89}" type="presParOf" srcId="{7B9EEF1E-CBF1-411E-99A8-ABBD016D0BF8}" destId="{B6AFDC70-425E-424E-9C17-0FFA7AB9AAB7}" srcOrd="3" destOrd="0" presId="urn:microsoft.com/office/officeart/2018/2/layout/IconVerticalSolidList"/>
    <dgm:cxn modelId="{37D4F50E-6F02-4DF7-8A38-333E3646B2D6}" type="presParOf" srcId="{08B8E234-54C5-463E-8E2D-4648D9483BA7}" destId="{9F477910-4682-4A9F-B299-7E8BF51B827A}" srcOrd="1" destOrd="0" presId="urn:microsoft.com/office/officeart/2018/2/layout/IconVerticalSolidList"/>
    <dgm:cxn modelId="{26254C5B-E552-46DD-9C64-8308E721B8FA}" type="presParOf" srcId="{08B8E234-54C5-463E-8E2D-4648D9483BA7}" destId="{B5491623-F6B2-460F-9DB9-0D5C536B8B11}" srcOrd="2" destOrd="0" presId="urn:microsoft.com/office/officeart/2018/2/layout/IconVerticalSolidList"/>
    <dgm:cxn modelId="{AF2460AD-9570-4DD1-838C-65AF574ADEC7}" type="presParOf" srcId="{B5491623-F6B2-460F-9DB9-0D5C536B8B11}" destId="{C9859DF5-13A4-4249-B4E4-F752CF5C283F}" srcOrd="0" destOrd="0" presId="urn:microsoft.com/office/officeart/2018/2/layout/IconVerticalSolidList"/>
    <dgm:cxn modelId="{F88E9545-CF81-4C82-9B65-F09858B30B4F}" type="presParOf" srcId="{B5491623-F6B2-460F-9DB9-0D5C536B8B11}" destId="{14522D24-6F72-471C-A5BF-189460E147AB}" srcOrd="1" destOrd="0" presId="urn:microsoft.com/office/officeart/2018/2/layout/IconVerticalSolidList"/>
    <dgm:cxn modelId="{367A3E73-5567-45F0-8C4C-1713DE50D554}" type="presParOf" srcId="{B5491623-F6B2-460F-9DB9-0D5C536B8B11}" destId="{A9F96A24-8600-4F9A-958A-2AAFF42079A3}" srcOrd="2" destOrd="0" presId="urn:microsoft.com/office/officeart/2018/2/layout/IconVerticalSolidList"/>
    <dgm:cxn modelId="{54537317-7A88-4C29-9C3B-1E1F86EADAC5}" type="presParOf" srcId="{B5491623-F6B2-460F-9DB9-0D5C536B8B11}" destId="{5B5B3127-1250-4F6D-8370-0CF5E59F038A}" srcOrd="3" destOrd="0" presId="urn:microsoft.com/office/officeart/2018/2/layout/IconVerticalSolidList"/>
    <dgm:cxn modelId="{BB797E32-D4F6-410F-B67C-F4AEB809CA82}" type="presParOf" srcId="{08B8E234-54C5-463E-8E2D-4648D9483BA7}" destId="{5D6BE45B-0877-47B8-A20B-A450D4F541DC}" srcOrd="3" destOrd="0" presId="urn:microsoft.com/office/officeart/2018/2/layout/IconVerticalSolidList"/>
    <dgm:cxn modelId="{C93C1007-58E1-4E93-901F-A7C003D64894}" type="presParOf" srcId="{08B8E234-54C5-463E-8E2D-4648D9483BA7}" destId="{9EC036A3-98BD-4731-B4D5-4E850DBAC7C5}" srcOrd="4" destOrd="0" presId="urn:microsoft.com/office/officeart/2018/2/layout/IconVerticalSolidList"/>
    <dgm:cxn modelId="{4C9B7ED9-1762-4FD8-8076-A6D2853CC9E0}" type="presParOf" srcId="{9EC036A3-98BD-4731-B4D5-4E850DBAC7C5}" destId="{DF0B0E55-C382-4E92-AAA8-C594C41589A3}" srcOrd="0" destOrd="0" presId="urn:microsoft.com/office/officeart/2018/2/layout/IconVerticalSolidList"/>
    <dgm:cxn modelId="{12A14091-F6AC-4407-A5E8-5A5A94547C38}" type="presParOf" srcId="{9EC036A3-98BD-4731-B4D5-4E850DBAC7C5}" destId="{1EAECBDE-AB2A-4C26-8E36-59F81CAB16A7}" srcOrd="1" destOrd="0" presId="urn:microsoft.com/office/officeart/2018/2/layout/IconVerticalSolidList"/>
    <dgm:cxn modelId="{BD648A65-DA21-46D1-B223-AB737D83BAFB}" type="presParOf" srcId="{9EC036A3-98BD-4731-B4D5-4E850DBAC7C5}" destId="{70556F3A-C476-40FF-B8D6-F2AE8D611ACE}" srcOrd="2" destOrd="0" presId="urn:microsoft.com/office/officeart/2018/2/layout/IconVerticalSolidList"/>
    <dgm:cxn modelId="{B110FCE4-16E3-4A68-AF23-50037B907800}" type="presParOf" srcId="{9EC036A3-98BD-4731-B4D5-4E850DBAC7C5}" destId="{8C5880B7-EDFF-49A5-9874-3E663862A3E7}" srcOrd="3" destOrd="0" presId="urn:microsoft.com/office/officeart/2018/2/layout/IconVerticalSolidList"/>
    <dgm:cxn modelId="{9A370DD9-1950-4815-8B01-A754DA346ECF}" type="presParOf" srcId="{08B8E234-54C5-463E-8E2D-4648D9483BA7}" destId="{D1E77B58-9235-497F-BE10-1AA9BBE3385E}" srcOrd="5" destOrd="0" presId="urn:microsoft.com/office/officeart/2018/2/layout/IconVerticalSolidList"/>
    <dgm:cxn modelId="{6AE6C450-FE44-4C6F-926A-419A668160E0}" type="presParOf" srcId="{08B8E234-54C5-463E-8E2D-4648D9483BA7}" destId="{CDF58D7E-05FA-4774-B29F-70AA642A06AD}" srcOrd="6" destOrd="0" presId="urn:microsoft.com/office/officeart/2018/2/layout/IconVerticalSolidList"/>
    <dgm:cxn modelId="{2F20A019-BA92-4D1B-A773-C31EA84855B8}" type="presParOf" srcId="{CDF58D7E-05FA-4774-B29F-70AA642A06AD}" destId="{1E923266-699F-4461-925B-F78DEA180274}" srcOrd="0" destOrd="0" presId="urn:microsoft.com/office/officeart/2018/2/layout/IconVerticalSolidList"/>
    <dgm:cxn modelId="{FC3B4C88-A22B-48DE-AA4B-506BCEBA9905}" type="presParOf" srcId="{CDF58D7E-05FA-4774-B29F-70AA642A06AD}" destId="{66110BCF-7ECB-49DE-8381-0EACECBCFD69}" srcOrd="1" destOrd="0" presId="urn:microsoft.com/office/officeart/2018/2/layout/IconVerticalSolidList"/>
    <dgm:cxn modelId="{8301EA41-0EBD-473E-9336-E75925F0DCF1}" type="presParOf" srcId="{CDF58D7E-05FA-4774-B29F-70AA642A06AD}" destId="{0C9AAC2A-445C-4D2A-953C-04F5555B29B1}" srcOrd="2" destOrd="0" presId="urn:microsoft.com/office/officeart/2018/2/layout/IconVerticalSolidList"/>
    <dgm:cxn modelId="{40C7FE88-0C25-4203-966F-66D1C7657348}" type="presParOf" srcId="{CDF58D7E-05FA-4774-B29F-70AA642A06AD}" destId="{6F8FCE54-897D-4991-9E90-F751DEC7A8C2}" srcOrd="3" destOrd="0" presId="urn:microsoft.com/office/officeart/2018/2/layout/IconVerticalSolidList"/>
    <dgm:cxn modelId="{23785A88-E61D-400E-90E4-4C4981738280}" type="presParOf" srcId="{08B8E234-54C5-463E-8E2D-4648D9483BA7}" destId="{D8756372-C2A6-456F-A9EF-EA464F4B09FC}" srcOrd="7" destOrd="0" presId="urn:microsoft.com/office/officeart/2018/2/layout/IconVerticalSolidList"/>
    <dgm:cxn modelId="{42906892-0BD3-444C-B72A-F452D9B7D0DF}" type="presParOf" srcId="{08B8E234-54C5-463E-8E2D-4648D9483BA7}" destId="{DAB86ECB-C5A7-452A-8C00-4F81C9957225}" srcOrd="8" destOrd="0" presId="urn:microsoft.com/office/officeart/2018/2/layout/IconVerticalSolidList"/>
    <dgm:cxn modelId="{7BF31AC9-D88E-414B-8F12-A6B71B428809}" type="presParOf" srcId="{DAB86ECB-C5A7-452A-8C00-4F81C9957225}" destId="{D21F4AB8-C9D3-414B-894C-DF6688EE0A12}" srcOrd="0" destOrd="0" presId="urn:microsoft.com/office/officeart/2018/2/layout/IconVerticalSolidList"/>
    <dgm:cxn modelId="{0DC17729-9174-4BEE-B34A-FD2448DA3B0A}" type="presParOf" srcId="{DAB86ECB-C5A7-452A-8C00-4F81C9957225}" destId="{A00344D9-AA9D-4F65-A779-314034E3EFAF}" srcOrd="1" destOrd="0" presId="urn:microsoft.com/office/officeart/2018/2/layout/IconVerticalSolidList"/>
    <dgm:cxn modelId="{16DBBA66-D92F-4AFF-8F4B-511F40065852}" type="presParOf" srcId="{DAB86ECB-C5A7-452A-8C00-4F81C9957225}" destId="{8F8580DA-EC81-4E0B-A00A-842AFB60F866}" srcOrd="2" destOrd="0" presId="urn:microsoft.com/office/officeart/2018/2/layout/IconVerticalSolidList"/>
    <dgm:cxn modelId="{5EE8182C-42ED-4497-A323-61DE9EF19F46}" type="presParOf" srcId="{DAB86ECB-C5A7-452A-8C00-4F81C9957225}" destId="{5110B417-D939-4F22-A67B-FAD0CB9C805A}" srcOrd="3" destOrd="0" presId="urn:microsoft.com/office/officeart/2018/2/layout/IconVerticalSolidList"/>
    <dgm:cxn modelId="{BE6F81C6-0DC4-404D-962F-8F8CB9E96767}" type="presParOf" srcId="{08B8E234-54C5-463E-8E2D-4648D9483BA7}" destId="{D91A6BA0-403C-4760-AD59-1E232672A160}" srcOrd="9" destOrd="0" presId="urn:microsoft.com/office/officeart/2018/2/layout/IconVerticalSolidList"/>
    <dgm:cxn modelId="{928F03E0-9274-44F2-BEE2-51AEC9914124}" type="presParOf" srcId="{08B8E234-54C5-463E-8E2D-4648D9483BA7}" destId="{664191A7-81BF-4E9E-BA6D-670C7CF46E26}" srcOrd="10" destOrd="0" presId="urn:microsoft.com/office/officeart/2018/2/layout/IconVerticalSolidList"/>
    <dgm:cxn modelId="{E72A6079-5DA9-4FD6-AC02-105CACF51113}" type="presParOf" srcId="{664191A7-81BF-4E9E-BA6D-670C7CF46E26}" destId="{461AE267-042E-47D9-91E5-A73D614B18BB}" srcOrd="0" destOrd="0" presId="urn:microsoft.com/office/officeart/2018/2/layout/IconVerticalSolidList"/>
    <dgm:cxn modelId="{B96E8ED8-A385-460D-95BF-6AA080444322}" type="presParOf" srcId="{664191A7-81BF-4E9E-BA6D-670C7CF46E26}" destId="{A152E549-B69F-42E7-9D2A-2032312EA14C}" srcOrd="1" destOrd="0" presId="urn:microsoft.com/office/officeart/2018/2/layout/IconVerticalSolidList"/>
    <dgm:cxn modelId="{8965F249-01A4-4E22-AEEF-8F178ECDEC75}" type="presParOf" srcId="{664191A7-81BF-4E9E-BA6D-670C7CF46E26}" destId="{D8F1B38D-EEF6-423D-A5EA-7A4EF3E024F9}" srcOrd="2" destOrd="0" presId="urn:microsoft.com/office/officeart/2018/2/layout/IconVerticalSolidList"/>
    <dgm:cxn modelId="{6895B95F-BE4B-4F30-B8B1-80F1B13D7787}" type="presParOf" srcId="{664191A7-81BF-4E9E-BA6D-670C7CF46E26}" destId="{294CDCED-15A8-4828-A5F2-A8790E0A1BE1}" srcOrd="3" destOrd="0" presId="urn:microsoft.com/office/officeart/2018/2/layout/IconVerticalSolidList"/>
    <dgm:cxn modelId="{AAE3BAD9-EC25-4272-ACF9-9925020104CC}" type="presParOf" srcId="{08B8E234-54C5-463E-8E2D-4648D9483BA7}" destId="{58D9EF59-1191-4089-BC30-EDE5E429EB0D}" srcOrd="11" destOrd="0" presId="urn:microsoft.com/office/officeart/2018/2/layout/IconVerticalSolidList"/>
    <dgm:cxn modelId="{145ABF53-0144-4C32-9973-572A3B34E718}" type="presParOf" srcId="{08B8E234-54C5-463E-8E2D-4648D9483BA7}" destId="{17E021E1-97BC-45B9-A422-F9493874ED83}" srcOrd="12" destOrd="0" presId="urn:microsoft.com/office/officeart/2018/2/layout/IconVerticalSolidList"/>
    <dgm:cxn modelId="{A419B8DC-E274-4DB5-A1F2-D080CF7ACFB7}" type="presParOf" srcId="{17E021E1-97BC-45B9-A422-F9493874ED83}" destId="{D3EE862F-B4C8-405A-9212-969C2FC03347}" srcOrd="0" destOrd="0" presId="urn:microsoft.com/office/officeart/2018/2/layout/IconVerticalSolidList"/>
    <dgm:cxn modelId="{1C7BA931-5F33-4674-BB10-3B0CE95900B7}" type="presParOf" srcId="{17E021E1-97BC-45B9-A422-F9493874ED83}" destId="{335B283B-EBCA-44FB-B720-507E6C9182C3}" srcOrd="1" destOrd="0" presId="urn:microsoft.com/office/officeart/2018/2/layout/IconVerticalSolidList"/>
    <dgm:cxn modelId="{594D15FB-79F2-4610-9E4E-4044580D0214}" type="presParOf" srcId="{17E021E1-97BC-45B9-A422-F9493874ED83}" destId="{B4289928-CF6C-4832-AE1E-64B8AEA94AE3}" srcOrd="2" destOrd="0" presId="urn:microsoft.com/office/officeart/2018/2/layout/IconVerticalSolidList"/>
    <dgm:cxn modelId="{9482BA2B-23CB-463C-8876-83CE4F976DEE}" type="presParOf" srcId="{17E021E1-97BC-45B9-A422-F9493874ED83}" destId="{7EC6FF3A-E11A-4563-8A26-AB8B575A8215}" srcOrd="3" destOrd="0" presId="urn:microsoft.com/office/officeart/2018/2/layout/IconVerticalSolidList"/>
    <dgm:cxn modelId="{525B100A-CDAC-45B2-92B4-3BC2E3660629}" type="presParOf" srcId="{08B8E234-54C5-463E-8E2D-4648D9483BA7}" destId="{92A7AB1E-4A83-45F1-A83A-8BA9A1FCBF63}" srcOrd="13" destOrd="0" presId="urn:microsoft.com/office/officeart/2018/2/layout/IconVerticalSolidList"/>
    <dgm:cxn modelId="{9BA20DB2-8377-4274-9696-30DCEFB05F6E}" type="presParOf" srcId="{08B8E234-54C5-463E-8E2D-4648D9483BA7}" destId="{2D89AA6D-69E2-43DB-8ED2-60C2D41873AA}" srcOrd="14" destOrd="0" presId="urn:microsoft.com/office/officeart/2018/2/layout/IconVerticalSolidList"/>
    <dgm:cxn modelId="{E56465C4-AB79-4296-B402-87D173AE0258}" type="presParOf" srcId="{2D89AA6D-69E2-43DB-8ED2-60C2D41873AA}" destId="{C49DA8E2-90A5-4D09-99BB-7556E3827BD7}" srcOrd="0" destOrd="0" presId="urn:microsoft.com/office/officeart/2018/2/layout/IconVerticalSolidList"/>
    <dgm:cxn modelId="{939BB5EC-7D5F-46EF-9292-FAF8BAF20072}" type="presParOf" srcId="{2D89AA6D-69E2-43DB-8ED2-60C2D41873AA}" destId="{173783E7-83D7-42EC-811F-CAD094FB6C3A}" srcOrd="1" destOrd="0" presId="urn:microsoft.com/office/officeart/2018/2/layout/IconVerticalSolidList"/>
    <dgm:cxn modelId="{57EC60C9-E832-42C6-9C7A-4FF330021DB8}" type="presParOf" srcId="{2D89AA6D-69E2-43DB-8ED2-60C2D41873AA}" destId="{5F0F8386-F140-4ECB-A09C-B4CACE296CBE}" srcOrd="2" destOrd="0" presId="urn:microsoft.com/office/officeart/2018/2/layout/IconVerticalSolidList"/>
    <dgm:cxn modelId="{FF94A452-306E-414E-99C5-0F80D3752EC2}" type="presParOf" srcId="{2D89AA6D-69E2-43DB-8ED2-60C2D41873AA}" destId="{CAC2BB2D-9EEA-4189-A910-5512DED6D2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D646E9-621A-454D-83CD-7873BBCB80B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0C97400-5E58-447B-92B4-18FAE3D006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Sparse Data</a:t>
          </a:r>
        </a:p>
      </dgm:t>
    </dgm:pt>
    <dgm:pt modelId="{CEB09E79-EB13-4CB3-BEAC-B7BBB5E1D876}" type="parTrans" cxnId="{226F4B14-4A58-4B1E-810F-D32F38AFFC8B}">
      <dgm:prSet/>
      <dgm:spPr/>
      <dgm:t>
        <a:bodyPr/>
        <a:lstStyle/>
        <a:p>
          <a:endParaRPr lang="en-US"/>
        </a:p>
      </dgm:t>
    </dgm:pt>
    <dgm:pt modelId="{77E13FEF-FC7A-497C-A9EC-AF2B04FB2F49}" type="sibTrans" cxnId="{226F4B14-4A58-4B1E-810F-D32F38AFFC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764A9C-8987-4066-8614-497D278085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Curse of Dimensionality</a:t>
          </a:r>
        </a:p>
      </dgm:t>
    </dgm:pt>
    <dgm:pt modelId="{67CE4DEA-7415-432D-B102-DAD34B915742}" type="parTrans" cxnId="{AD38BCB4-681E-4011-A56E-AFD3A9A05973}">
      <dgm:prSet/>
      <dgm:spPr/>
      <dgm:t>
        <a:bodyPr/>
        <a:lstStyle/>
        <a:p>
          <a:endParaRPr lang="en-US"/>
        </a:p>
      </dgm:t>
    </dgm:pt>
    <dgm:pt modelId="{17FDB353-6DE4-4DA5-B8B5-CA157B8F1D4B}" type="sibTrans" cxnId="{AD38BCB4-681E-4011-A56E-AFD3A9A0597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A46329-FCBD-483C-A849-672D249B39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Complex Model Could not be used due to inadequate data</a:t>
          </a:r>
        </a:p>
      </dgm:t>
    </dgm:pt>
    <dgm:pt modelId="{50B9F519-FB78-4E15-AA75-C54FFD996D7E}" type="parTrans" cxnId="{8D3A4AE1-56AA-4887-9A0D-5E3B9A86D3E6}">
      <dgm:prSet/>
      <dgm:spPr/>
      <dgm:t>
        <a:bodyPr/>
        <a:lstStyle/>
        <a:p>
          <a:endParaRPr lang="en-US"/>
        </a:p>
      </dgm:t>
    </dgm:pt>
    <dgm:pt modelId="{D586B081-A51B-42CC-A2F1-1BF32A230D59}" type="sibTrans" cxnId="{8D3A4AE1-56AA-4887-9A0D-5E3B9A86D3E6}">
      <dgm:prSet/>
      <dgm:spPr/>
      <dgm:t>
        <a:bodyPr/>
        <a:lstStyle/>
        <a:p>
          <a:endParaRPr lang="en-US"/>
        </a:p>
      </dgm:t>
    </dgm:pt>
    <dgm:pt modelId="{278DBDFD-A68C-45D1-AB24-9641A0FA3F3A}" type="pres">
      <dgm:prSet presAssocID="{96D646E9-621A-454D-83CD-7873BBCB80BA}" presName="root" presStyleCnt="0">
        <dgm:presLayoutVars>
          <dgm:dir/>
          <dgm:resizeHandles val="exact"/>
        </dgm:presLayoutVars>
      </dgm:prSet>
      <dgm:spPr/>
    </dgm:pt>
    <dgm:pt modelId="{4DA155AA-CD4B-4FFD-A29E-4F0755D3FD0B}" type="pres">
      <dgm:prSet presAssocID="{96D646E9-621A-454D-83CD-7873BBCB80BA}" presName="container" presStyleCnt="0">
        <dgm:presLayoutVars>
          <dgm:dir/>
          <dgm:resizeHandles val="exact"/>
        </dgm:presLayoutVars>
      </dgm:prSet>
      <dgm:spPr/>
    </dgm:pt>
    <dgm:pt modelId="{93C0E389-7494-48F9-9A99-DD1C93C7568E}" type="pres">
      <dgm:prSet presAssocID="{00C97400-5E58-447B-92B4-18FAE3D006CA}" presName="compNode" presStyleCnt="0"/>
      <dgm:spPr/>
    </dgm:pt>
    <dgm:pt modelId="{47896252-7594-4DED-B082-F93CEE6548C1}" type="pres">
      <dgm:prSet presAssocID="{00C97400-5E58-447B-92B4-18FAE3D006CA}" presName="iconBgRect" presStyleLbl="bgShp" presStyleIdx="0" presStyleCnt="3"/>
      <dgm:spPr/>
    </dgm:pt>
    <dgm:pt modelId="{05B0BB12-B97D-474E-95BC-BE9B6D4DD2E4}" type="pres">
      <dgm:prSet presAssocID="{00C97400-5E58-447B-92B4-18FAE3D006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9513A8-150B-4ED7-9758-C650F983745E}" type="pres">
      <dgm:prSet presAssocID="{00C97400-5E58-447B-92B4-18FAE3D006CA}" presName="spaceRect" presStyleCnt="0"/>
      <dgm:spPr/>
    </dgm:pt>
    <dgm:pt modelId="{1B99C426-4E38-4CD1-ABD8-CD481DE6F4AA}" type="pres">
      <dgm:prSet presAssocID="{00C97400-5E58-447B-92B4-18FAE3D006CA}" presName="textRect" presStyleLbl="revTx" presStyleIdx="0" presStyleCnt="3">
        <dgm:presLayoutVars>
          <dgm:chMax val="1"/>
          <dgm:chPref val="1"/>
        </dgm:presLayoutVars>
      </dgm:prSet>
      <dgm:spPr/>
    </dgm:pt>
    <dgm:pt modelId="{6D35D67C-253D-424A-8124-6A0B04A9D566}" type="pres">
      <dgm:prSet presAssocID="{77E13FEF-FC7A-497C-A9EC-AF2B04FB2F49}" presName="sibTrans" presStyleLbl="sibTrans2D1" presStyleIdx="0" presStyleCnt="0"/>
      <dgm:spPr/>
    </dgm:pt>
    <dgm:pt modelId="{C991C442-7F93-492F-9663-76E634767E9B}" type="pres">
      <dgm:prSet presAssocID="{80764A9C-8987-4066-8614-497D27808596}" presName="compNode" presStyleCnt="0"/>
      <dgm:spPr/>
    </dgm:pt>
    <dgm:pt modelId="{2BE63537-228E-4434-8DB8-38B5F6583787}" type="pres">
      <dgm:prSet presAssocID="{80764A9C-8987-4066-8614-497D27808596}" presName="iconBgRect" presStyleLbl="bgShp" presStyleIdx="1" presStyleCnt="3"/>
      <dgm:spPr/>
    </dgm:pt>
    <dgm:pt modelId="{7D3C5688-D37E-4502-8E9F-F87AD3668D85}" type="pres">
      <dgm:prSet presAssocID="{80764A9C-8987-4066-8614-497D278085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BF331501-32AB-459E-ABE3-D41CCB424E87}" type="pres">
      <dgm:prSet presAssocID="{80764A9C-8987-4066-8614-497D27808596}" presName="spaceRect" presStyleCnt="0"/>
      <dgm:spPr/>
    </dgm:pt>
    <dgm:pt modelId="{4916BA56-08A6-4ACE-B989-1BCFE18D5EB6}" type="pres">
      <dgm:prSet presAssocID="{80764A9C-8987-4066-8614-497D27808596}" presName="textRect" presStyleLbl="revTx" presStyleIdx="1" presStyleCnt="3">
        <dgm:presLayoutVars>
          <dgm:chMax val="1"/>
          <dgm:chPref val="1"/>
        </dgm:presLayoutVars>
      </dgm:prSet>
      <dgm:spPr/>
    </dgm:pt>
    <dgm:pt modelId="{3A35E644-95B4-49C0-B914-C93723F920E2}" type="pres">
      <dgm:prSet presAssocID="{17FDB353-6DE4-4DA5-B8B5-CA157B8F1D4B}" presName="sibTrans" presStyleLbl="sibTrans2D1" presStyleIdx="0" presStyleCnt="0"/>
      <dgm:spPr/>
    </dgm:pt>
    <dgm:pt modelId="{D3BB3D18-9E06-44BC-8434-32EA358711DA}" type="pres">
      <dgm:prSet presAssocID="{CBA46329-FCBD-483C-A849-672D249B3982}" presName="compNode" presStyleCnt="0"/>
      <dgm:spPr/>
    </dgm:pt>
    <dgm:pt modelId="{E4F190C8-5B8F-4416-8519-0F84AF60B808}" type="pres">
      <dgm:prSet presAssocID="{CBA46329-FCBD-483C-A849-672D249B3982}" presName="iconBgRect" presStyleLbl="bgShp" presStyleIdx="2" presStyleCnt="3"/>
      <dgm:spPr/>
    </dgm:pt>
    <dgm:pt modelId="{1ECC2A09-8FBF-471B-AF02-B03020120CA3}" type="pres">
      <dgm:prSet presAssocID="{CBA46329-FCBD-483C-A849-672D249B39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BA0A65C-21B6-46F8-91CD-48EBF1BC37D5}" type="pres">
      <dgm:prSet presAssocID="{CBA46329-FCBD-483C-A849-672D249B3982}" presName="spaceRect" presStyleCnt="0"/>
      <dgm:spPr/>
    </dgm:pt>
    <dgm:pt modelId="{84B25DF7-4340-4C4A-A04D-ED91188CA661}" type="pres">
      <dgm:prSet presAssocID="{CBA46329-FCBD-483C-A849-672D249B398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26F4B14-4A58-4B1E-810F-D32F38AFFC8B}" srcId="{96D646E9-621A-454D-83CD-7873BBCB80BA}" destId="{00C97400-5E58-447B-92B4-18FAE3D006CA}" srcOrd="0" destOrd="0" parTransId="{CEB09E79-EB13-4CB3-BEAC-B7BBB5E1D876}" sibTransId="{77E13FEF-FC7A-497C-A9EC-AF2B04FB2F49}"/>
    <dgm:cxn modelId="{98210138-0AFF-4028-9A49-A58F160B0540}" type="presOf" srcId="{77E13FEF-FC7A-497C-A9EC-AF2B04FB2F49}" destId="{6D35D67C-253D-424A-8124-6A0B04A9D566}" srcOrd="0" destOrd="0" presId="urn:microsoft.com/office/officeart/2018/2/layout/IconCircleList"/>
    <dgm:cxn modelId="{52AC774C-7EFD-4986-8174-A78E077019D2}" type="presOf" srcId="{80764A9C-8987-4066-8614-497D27808596}" destId="{4916BA56-08A6-4ACE-B989-1BCFE18D5EB6}" srcOrd="0" destOrd="0" presId="urn:microsoft.com/office/officeart/2018/2/layout/IconCircleList"/>
    <dgm:cxn modelId="{6FBD0B50-A171-417A-99FE-A85831949DAC}" type="presOf" srcId="{17FDB353-6DE4-4DA5-B8B5-CA157B8F1D4B}" destId="{3A35E644-95B4-49C0-B914-C93723F920E2}" srcOrd="0" destOrd="0" presId="urn:microsoft.com/office/officeart/2018/2/layout/IconCircleList"/>
    <dgm:cxn modelId="{384C06B4-1E6B-4A18-BAD4-47B122FE5AC9}" type="presOf" srcId="{00C97400-5E58-447B-92B4-18FAE3D006CA}" destId="{1B99C426-4E38-4CD1-ABD8-CD481DE6F4AA}" srcOrd="0" destOrd="0" presId="urn:microsoft.com/office/officeart/2018/2/layout/IconCircleList"/>
    <dgm:cxn modelId="{AD38BCB4-681E-4011-A56E-AFD3A9A05973}" srcId="{96D646E9-621A-454D-83CD-7873BBCB80BA}" destId="{80764A9C-8987-4066-8614-497D27808596}" srcOrd="1" destOrd="0" parTransId="{67CE4DEA-7415-432D-B102-DAD34B915742}" sibTransId="{17FDB353-6DE4-4DA5-B8B5-CA157B8F1D4B}"/>
    <dgm:cxn modelId="{8D3A4AE1-56AA-4887-9A0D-5E3B9A86D3E6}" srcId="{96D646E9-621A-454D-83CD-7873BBCB80BA}" destId="{CBA46329-FCBD-483C-A849-672D249B3982}" srcOrd="2" destOrd="0" parTransId="{50B9F519-FB78-4E15-AA75-C54FFD996D7E}" sibTransId="{D586B081-A51B-42CC-A2F1-1BF32A230D59}"/>
    <dgm:cxn modelId="{45CA17FB-0D7F-47CF-A253-2556142FF04D}" type="presOf" srcId="{96D646E9-621A-454D-83CD-7873BBCB80BA}" destId="{278DBDFD-A68C-45D1-AB24-9641A0FA3F3A}" srcOrd="0" destOrd="0" presId="urn:microsoft.com/office/officeart/2018/2/layout/IconCircleList"/>
    <dgm:cxn modelId="{2A6545FD-17EF-4688-8FDC-09C9BE804E88}" type="presOf" srcId="{CBA46329-FCBD-483C-A849-672D249B3982}" destId="{84B25DF7-4340-4C4A-A04D-ED91188CA661}" srcOrd="0" destOrd="0" presId="urn:microsoft.com/office/officeart/2018/2/layout/IconCircleList"/>
    <dgm:cxn modelId="{24EA778E-1738-4A66-B2D4-F95254445716}" type="presParOf" srcId="{278DBDFD-A68C-45D1-AB24-9641A0FA3F3A}" destId="{4DA155AA-CD4B-4FFD-A29E-4F0755D3FD0B}" srcOrd="0" destOrd="0" presId="urn:microsoft.com/office/officeart/2018/2/layout/IconCircleList"/>
    <dgm:cxn modelId="{4A54A47E-D962-4475-A587-648F0C91DA6E}" type="presParOf" srcId="{4DA155AA-CD4B-4FFD-A29E-4F0755D3FD0B}" destId="{93C0E389-7494-48F9-9A99-DD1C93C7568E}" srcOrd="0" destOrd="0" presId="urn:microsoft.com/office/officeart/2018/2/layout/IconCircleList"/>
    <dgm:cxn modelId="{4A575CB0-16A4-422B-A494-D3AFE3744C53}" type="presParOf" srcId="{93C0E389-7494-48F9-9A99-DD1C93C7568E}" destId="{47896252-7594-4DED-B082-F93CEE6548C1}" srcOrd="0" destOrd="0" presId="urn:microsoft.com/office/officeart/2018/2/layout/IconCircleList"/>
    <dgm:cxn modelId="{A8EDD6D3-7AA7-4923-A7B0-778FE4E40DE8}" type="presParOf" srcId="{93C0E389-7494-48F9-9A99-DD1C93C7568E}" destId="{05B0BB12-B97D-474E-95BC-BE9B6D4DD2E4}" srcOrd="1" destOrd="0" presId="urn:microsoft.com/office/officeart/2018/2/layout/IconCircleList"/>
    <dgm:cxn modelId="{1A96452B-77E7-42ED-BC3C-FF6AF12DF3E3}" type="presParOf" srcId="{93C0E389-7494-48F9-9A99-DD1C93C7568E}" destId="{289513A8-150B-4ED7-9758-C650F983745E}" srcOrd="2" destOrd="0" presId="urn:microsoft.com/office/officeart/2018/2/layout/IconCircleList"/>
    <dgm:cxn modelId="{0B661519-0CC1-4186-9CA6-D99707A9B8D1}" type="presParOf" srcId="{93C0E389-7494-48F9-9A99-DD1C93C7568E}" destId="{1B99C426-4E38-4CD1-ABD8-CD481DE6F4AA}" srcOrd="3" destOrd="0" presId="urn:microsoft.com/office/officeart/2018/2/layout/IconCircleList"/>
    <dgm:cxn modelId="{73102FAB-D3D9-4CA3-95D1-9A607D4A04CD}" type="presParOf" srcId="{4DA155AA-CD4B-4FFD-A29E-4F0755D3FD0B}" destId="{6D35D67C-253D-424A-8124-6A0B04A9D566}" srcOrd="1" destOrd="0" presId="urn:microsoft.com/office/officeart/2018/2/layout/IconCircleList"/>
    <dgm:cxn modelId="{E00997A5-8254-4F64-BC96-996F784A32E9}" type="presParOf" srcId="{4DA155AA-CD4B-4FFD-A29E-4F0755D3FD0B}" destId="{C991C442-7F93-492F-9663-76E634767E9B}" srcOrd="2" destOrd="0" presId="urn:microsoft.com/office/officeart/2018/2/layout/IconCircleList"/>
    <dgm:cxn modelId="{154B24F2-FE48-44F7-ADAE-70E974EE1FC6}" type="presParOf" srcId="{C991C442-7F93-492F-9663-76E634767E9B}" destId="{2BE63537-228E-4434-8DB8-38B5F6583787}" srcOrd="0" destOrd="0" presId="urn:microsoft.com/office/officeart/2018/2/layout/IconCircleList"/>
    <dgm:cxn modelId="{D1E6C506-FB84-482E-B0A6-04DE7A147788}" type="presParOf" srcId="{C991C442-7F93-492F-9663-76E634767E9B}" destId="{7D3C5688-D37E-4502-8E9F-F87AD3668D85}" srcOrd="1" destOrd="0" presId="urn:microsoft.com/office/officeart/2018/2/layout/IconCircleList"/>
    <dgm:cxn modelId="{78EF4C3F-16C7-42A8-978C-81FEBD91ABCB}" type="presParOf" srcId="{C991C442-7F93-492F-9663-76E634767E9B}" destId="{BF331501-32AB-459E-ABE3-D41CCB424E87}" srcOrd="2" destOrd="0" presId="urn:microsoft.com/office/officeart/2018/2/layout/IconCircleList"/>
    <dgm:cxn modelId="{21E08C24-A924-44FE-BAF7-3AC4D714CDAC}" type="presParOf" srcId="{C991C442-7F93-492F-9663-76E634767E9B}" destId="{4916BA56-08A6-4ACE-B989-1BCFE18D5EB6}" srcOrd="3" destOrd="0" presId="urn:microsoft.com/office/officeart/2018/2/layout/IconCircleList"/>
    <dgm:cxn modelId="{E8FD2B83-A198-468F-AB18-41FF3B8DC98E}" type="presParOf" srcId="{4DA155AA-CD4B-4FFD-A29E-4F0755D3FD0B}" destId="{3A35E644-95B4-49C0-B914-C93723F920E2}" srcOrd="3" destOrd="0" presId="urn:microsoft.com/office/officeart/2018/2/layout/IconCircleList"/>
    <dgm:cxn modelId="{CE797D59-B98B-4CB3-B9F0-C8123C5CD187}" type="presParOf" srcId="{4DA155AA-CD4B-4FFD-A29E-4F0755D3FD0B}" destId="{D3BB3D18-9E06-44BC-8434-32EA358711DA}" srcOrd="4" destOrd="0" presId="urn:microsoft.com/office/officeart/2018/2/layout/IconCircleList"/>
    <dgm:cxn modelId="{5E5CB083-BCB1-4FC5-A05E-2CF84B733DD5}" type="presParOf" srcId="{D3BB3D18-9E06-44BC-8434-32EA358711DA}" destId="{E4F190C8-5B8F-4416-8519-0F84AF60B808}" srcOrd="0" destOrd="0" presId="urn:microsoft.com/office/officeart/2018/2/layout/IconCircleList"/>
    <dgm:cxn modelId="{EBF5CBAF-1154-4F8E-8795-1F427A316548}" type="presParOf" srcId="{D3BB3D18-9E06-44BC-8434-32EA358711DA}" destId="{1ECC2A09-8FBF-471B-AF02-B03020120CA3}" srcOrd="1" destOrd="0" presId="urn:microsoft.com/office/officeart/2018/2/layout/IconCircleList"/>
    <dgm:cxn modelId="{3DF8E1EB-1AC8-46E2-9BCE-47B28539C6AB}" type="presParOf" srcId="{D3BB3D18-9E06-44BC-8434-32EA358711DA}" destId="{BBA0A65C-21B6-46F8-91CD-48EBF1BC37D5}" srcOrd="2" destOrd="0" presId="urn:microsoft.com/office/officeart/2018/2/layout/IconCircleList"/>
    <dgm:cxn modelId="{A7695E75-D65E-4ABF-8FEF-37311B8FAF47}" type="presParOf" srcId="{D3BB3D18-9E06-44BC-8434-32EA358711DA}" destId="{84B25DF7-4340-4C4A-A04D-ED91188CA66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7113B7-22DE-4C4E-97C2-7F77FDC1B9A8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1095DDE-5369-4DA2-A1E3-ADA16DE82E12}">
      <dgm:prSet/>
      <dgm:spPr/>
      <dgm:t>
        <a:bodyPr/>
        <a:lstStyle/>
        <a:p>
          <a:r>
            <a:rPr lang="en-US"/>
            <a:t>Explore</a:t>
          </a:r>
        </a:p>
      </dgm:t>
    </dgm:pt>
    <dgm:pt modelId="{36F4F953-0139-44A4-ADFA-31955D3E8A45}" type="parTrans" cxnId="{A9DD4DA3-97B7-4588-9D16-42EDF54075D0}">
      <dgm:prSet/>
      <dgm:spPr/>
      <dgm:t>
        <a:bodyPr/>
        <a:lstStyle/>
        <a:p>
          <a:endParaRPr lang="en-US"/>
        </a:p>
      </dgm:t>
    </dgm:pt>
    <dgm:pt modelId="{21C732CA-A9E6-4091-9672-FD39B81C8E3A}" type="sibTrans" cxnId="{A9DD4DA3-97B7-4588-9D16-42EDF54075D0}">
      <dgm:prSet/>
      <dgm:spPr/>
      <dgm:t>
        <a:bodyPr/>
        <a:lstStyle/>
        <a:p>
          <a:endParaRPr lang="en-US"/>
        </a:p>
      </dgm:t>
    </dgm:pt>
    <dgm:pt modelId="{802D5F88-C828-418B-98AA-FC73E680F5AC}">
      <dgm:prSet/>
      <dgm:spPr/>
      <dgm:t>
        <a:bodyPr/>
        <a:lstStyle/>
        <a:p>
          <a:r>
            <a:rPr lang="en-US"/>
            <a:t>Explore the top 20 countries contributing 80% consumption</a:t>
          </a:r>
        </a:p>
      </dgm:t>
    </dgm:pt>
    <dgm:pt modelId="{054DC421-0125-4D68-8407-C11E0D268976}" type="parTrans" cxnId="{D8EA830D-5AB8-424C-B11A-6FE0453EB29E}">
      <dgm:prSet/>
      <dgm:spPr/>
      <dgm:t>
        <a:bodyPr/>
        <a:lstStyle/>
        <a:p>
          <a:endParaRPr lang="en-US"/>
        </a:p>
      </dgm:t>
    </dgm:pt>
    <dgm:pt modelId="{1E7B88F0-6AAC-4CF4-808E-9A0B2DEFDDEB}" type="sibTrans" cxnId="{D8EA830D-5AB8-424C-B11A-6FE0453EB29E}">
      <dgm:prSet/>
      <dgm:spPr/>
      <dgm:t>
        <a:bodyPr/>
        <a:lstStyle/>
        <a:p>
          <a:endParaRPr lang="en-US"/>
        </a:p>
      </dgm:t>
    </dgm:pt>
    <dgm:pt modelId="{4152B75D-FCE7-4708-8BCE-8604C629E551}">
      <dgm:prSet/>
      <dgm:spPr/>
      <dgm:t>
        <a:bodyPr/>
        <a:lstStyle/>
        <a:p>
          <a:r>
            <a:rPr lang="en-US"/>
            <a:t>Apply</a:t>
          </a:r>
        </a:p>
      </dgm:t>
    </dgm:pt>
    <dgm:pt modelId="{9BE0185B-7549-43E0-A832-1CBEEA1BB444}" type="parTrans" cxnId="{8DB7900F-4AB7-4BBE-95A7-40F7CEBCC7F4}">
      <dgm:prSet/>
      <dgm:spPr/>
      <dgm:t>
        <a:bodyPr/>
        <a:lstStyle/>
        <a:p>
          <a:endParaRPr lang="en-US"/>
        </a:p>
      </dgm:t>
    </dgm:pt>
    <dgm:pt modelId="{4735FD0A-F27D-4398-8154-C55F068C2A1E}" type="sibTrans" cxnId="{8DB7900F-4AB7-4BBE-95A7-40F7CEBCC7F4}">
      <dgm:prSet/>
      <dgm:spPr/>
      <dgm:t>
        <a:bodyPr/>
        <a:lstStyle/>
        <a:p>
          <a:endParaRPr lang="en-US"/>
        </a:p>
      </dgm:t>
    </dgm:pt>
    <dgm:pt modelId="{E3FEC5F6-5DD9-4E48-A6D6-D59C94217298}">
      <dgm:prSet/>
      <dgm:spPr/>
      <dgm:t>
        <a:bodyPr/>
        <a:lstStyle/>
        <a:p>
          <a:r>
            <a:rPr lang="en-US"/>
            <a:t>Apply hierarchical time series modelling</a:t>
          </a:r>
        </a:p>
      </dgm:t>
    </dgm:pt>
    <dgm:pt modelId="{F063D29A-53E9-4400-B025-20EC49DBE705}" type="parTrans" cxnId="{025C6859-F07D-45CB-8A8C-B08AAABA22D3}">
      <dgm:prSet/>
      <dgm:spPr/>
      <dgm:t>
        <a:bodyPr/>
        <a:lstStyle/>
        <a:p>
          <a:endParaRPr lang="en-US"/>
        </a:p>
      </dgm:t>
    </dgm:pt>
    <dgm:pt modelId="{21CB76AE-F78C-4B3D-9DFF-39D0F1C414F7}" type="sibTrans" cxnId="{025C6859-F07D-45CB-8A8C-B08AAABA22D3}">
      <dgm:prSet/>
      <dgm:spPr/>
      <dgm:t>
        <a:bodyPr/>
        <a:lstStyle/>
        <a:p>
          <a:endParaRPr lang="en-US"/>
        </a:p>
      </dgm:t>
    </dgm:pt>
    <dgm:pt modelId="{1B2069EA-2B07-423F-916F-36A34DB9D19C}">
      <dgm:prSet/>
      <dgm:spPr/>
      <dgm:t>
        <a:bodyPr/>
        <a:lstStyle/>
        <a:p>
          <a:r>
            <a:rPr lang="en-US"/>
            <a:t>Apply</a:t>
          </a:r>
        </a:p>
      </dgm:t>
    </dgm:pt>
    <dgm:pt modelId="{9A7EA247-75B0-43EC-A5E2-7C22E23CF864}" type="parTrans" cxnId="{88ACEFCA-9F2D-424F-BE37-FF82F57489AC}">
      <dgm:prSet/>
      <dgm:spPr/>
      <dgm:t>
        <a:bodyPr/>
        <a:lstStyle/>
        <a:p>
          <a:endParaRPr lang="en-US"/>
        </a:p>
      </dgm:t>
    </dgm:pt>
    <dgm:pt modelId="{9D95C638-5FF9-44F7-97DE-981A2B3CB6C0}" type="sibTrans" cxnId="{88ACEFCA-9F2D-424F-BE37-FF82F57489AC}">
      <dgm:prSet/>
      <dgm:spPr/>
      <dgm:t>
        <a:bodyPr/>
        <a:lstStyle/>
        <a:p>
          <a:endParaRPr lang="en-US"/>
        </a:p>
      </dgm:t>
    </dgm:pt>
    <dgm:pt modelId="{3241C8BB-F28A-452E-BF00-521C3348B01B}">
      <dgm:prSet/>
      <dgm:spPr/>
      <dgm:t>
        <a:bodyPr/>
        <a:lstStyle/>
        <a:p>
          <a:r>
            <a:rPr lang="en-US"/>
            <a:t>Apply econometric regression and optimization model</a:t>
          </a:r>
        </a:p>
      </dgm:t>
    </dgm:pt>
    <dgm:pt modelId="{D0F83415-91F3-4654-A8E7-5068855BCE52}" type="parTrans" cxnId="{F2EC3072-73EE-4950-A939-DFABA81D9337}">
      <dgm:prSet/>
      <dgm:spPr/>
      <dgm:t>
        <a:bodyPr/>
        <a:lstStyle/>
        <a:p>
          <a:endParaRPr lang="en-US"/>
        </a:p>
      </dgm:t>
    </dgm:pt>
    <dgm:pt modelId="{5AB15934-12C3-49B4-BADC-0443E9DC2A28}" type="sibTrans" cxnId="{F2EC3072-73EE-4950-A939-DFABA81D9337}">
      <dgm:prSet/>
      <dgm:spPr/>
      <dgm:t>
        <a:bodyPr/>
        <a:lstStyle/>
        <a:p>
          <a:endParaRPr lang="en-US"/>
        </a:p>
      </dgm:t>
    </dgm:pt>
    <dgm:pt modelId="{4F582626-3211-4D39-9E51-79C425CB7836}" type="pres">
      <dgm:prSet presAssocID="{1D7113B7-22DE-4C4E-97C2-7F77FDC1B9A8}" presName="Name0" presStyleCnt="0">
        <dgm:presLayoutVars>
          <dgm:dir/>
          <dgm:animLvl val="lvl"/>
          <dgm:resizeHandles val="exact"/>
        </dgm:presLayoutVars>
      </dgm:prSet>
      <dgm:spPr/>
    </dgm:pt>
    <dgm:pt modelId="{F0782BD8-7E85-4564-B812-0C6F5F79C153}" type="pres">
      <dgm:prSet presAssocID="{11095DDE-5369-4DA2-A1E3-ADA16DE82E12}" presName="composite" presStyleCnt="0"/>
      <dgm:spPr/>
    </dgm:pt>
    <dgm:pt modelId="{80DF14E4-37D7-4CA6-8222-AE4423007B15}" type="pres">
      <dgm:prSet presAssocID="{11095DDE-5369-4DA2-A1E3-ADA16DE82E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0848BF5-4BCA-4C29-9367-7DB04220F361}" type="pres">
      <dgm:prSet presAssocID="{11095DDE-5369-4DA2-A1E3-ADA16DE82E12}" presName="desTx" presStyleLbl="alignAccFollowNode1" presStyleIdx="0" presStyleCnt="3">
        <dgm:presLayoutVars>
          <dgm:bulletEnabled val="1"/>
        </dgm:presLayoutVars>
      </dgm:prSet>
      <dgm:spPr/>
    </dgm:pt>
    <dgm:pt modelId="{8A5AE269-9E7F-4744-A46A-E6E18BF9BFAD}" type="pres">
      <dgm:prSet presAssocID="{21C732CA-A9E6-4091-9672-FD39B81C8E3A}" presName="space" presStyleCnt="0"/>
      <dgm:spPr/>
    </dgm:pt>
    <dgm:pt modelId="{DE99060C-B654-4AE3-9C80-EB939C640757}" type="pres">
      <dgm:prSet presAssocID="{4152B75D-FCE7-4708-8BCE-8604C629E551}" presName="composite" presStyleCnt="0"/>
      <dgm:spPr/>
    </dgm:pt>
    <dgm:pt modelId="{A4F2DF25-E6F7-4865-8012-91528FF01B97}" type="pres">
      <dgm:prSet presAssocID="{4152B75D-FCE7-4708-8BCE-8604C629E55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8C496A1-EE3F-4ED8-9465-C13A2559030F}" type="pres">
      <dgm:prSet presAssocID="{4152B75D-FCE7-4708-8BCE-8604C629E551}" presName="desTx" presStyleLbl="alignAccFollowNode1" presStyleIdx="1" presStyleCnt="3">
        <dgm:presLayoutVars>
          <dgm:bulletEnabled val="1"/>
        </dgm:presLayoutVars>
      </dgm:prSet>
      <dgm:spPr/>
    </dgm:pt>
    <dgm:pt modelId="{5EFEFF65-80CF-466F-BE53-270E1088653F}" type="pres">
      <dgm:prSet presAssocID="{4735FD0A-F27D-4398-8154-C55F068C2A1E}" presName="space" presStyleCnt="0"/>
      <dgm:spPr/>
    </dgm:pt>
    <dgm:pt modelId="{6291B29D-76AC-4D64-898B-71964D4053C3}" type="pres">
      <dgm:prSet presAssocID="{1B2069EA-2B07-423F-916F-36A34DB9D19C}" presName="composite" presStyleCnt="0"/>
      <dgm:spPr/>
    </dgm:pt>
    <dgm:pt modelId="{280398F1-0473-4112-83CD-19FE770E7690}" type="pres">
      <dgm:prSet presAssocID="{1B2069EA-2B07-423F-916F-36A34DB9D19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A902AB1-B178-4A5C-84D9-D824D62026F9}" type="pres">
      <dgm:prSet presAssocID="{1B2069EA-2B07-423F-916F-36A34DB9D19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8EA830D-5AB8-424C-B11A-6FE0453EB29E}" srcId="{11095DDE-5369-4DA2-A1E3-ADA16DE82E12}" destId="{802D5F88-C828-418B-98AA-FC73E680F5AC}" srcOrd="0" destOrd="0" parTransId="{054DC421-0125-4D68-8407-C11E0D268976}" sibTransId="{1E7B88F0-6AAC-4CF4-808E-9A0B2DEFDDEB}"/>
    <dgm:cxn modelId="{8DB7900F-4AB7-4BBE-95A7-40F7CEBCC7F4}" srcId="{1D7113B7-22DE-4C4E-97C2-7F77FDC1B9A8}" destId="{4152B75D-FCE7-4708-8BCE-8604C629E551}" srcOrd="1" destOrd="0" parTransId="{9BE0185B-7549-43E0-A832-1CBEEA1BB444}" sibTransId="{4735FD0A-F27D-4398-8154-C55F068C2A1E}"/>
    <dgm:cxn modelId="{D049AD1C-953C-44B9-8BB8-0D6A24389AE3}" type="presOf" srcId="{1B2069EA-2B07-423F-916F-36A34DB9D19C}" destId="{280398F1-0473-4112-83CD-19FE770E7690}" srcOrd="0" destOrd="0" presId="urn:microsoft.com/office/officeart/2005/8/layout/hList1"/>
    <dgm:cxn modelId="{D10E0824-7BC2-42FB-AB89-9CC9D531A5C2}" type="presOf" srcId="{802D5F88-C828-418B-98AA-FC73E680F5AC}" destId="{B0848BF5-4BCA-4C29-9367-7DB04220F361}" srcOrd="0" destOrd="0" presId="urn:microsoft.com/office/officeart/2005/8/layout/hList1"/>
    <dgm:cxn modelId="{84A7D85D-D05A-457F-AED4-ACC1538278C1}" type="presOf" srcId="{11095DDE-5369-4DA2-A1E3-ADA16DE82E12}" destId="{80DF14E4-37D7-4CA6-8222-AE4423007B15}" srcOrd="0" destOrd="0" presId="urn:microsoft.com/office/officeart/2005/8/layout/hList1"/>
    <dgm:cxn modelId="{04F6CA6C-D9E1-4A5F-BD0E-0AE9A27618D2}" type="presOf" srcId="{E3FEC5F6-5DD9-4E48-A6D6-D59C94217298}" destId="{08C496A1-EE3F-4ED8-9465-C13A2559030F}" srcOrd="0" destOrd="0" presId="urn:microsoft.com/office/officeart/2005/8/layout/hList1"/>
    <dgm:cxn modelId="{A83E564F-5B4B-448E-8E5A-3088E7DB74A9}" type="presOf" srcId="{1D7113B7-22DE-4C4E-97C2-7F77FDC1B9A8}" destId="{4F582626-3211-4D39-9E51-79C425CB7836}" srcOrd="0" destOrd="0" presId="urn:microsoft.com/office/officeart/2005/8/layout/hList1"/>
    <dgm:cxn modelId="{F2EC3072-73EE-4950-A939-DFABA81D9337}" srcId="{1B2069EA-2B07-423F-916F-36A34DB9D19C}" destId="{3241C8BB-F28A-452E-BF00-521C3348B01B}" srcOrd="0" destOrd="0" parTransId="{D0F83415-91F3-4654-A8E7-5068855BCE52}" sibTransId="{5AB15934-12C3-49B4-BADC-0443E9DC2A28}"/>
    <dgm:cxn modelId="{025C6859-F07D-45CB-8A8C-B08AAABA22D3}" srcId="{4152B75D-FCE7-4708-8BCE-8604C629E551}" destId="{E3FEC5F6-5DD9-4E48-A6D6-D59C94217298}" srcOrd="0" destOrd="0" parTransId="{F063D29A-53E9-4400-B025-20EC49DBE705}" sibTransId="{21CB76AE-F78C-4B3D-9DFF-39D0F1C414F7}"/>
    <dgm:cxn modelId="{F664167E-5295-41EB-9D29-26447CA70E6C}" type="presOf" srcId="{4152B75D-FCE7-4708-8BCE-8604C629E551}" destId="{A4F2DF25-E6F7-4865-8012-91528FF01B97}" srcOrd="0" destOrd="0" presId="urn:microsoft.com/office/officeart/2005/8/layout/hList1"/>
    <dgm:cxn modelId="{A9DD4DA3-97B7-4588-9D16-42EDF54075D0}" srcId="{1D7113B7-22DE-4C4E-97C2-7F77FDC1B9A8}" destId="{11095DDE-5369-4DA2-A1E3-ADA16DE82E12}" srcOrd="0" destOrd="0" parTransId="{36F4F953-0139-44A4-ADFA-31955D3E8A45}" sibTransId="{21C732CA-A9E6-4091-9672-FD39B81C8E3A}"/>
    <dgm:cxn modelId="{217779AF-74D8-4ED3-ABB3-CCD86F7C32E9}" type="presOf" srcId="{3241C8BB-F28A-452E-BF00-521C3348B01B}" destId="{AA902AB1-B178-4A5C-84D9-D824D62026F9}" srcOrd="0" destOrd="0" presId="urn:microsoft.com/office/officeart/2005/8/layout/hList1"/>
    <dgm:cxn modelId="{88ACEFCA-9F2D-424F-BE37-FF82F57489AC}" srcId="{1D7113B7-22DE-4C4E-97C2-7F77FDC1B9A8}" destId="{1B2069EA-2B07-423F-916F-36A34DB9D19C}" srcOrd="2" destOrd="0" parTransId="{9A7EA247-75B0-43EC-A5E2-7C22E23CF864}" sibTransId="{9D95C638-5FF9-44F7-97DE-981A2B3CB6C0}"/>
    <dgm:cxn modelId="{0A5FA5B6-ADE6-4D2B-BC10-3965C72B468B}" type="presParOf" srcId="{4F582626-3211-4D39-9E51-79C425CB7836}" destId="{F0782BD8-7E85-4564-B812-0C6F5F79C153}" srcOrd="0" destOrd="0" presId="urn:microsoft.com/office/officeart/2005/8/layout/hList1"/>
    <dgm:cxn modelId="{7751821C-492B-4413-AA92-44798F77597C}" type="presParOf" srcId="{F0782BD8-7E85-4564-B812-0C6F5F79C153}" destId="{80DF14E4-37D7-4CA6-8222-AE4423007B15}" srcOrd="0" destOrd="0" presId="urn:microsoft.com/office/officeart/2005/8/layout/hList1"/>
    <dgm:cxn modelId="{183D0533-DF77-4C7A-8739-2A3D9AA30F9C}" type="presParOf" srcId="{F0782BD8-7E85-4564-B812-0C6F5F79C153}" destId="{B0848BF5-4BCA-4C29-9367-7DB04220F361}" srcOrd="1" destOrd="0" presId="urn:microsoft.com/office/officeart/2005/8/layout/hList1"/>
    <dgm:cxn modelId="{91F81E1F-6DA7-4693-AF09-103C3DE3B1ED}" type="presParOf" srcId="{4F582626-3211-4D39-9E51-79C425CB7836}" destId="{8A5AE269-9E7F-4744-A46A-E6E18BF9BFAD}" srcOrd="1" destOrd="0" presId="urn:microsoft.com/office/officeart/2005/8/layout/hList1"/>
    <dgm:cxn modelId="{9D5FAA2D-7002-45AB-8F27-3F22D2C4622C}" type="presParOf" srcId="{4F582626-3211-4D39-9E51-79C425CB7836}" destId="{DE99060C-B654-4AE3-9C80-EB939C640757}" srcOrd="2" destOrd="0" presId="urn:microsoft.com/office/officeart/2005/8/layout/hList1"/>
    <dgm:cxn modelId="{CE5DCC37-D094-4D0A-8951-7548ECC69075}" type="presParOf" srcId="{DE99060C-B654-4AE3-9C80-EB939C640757}" destId="{A4F2DF25-E6F7-4865-8012-91528FF01B97}" srcOrd="0" destOrd="0" presId="urn:microsoft.com/office/officeart/2005/8/layout/hList1"/>
    <dgm:cxn modelId="{0622795D-F92C-43B3-88B6-5ACFB3A10FCC}" type="presParOf" srcId="{DE99060C-B654-4AE3-9C80-EB939C640757}" destId="{08C496A1-EE3F-4ED8-9465-C13A2559030F}" srcOrd="1" destOrd="0" presId="urn:microsoft.com/office/officeart/2005/8/layout/hList1"/>
    <dgm:cxn modelId="{0853FD7F-32FB-4F12-BFDD-E47430E95864}" type="presParOf" srcId="{4F582626-3211-4D39-9E51-79C425CB7836}" destId="{5EFEFF65-80CF-466F-BE53-270E1088653F}" srcOrd="3" destOrd="0" presId="urn:microsoft.com/office/officeart/2005/8/layout/hList1"/>
    <dgm:cxn modelId="{341C128B-9C4B-47FF-A863-28632FF63E9F}" type="presParOf" srcId="{4F582626-3211-4D39-9E51-79C425CB7836}" destId="{6291B29D-76AC-4D64-898B-71964D4053C3}" srcOrd="4" destOrd="0" presId="urn:microsoft.com/office/officeart/2005/8/layout/hList1"/>
    <dgm:cxn modelId="{B4DD4198-EA1F-4D61-BE2B-1AD61C469F10}" type="presParOf" srcId="{6291B29D-76AC-4D64-898B-71964D4053C3}" destId="{280398F1-0473-4112-83CD-19FE770E7690}" srcOrd="0" destOrd="0" presId="urn:microsoft.com/office/officeart/2005/8/layout/hList1"/>
    <dgm:cxn modelId="{4F022CE2-09D1-4974-BF04-16639C281F13}" type="presParOf" srcId="{6291B29D-76AC-4D64-898B-71964D4053C3}" destId="{AA902AB1-B178-4A5C-84D9-D824D62026F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820FA-D052-49FC-8C6F-353C2F83DD66}">
      <dsp:nvSpPr>
        <dsp:cNvPr id="0" name=""/>
        <dsp:cNvSpPr/>
      </dsp:nvSpPr>
      <dsp:spPr>
        <a:xfrm>
          <a:off x="348507" y="877343"/>
          <a:ext cx="928462" cy="9284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898EE-4D07-4847-9B4B-60029047FAC6}">
      <dsp:nvSpPr>
        <dsp:cNvPr id="0" name=""/>
        <dsp:cNvSpPr/>
      </dsp:nvSpPr>
      <dsp:spPr>
        <a:xfrm>
          <a:off x="543484" y="1072320"/>
          <a:ext cx="538507" cy="53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4703E-C23A-4C94-BA70-8D98AFEB7D2B}">
      <dsp:nvSpPr>
        <dsp:cNvPr id="0" name=""/>
        <dsp:cNvSpPr/>
      </dsp:nvSpPr>
      <dsp:spPr>
        <a:xfrm>
          <a:off x="1475925" y="877343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Electric Power : Generating Electricity</a:t>
          </a:r>
        </a:p>
      </dsp:txBody>
      <dsp:txXfrm>
        <a:off x="1475925" y="877343"/>
        <a:ext cx="2188517" cy="928462"/>
      </dsp:txXfrm>
    </dsp:sp>
    <dsp:sp modelId="{A490074A-6B99-41F5-9FBE-978F1AFDA7C8}">
      <dsp:nvSpPr>
        <dsp:cNvPr id="0" name=""/>
        <dsp:cNvSpPr/>
      </dsp:nvSpPr>
      <dsp:spPr>
        <a:xfrm>
          <a:off x="4045775" y="877343"/>
          <a:ext cx="928462" cy="9284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8A85A-602C-48C1-BB9F-2DC8D458400F}">
      <dsp:nvSpPr>
        <dsp:cNvPr id="0" name=""/>
        <dsp:cNvSpPr/>
      </dsp:nvSpPr>
      <dsp:spPr>
        <a:xfrm>
          <a:off x="4240752" y="1072320"/>
          <a:ext cx="538507" cy="53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1E7C1-6CE6-4C18-94BE-37FF83C7673A}">
      <dsp:nvSpPr>
        <dsp:cNvPr id="0" name=""/>
        <dsp:cNvSpPr/>
      </dsp:nvSpPr>
      <dsp:spPr>
        <a:xfrm>
          <a:off x="5173193" y="877343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Industrial : Fuel for processing heat and raw material to produce chemicals</a:t>
          </a:r>
          <a:endParaRPr lang="en-US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5173193" y="877343"/>
        <a:ext cx="2188517" cy="928462"/>
      </dsp:txXfrm>
    </dsp:sp>
    <dsp:sp modelId="{6B2506EE-6D8F-4016-9B9C-00C129A8C05A}">
      <dsp:nvSpPr>
        <dsp:cNvPr id="0" name=""/>
        <dsp:cNvSpPr/>
      </dsp:nvSpPr>
      <dsp:spPr>
        <a:xfrm>
          <a:off x="7743044" y="877343"/>
          <a:ext cx="928462" cy="9284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4EE56-DC0E-4F15-9C57-77BE6B10E5F9}">
      <dsp:nvSpPr>
        <dsp:cNvPr id="0" name=""/>
        <dsp:cNvSpPr/>
      </dsp:nvSpPr>
      <dsp:spPr>
        <a:xfrm>
          <a:off x="7938021" y="1072320"/>
          <a:ext cx="538507" cy="53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B07BE-33D3-483C-B933-32717282A95D}">
      <dsp:nvSpPr>
        <dsp:cNvPr id="0" name=""/>
        <dsp:cNvSpPr/>
      </dsp:nvSpPr>
      <dsp:spPr>
        <a:xfrm>
          <a:off x="8870462" y="877343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Residential : Heating and Cooking</a:t>
          </a:r>
          <a:endParaRPr lang="en-US" sz="19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8870462" y="877343"/>
        <a:ext cx="2188517" cy="928462"/>
      </dsp:txXfrm>
    </dsp:sp>
    <dsp:sp modelId="{90BB21BC-A024-4609-AF21-BFE0BFA55138}">
      <dsp:nvSpPr>
        <dsp:cNvPr id="0" name=""/>
        <dsp:cNvSpPr/>
      </dsp:nvSpPr>
      <dsp:spPr>
        <a:xfrm>
          <a:off x="348507" y="2545532"/>
          <a:ext cx="928462" cy="92846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04994-55F1-4B23-92E9-B7F5E74C4A38}">
      <dsp:nvSpPr>
        <dsp:cNvPr id="0" name=""/>
        <dsp:cNvSpPr/>
      </dsp:nvSpPr>
      <dsp:spPr>
        <a:xfrm>
          <a:off x="543484" y="2740509"/>
          <a:ext cx="538507" cy="5385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BB0B2-6028-415D-AE63-931FC9C55849}">
      <dsp:nvSpPr>
        <dsp:cNvPr id="0" name=""/>
        <dsp:cNvSpPr/>
      </dsp:nvSpPr>
      <dsp:spPr>
        <a:xfrm>
          <a:off x="1475925" y="2545532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Commercial : Heat Buildings, Operate Refrigeration</a:t>
          </a:r>
          <a:endParaRPr lang="en-US" sz="1900" kern="1200" dirty="0"/>
        </a:p>
      </dsp:txBody>
      <dsp:txXfrm>
        <a:off x="1475925" y="2545532"/>
        <a:ext cx="2188517" cy="928462"/>
      </dsp:txXfrm>
    </dsp:sp>
    <dsp:sp modelId="{2DA21597-4CE4-488C-9780-EAB83E5284BC}">
      <dsp:nvSpPr>
        <dsp:cNvPr id="0" name=""/>
        <dsp:cNvSpPr/>
      </dsp:nvSpPr>
      <dsp:spPr>
        <a:xfrm>
          <a:off x="4045775" y="2545532"/>
          <a:ext cx="928462" cy="92846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2AB9D-C1B0-4A59-AF71-3D474721F232}">
      <dsp:nvSpPr>
        <dsp:cNvPr id="0" name=""/>
        <dsp:cNvSpPr/>
      </dsp:nvSpPr>
      <dsp:spPr>
        <a:xfrm>
          <a:off x="4240752" y="2740509"/>
          <a:ext cx="538507" cy="5385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7AAF1-1CB7-4162-97D4-350E6166549C}">
      <dsp:nvSpPr>
        <dsp:cNvPr id="0" name=""/>
        <dsp:cNvSpPr/>
      </dsp:nvSpPr>
      <dsp:spPr>
        <a:xfrm>
          <a:off x="5173193" y="2545532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Transportation : Fuels in vehicles CNG and LNG</a:t>
          </a:r>
          <a:endParaRPr lang="en-US" sz="1900" kern="1200" dirty="0"/>
        </a:p>
      </dsp:txBody>
      <dsp:txXfrm>
        <a:off x="5173193" y="2545532"/>
        <a:ext cx="2188517" cy="928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81D27-550A-4266-B9C4-95DD9EB25465}">
      <dsp:nvSpPr>
        <dsp:cNvPr id="0" name=""/>
        <dsp:cNvSpPr/>
      </dsp:nvSpPr>
      <dsp:spPr>
        <a:xfrm>
          <a:off x="1113208" y="2521"/>
          <a:ext cx="877113" cy="87711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BC2168-6C21-4576-A44A-FDA277E0A21F}">
      <dsp:nvSpPr>
        <dsp:cNvPr id="0" name=""/>
        <dsp:cNvSpPr/>
      </dsp:nvSpPr>
      <dsp:spPr>
        <a:xfrm>
          <a:off x="1300134" y="189447"/>
          <a:ext cx="503261" cy="5032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76DC20-829C-41C3-8318-2FE3219A4695}">
      <dsp:nvSpPr>
        <dsp:cNvPr id="0" name=""/>
        <dsp:cNvSpPr/>
      </dsp:nvSpPr>
      <dsp:spPr>
        <a:xfrm>
          <a:off x="832819" y="1152834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dirty="0"/>
            <a:t>Data Collection</a:t>
          </a:r>
        </a:p>
      </dsp:txBody>
      <dsp:txXfrm>
        <a:off x="832819" y="1152834"/>
        <a:ext cx="1437890" cy="575156"/>
      </dsp:txXfrm>
    </dsp:sp>
    <dsp:sp modelId="{58CC40A4-9FE1-4BF9-B6E9-3831B9F93A32}">
      <dsp:nvSpPr>
        <dsp:cNvPr id="0" name=""/>
        <dsp:cNvSpPr/>
      </dsp:nvSpPr>
      <dsp:spPr>
        <a:xfrm>
          <a:off x="2802729" y="2521"/>
          <a:ext cx="877113" cy="87711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C1B61A-56DC-4E9C-9786-01EC021E7F53}">
      <dsp:nvSpPr>
        <dsp:cNvPr id="0" name=""/>
        <dsp:cNvSpPr/>
      </dsp:nvSpPr>
      <dsp:spPr>
        <a:xfrm>
          <a:off x="2989655" y="189447"/>
          <a:ext cx="503261" cy="5032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9C1D09-C272-4A1C-BB98-30D026242E74}">
      <dsp:nvSpPr>
        <dsp:cNvPr id="0" name=""/>
        <dsp:cNvSpPr/>
      </dsp:nvSpPr>
      <dsp:spPr>
        <a:xfrm>
          <a:off x="2522341" y="1152834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dirty="0"/>
            <a:t>Data Cleaning</a:t>
          </a:r>
          <a:endParaRPr lang="en-US" sz="1200" kern="1200" dirty="0"/>
        </a:p>
      </dsp:txBody>
      <dsp:txXfrm>
        <a:off x="2522341" y="1152834"/>
        <a:ext cx="1437890" cy="575156"/>
      </dsp:txXfrm>
    </dsp:sp>
    <dsp:sp modelId="{563DD8AD-EA92-4C0F-A772-CB82196B5DE9}">
      <dsp:nvSpPr>
        <dsp:cNvPr id="0" name=""/>
        <dsp:cNvSpPr/>
      </dsp:nvSpPr>
      <dsp:spPr>
        <a:xfrm>
          <a:off x="4492251" y="2521"/>
          <a:ext cx="877113" cy="87711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16F01F-C1EF-4095-9086-C7F93C20CE90}">
      <dsp:nvSpPr>
        <dsp:cNvPr id="0" name=""/>
        <dsp:cNvSpPr/>
      </dsp:nvSpPr>
      <dsp:spPr>
        <a:xfrm>
          <a:off x="4679177" y="189447"/>
          <a:ext cx="503261" cy="5032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0C3CD1-63F3-4116-AEB8-B6180618F95B}">
      <dsp:nvSpPr>
        <dsp:cNvPr id="0" name=""/>
        <dsp:cNvSpPr/>
      </dsp:nvSpPr>
      <dsp:spPr>
        <a:xfrm>
          <a:off x="4211862" y="1152834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dirty="0"/>
            <a:t>Data Visualization And Exploratory Data Analysis</a:t>
          </a:r>
        </a:p>
      </dsp:txBody>
      <dsp:txXfrm>
        <a:off x="4211862" y="1152834"/>
        <a:ext cx="1437890" cy="575156"/>
      </dsp:txXfrm>
    </dsp:sp>
    <dsp:sp modelId="{7D6DEF9B-A286-4DA4-BE8B-BB29364D1214}">
      <dsp:nvSpPr>
        <dsp:cNvPr id="0" name=""/>
        <dsp:cNvSpPr/>
      </dsp:nvSpPr>
      <dsp:spPr>
        <a:xfrm>
          <a:off x="1113208" y="2087463"/>
          <a:ext cx="877113" cy="87711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DCCF7A-9786-4246-B0A4-B4E48C69E00D}">
      <dsp:nvSpPr>
        <dsp:cNvPr id="0" name=""/>
        <dsp:cNvSpPr/>
      </dsp:nvSpPr>
      <dsp:spPr>
        <a:xfrm>
          <a:off x="1300134" y="2274388"/>
          <a:ext cx="503261" cy="5032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6DCC59-01E6-468C-B232-96EB2CBBFF6F}">
      <dsp:nvSpPr>
        <dsp:cNvPr id="0" name=""/>
        <dsp:cNvSpPr/>
      </dsp:nvSpPr>
      <dsp:spPr>
        <a:xfrm>
          <a:off x="832819" y="3237775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dirty="0"/>
            <a:t>Model Selection</a:t>
          </a:r>
        </a:p>
      </dsp:txBody>
      <dsp:txXfrm>
        <a:off x="832819" y="3237775"/>
        <a:ext cx="1437890" cy="575156"/>
      </dsp:txXfrm>
    </dsp:sp>
    <dsp:sp modelId="{BD5315FF-869E-4C4A-99BD-180944ACB474}">
      <dsp:nvSpPr>
        <dsp:cNvPr id="0" name=""/>
        <dsp:cNvSpPr/>
      </dsp:nvSpPr>
      <dsp:spPr>
        <a:xfrm>
          <a:off x="2802729" y="2087463"/>
          <a:ext cx="877113" cy="877113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F8C0CA-F6E4-4735-9853-EA9E2CB951CD}">
      <dsp:nvSpPr>
        <dsp:cNvPr id="0" name=""/>
        <dsp:cNvSpPr/>
      </dsp:nvSpPr>
      <dsp:spPr>
        <a:xfrm>
          <a:off x="2989655" y="2274388"/>
          <a:ext cx="503261" cy="5032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CD7562-3B1C-487B-AF8D-EE2329AB5085}">
      <dsp:nvSpPr>
        <dsp:cNvPr id="0" name=""/>
        <dsp:cNvSpPr/>
      </dsp:nvSpPr>
      <dsp:spPr>
        <a:xfrm>
          <a:off x="2522341" y="3237775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dirty="0"/>
            <a:t>Model Training And Tuning</a:t>
          </a:r>
        </a:p>
      </dsp:txBody>
      <dsp:txXfrm>
        <a:off x="2522341" y="3237775"/>
        <a:ext cx="1437890" cy="575156"/>
      </dsp:txXfrm>
    </dsp:sp>
    <dsp:sp modelId="{8BF26DBF-EA4F-4546-8F95-1307F71650CC}">
      <dsp:nvSpPr>
        <dsp:cNvPr id="0" name=""/>
        <dsp:cNvSpPr/>
      </dsp:nvSpPr>
      <dsp:spPr>
        <a:xfrm>
          <a:off x="4492251" y="2087463"/>
          <a:ext cx="877113" cy="87711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433AE6-D8F9-46CC-B7AF-DE2487613B02}">
      <dsp:nvSpPr>
        <dsp:cNvPr id="0" name=""/>
        <dsp:cNvSpPr/>
      </dsp:nvSpPr>
      <dsp:spPr>
        <a:xfrm>
          <a:off x="4679177" y="2274388"/>
          <a:ext cx="503261" cy="50326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8B2549-E8AF-4A07-A18D-17EB01498FAA}">
      <dsp:nvSpPr>
        <dsp:cNvPr id="0" name=""/>
        <dsp:cNvSpPr/>
      </dsp:nvSpPr>
      <dsp:spPr>
        <a:xfrm>
          <a:off x="4211862" y="3237775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dirty="0"/>
            <a:t>Model Evaluation</a:t>
          </a:r>
        </a:p>
      </dsp:txBody>
      <dsp:txXfrm>
        <a:off x="4211862" y="3237775"/>
        <a:ext cx="1437890" cy="575156"/>
      </dsp:txXfrm>
    </dsp:sp>
    <dsp:sp modelId="{8CF61360-BC02-4056-93ED-EB11BCD4B062}">
      <dsp:nvSpPr>
        <dsp:cNvPr id="0" name=""/>
        <dsp:cNvSpPr/>
      </dsp:nvSpPr>
      <dsp:spPr>
        <a:xfrm>
          <a:off x="2802729" y="4172404"/>
          <a:ext cx="877113" cy="87711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48096A-17D2-435B-896B-A29819DEE739}">
      <dsp:nvSpPr>
        <dsp:cNvPr id="0" name=""/>
        <dsp:cNvSpPr/>
      </dsp:nvSpPr>
      <dsp:spPr>
        <a:xfrm>
          <a:off x="2989655" y="4359330"/>
          <a:ext cx="503261" cy="50326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CE6186-5716-4A73-ACEA-45CF797BB847}">
      <dsp:nvSpPr>
        <dsp:cNvPr id="0" name=""/>
        <dsp:cNvSpPr/>
      </dsp:nvSpPr>
      <dsp:spPr>
        <a:xfrm>
          <a:off x="2522341" y="5322717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/>
            <a:t>Insights And Demand Forecasts</a:t>
          </a:r>
        </a:p>
      </dsp:txBody>
      <dsp:txXfrm>
        <a:off x="2522341" y="5322717"/>
        <a:ext cx="1437890" cy="5751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EEE8F-BB3C-4637-89B8-0634DB622DF3}">
      <dsp:nvSpPr>
        <dsp:cNvPr id="0" name=""/>
        <dsp:cNvSpPr/>
      </dsp:nvSpPr>
      <dsp:spPr>
        <a:xfrm>
          <a:off x="82613" y="9090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E86BBA-8F32-448A-8A4B-2F72700067C1}">
      <dsp:nvSpPr>
        <dsp:cNvPr id="0" name=""/>
        <dsp:cNvSpPr/>
      </dsp:nvSpPr>
      <dsp:spPr>
        <a:xfrm>
          <a:off x="271034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B0591B-2C1D-4D2D-91F6-3EF87C1921C0}">
      <dsp:nvSpPr>
        <dsp:cNvPr id="0" name=""/>
        <dsp:cNvSpPr/>
      </dsp:nvSpPr>
      <dsp:spPr>
        <a:xfrm>
          <a:off x="1172126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UNdata – United  Nations Data</a:t>
          </a:r>
          <a:endParaRPr lang="en-US" sz="1900" kern="1200" dirty="0"/>
        </a:p>
      </dsp:txBody>
      <dsp:txXfrm>
        <a:off x="1172126" y="909059"/>
        <a:ext cx="2114937" cy="897246"/>
      </dsp:txXfrm>
    </dsp:sp>
    <dsp:sp modelId="{C88E3498-871C-4444-B38D-71FB5D1C765E}">
      <dsp:nvSpPr>
        <dsp:cNvPr id="0" name=""/>
        <dsp:cNvSpPr/>
      </dsp:nvSpPr>
      <dsp:spPr>
        <a:xfrm>
          <a:off x="3655575" y="9090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F2EB34-0824-4805-A53A-9480AB66E744}">
      <dsp:nvSpPr>
        <dsp:cNvPr id="0" name=""/>
        <dsp:cNvSpPr/>
      </dsp:nvSpPr>
      <dsp:spPr>
        <a:xfrm>
          <a:off x="3843996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10169D-DDCE-465A-98F9-736492E2D811}">
      <dsp:nvSpPr>
        <dsp:cNvPr id="0" name=""/>
        <dsp:cNvSpPr/>
      </dsp:nvSpPr>
      <dsp:spPr>
        <a:xfrm>
          <a:off x="4745088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EIA – Energy Information Administration</a:t>
          </a:r>
        </a:p>
      </dsp:txBody>
      <dsp:txXfrm>
        <a:off x="4745088" y="909059"/>
        <a:ext cx="2114937" cy="897246"/>
      </dsp:txXfrm>
    </dsp:sp>
    <dsp:sp modelId="{A8F82CEC-C392-4ECA-AD0F-F645CBA91C50}">
      <dsp:nvSpPr>
        <dsp:cNvPr id="0" name=""/>
        <dsp:cNvSpPr/>
      </dsp:nvSpPr>
      <dsp:spPr>
        <a:xfrm>
          <a:off x="7228536" y="9090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4778C0-1671-422B-862A-50240C8F5FF8}">
      <dsp:nvSpPr>
        <dsp:cNvPr id="0" name=""/>
        <dsp:cNvSpPr/>
      </dsp:nvSpPr>
      <dsp:spPr>
        <a:xfrm>
          <a:off x="7416958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D72594-A0A4-467F-A611-F39D71C88EE3}">
      <dsp:nvSpPr>
        <dsp:cNvPr id="0" name=""/>
        <dsp:cNvSpPr/>
      </dsp:nvSpPr>
      <dsp:spPr>
        <a:xfrm>
          <a:off x="8318049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IEA – International Energy Agency</a:t>
          </a:r>
          <a:endParaRPr lang="en-US" sz="1900" kern="1200" dirty="0"/>
        </a:p>
      </dsp:txBody>
      <dsp:txXfrm>
        <a:off x="8318049" y="909059"/>
        <a:ext cx="2114937" cy="897246"/>
      </dsp:txXfrm>
    </dsp:sp>
    <dsp:sp modelId="{AE9AC43A-4B96-4AFC-AC5D-EC156D0BFDDC}">
      <dsp:nvSpPr>
        <dsp:cNvPr id="0" name=""/>
        <dsp:cNvSpPr/>
      </dsp:nvSpPr>
      <dsp:spPr>
        <a:xfrm>
          <a:off x="82613" y="2546238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13F128-AA99-4560-B665-4ACC9E963A3B}">
      <dsp:nvSpPr>
        <dsp:cNvPr id="0" name=""/>
        <dsp:cNvSpPr/>
      </dsp:nvSpPr>
      <dsp:spPr>
        <a:xfrm>
          <a:off x="271034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7CB60-1BFF-4895-BBB8-A6ACDD2CEE9D}">
      <dsp:nvSpPr>
        <dsp:cNvPr id="0" name=""/>
        <dsp:cNvSpPr/>
      </dsp:nvSpPr>
      <dsp:spPr>
        <a:xfrm>
          <a:off x="1172126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World Bank Data</a:t>
          </a:r>
        </a:p>
      </dsp:txBody>
      <dsp:txXfrm>
        <a:off x="1172126" y="2546238"/>
        <a:ext cx="2114937" cy="897246"/>
      </dsp:txXfrm>
    </dsp:sp>
    <dsp:sp modelId="{78322153-C342-4041-9B7F-E37D7A548467}">
      <dsp:nvSpPr>
        <dsp:cNvPr id="0" name=""/>
        <dsp:cNvSpPr/>
      </dsp:nvSpPr>
      <dsp:spPr>
        <a:xfrm>
          <a:off x="3655575" y="2546238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9F3BF7-1E84-40A7-9CEE-AFF1A2C1B6B0}">
      <dsp:nvSpPr>
        <dsp:cNvPr id="0" name=""/>
        <dsp:cNvSpPr/>
      </dsp:nvSpPr>
      <dsp:spPr>
        <a:xfrm>
          <a:off x="3843996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010EE0-42B1-4C8C-82A9-CCA6DAF81127}">
      <dsp:nvSpPr>
        <dsp:cNvPr id="0" name=""/>
        <dsp:cNvSpPr/>
      </dsp:nvSpPr>
      <dsp:spPr>
        <a:xfrm>
          <a:off x="4745088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BP Statistical World Energy Review</a:t>
          </a:r>
        </a:p>
      </dsp:txBody>
      <dsp:txXfrm>
        <a:off x="4745088" y="2546238"/>
        <a:ext cx="2114937" cy="897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86569-90BD-43E6-B4EA-7BB7BAFB7F7C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GDP per Capita</a:t>
          </a:r>
        </a:p>
      </dsp:txBody>
      <dsp:txXfrm>
        <a:off x="582645" y="1178"/>
        <a:ext cx="2174490" cy="1304694"/>
      </dsp:txXfrm>
    </dsp:sp>
    <dsp:sp modelId="{D6B0871B-C922-43BF-B708-F7CD2D7EE123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Heating and Cooling Days</a:t>
          </a:r>
        </a:p>
      </dsp:txBody>
      <dsp:txXfrm>
        <a:off x="2974584" y="1178"/>
        <a:ext cx="2174490" cy="1304694"/>
      </dsp:txXfrm>
    </dsp:sp>
    <dsp:sp modelId="{18EA6913-18BB-488C-BE53-FB71082DE3DD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Alternative and Nuclear Energy (%use)</a:t>
          </a:r>
        </a:p>
      </dsp:txBody>
      <dsp:txXfrm>
        <a:off x="5366524" y="1178"/>
        <a:ext cx="2174490" cy="1304694"/>
      </dsp:txXfrm>
    </dsp:sp>
    <dsp:sp modelId="{8F486DB9-3B3D-47AB-A0C6-27C02153C7FA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Urban and Rural Population</a:t>
          </a:r>
        </a:p>
      </dsp:txBody>
      <dsp:txXfrm>
        <a:off x="7758464" y="1178"/>
        <a:ext cx="2174490" cy="1304694"/>
      </dsp:txXfrm>
    </dsp:sp>
    <dsp:sp modelId="{D30EB29E-448C-44ED-9213-341BF65870A2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CO2 Emissions</a:t>
          </a:r>
        </a:p>
      </dsp:txBody>
      <dsp:txXfrm>
        <a:off x="582645" y="1523321"/>
        <a:ext cx="2174490" cy="1304694"/>
      </dsp:txXfrm>
    </dsp:sp>
    <dsp:sp modelId="{16C64F4D-794D-408C-99A5-8394B914B032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Inflation GDP deflator</a:t>
          </a:r>
        </a:p>
      </dsp:txBody>
      <dsp:txXfrm>
        <a:off x="2974584" y="1523321"/>
        <a:ext cx="2174490" cy="1304694"/>
      </dsp:txXfrm>
    </dsp:sp>
    <dsp:sp modelId="{595F647C-F04D-4F24-A43F-96216E8B9B87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Natural Gas Price Data</a:t>
          </a:r>
        </a:p>
      </dsp:txBody>
      <dsp:txXfrm>
        <a:off x="5366524" y="1523321"/>
        <a:ext cx="2174490" cy="1304694"/>
      </dsp:txXfrm>
    </dsp:sp>
    <dsp:sp modelId="{ECF287B6-F582-47F5-82DE-B196A5428F68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Natural Gas Underground Storage</a:t>
          </a:r>
        </a:p>
      </dsp:txBody>
      <dsp:txXfrm>
        <a:off x="7758464" y="1523321"/>
        <a:ext cx="2174490" cy="1304694"/>
      </dsp:txXfrm>
    </dsp:sp>
    <dsp:sp modelId="{904382EE-B26A-4EF1-A82E-8BAE7A6F2ACF}">
      <dsp:nvSpPr>
        <dsp:cNvPr id="0" name=""/>
        <dsp:cNvSpPr/>
      </dsp:nvSpPr>
      <dsp:spPr>
        <a:xfrm>
          <a:off x="582645" y="3045465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Natural Gas Production</a:t>
          </a:r>
        </a:p>
      </dsp:txBody>
      <dsp:txXfrm>
        <a:off x="582645" y="3045465"/>
        <a:ext cx="2174490" cy="1304694"/>
      </dsp:txXfrm>
    </dsp:sp>
    <dsp:sp modelId="{A9E66360-3162-4FD0-990B-0D82E9B295B3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Household Consumption</a:t>
          </a:r>
        </a:p>
      </dsp:txBody>
      <dsp:txXfrm>
        <a:off x="2974584" y="3045465"/>
        <a:ext cx="2174490" cy="1304694"/>
      </dsp:txXfrm>
    </dsp:sp>
    <dsp:sp modelId="{D502EE07-D4C0-43A0-B9F5-4ED6D559AA3F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Alternate Fuel Prices</a:t>
          </a:r>
        </a:p>
      </dsp:txBody>
      <dsp:txXfrm>
        <a:off x="5366524" y="3045465"/>
        <a:ext cx="2174490" cy="1304694"/>
      </dsp:txXfrm>
    </dsp:sp>
    <dsp:sp modelId="{CAF9F3D6-00C2-4DF0-B2A3-35257FA93C34}">
      <dsp:nvSpPr>
        <dsp:cNvPr id="0" name=""/>
        <dsp:cNvSpPr/>
      </dsp:nvSpPr>
      <dsp:spPr>
        <a:xfrm>
          <a:off x="7758464" y="3045465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Electricity capacity from Main activity &amp; Autoproducers </a:t>
          </a:r>
        </a:p>
      </dsp:txBody>
      <dsp:txXfrm>
        <a:off x="7758464" y="3045465"/>
        <a:ext cx="2174490" cy="13046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2D427-82E9-4686-A020-3A37B22E2E79}">
      <dsp:nvSpPr>
        <dsp:cNvPr id="0" name=""/>
        <dsp:cNvSpPr/>
      </dsp:nvSpPr>
      <dsp:spPr>
        <a:xfrm>
          <a:off x="348507" y="877343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FC5B7-EF82-473A-836F-83D4661285F3}">
      <dsp:nvSpPr>
        <dsp:cNvPr id="0" name=""/>
        <dsp:cNvSpPr/>
      </dsp:nvSpPr>
      <dsp:spPr>
        <a:xfrm>
          <a:off x="543484" y="1072320"/>
          <a:ext cx="538507" cy="53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F7EC9-6AC1-4D40-A8E5-AA0E9F419CF4}">
      <dsp:nvSpPr>
        <dsp:cNvPr id="0" name=""/>
        <dsp:cNvSpPr/>
      </dsp:nvSpPr>
      <dsp:spPr>
        <a:xfrm>
          <a:off x="1475925" y="877343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ARMA – (Univariate Time Series)</a:t>
          </a:r>
        </a:p>
      </dsp:txBody>
      <dsp:txXfrm>
        <a:off x="1475925" y="877343"/>
        <a:ext cx="2188517" cy="928462"/>
      </dsp:txXfrm>
    </dsp:sp>
    <dsp:sp modelId="{C069B0A6-D113-4F24-865F-27027A6C3F2C}">
      <dsp:nvSpPr>
        <dsp:cNvPr id="0" name=""/>
        <dsp:cNvSpPr/>
      </dsp:nvSpPr>
      <dsp:spPr>
        <a:xfrm>
          <a:off x="4045775" y="877343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F5F3B-E3FF-4146-9EA4-7ABAD9C38C30}">
      <dsp:nvSpPr>
        <dsp:cNvPr id="0" name=""/>
        <dsp:cNvSpPr/>
      </dsp:nvSpPr>
      <dsp:spPr>
        <a:xfrm>
          <a:off x="4240752" y="1072320"/>
          <a:ext cx="538507" cy="53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132BE-524B-43EE-B3BC-0D06CC35167B}">
      <dsp:nvSpPr>
        <dsp:cNvPr id="0" name=""/>
        <dsp:cNvSpPr/>
      </dsp:nvSpPr>
      <dsp:spPr>
        <a:xfrm>
          <a:off x="5173193" y="877343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Linear Regression Based Model (Considerable)</a:t>
          </a:r>
        </a:p>
      </dsp:txBody>
      <dsp:txXfrm>
        <a:off x="5173193" y="877343"/>
        <a:ext cx="2188517" cy="928462"/>
      </dsp:txXfrm>
    </dsp:sp>
    <dsp:sp modelId="{D57C7E30-9226-425A-BE69-744871131CA9}">
      <dsp:nvSpPr>
        <dsp:cNvPr id="0" name=""/>
        <dsp:cNvSpPr/>
      </dsp:nvSpPr>
      <dsp:spPr>
        <a:xfrm>
          <a:off x="7743044" y="877343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C2421-EC75-4AA3-BAA7-A9DF675013DB}">
      <dsp:nvSpPr>
        <dsp:cNvPr id="0" name=""/>
        <dsp:cNvSpPr/>
      </dsp:nvSpPr>
      <dsp:spPr>
        <a:xfrm>
          <a:off x="7938021" y="1072320"/>
          <a:ext cx="538507" cy="53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614CE-BDC2-45A8-893F-155A43849198}">
      <dsp:nvSpPr>
        <dsp:cNvPr id="0" name=""/>
        <dsp:cNvSpPr/>
      </dsp:nvSpPr>
      <dsp:spPr>
        <a:xfrm>
          <a:off x="8870462" y="877343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XGBoost (Machine Learning Models ) Temporal Dependency</a:t>
          </a:r>
        </a:p>
      </dsp:txBody>
      <dsp:txXfrm>
        <a:off x="8870462" y="877343"/>
        <a:ext cx="2188517" cy="928462"/>
      </dsp:txXfrm>
    </dsp:sp>
    <dsp:sp modelId="{752BDC4B-4B00-465B-940A-DC5C51FCB4BC}">
      <dsp:nvSpPr>
        <dsp:cNvPr id="0" name=""/>
        <dsp:cNvSpPr/>
      </dsp:nvSpPr>
      <dsp:spPr>
        <a:xfrm>
          <a:off x="348507" y="2545532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CE592-4540-4C33-8EEF-97EF8236B5E9}">
      <dsp:nvSpPr>
        <dsp:cNvPr id="0" name=""/>
        <dsp:cNvSpPr/>
      </dsp:nvSpPr>
      <dsp:spPr>
        <a:xfrm>
          <a:off x="543484" y="2740509"/>
          <a:ext cx="538507" cy="5385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C75CD-AD6B-45D8-B0F8-8D6C4FBD98E4}">
      <dsp:nvSpPr>
        <dsp:cNvPr id="0" name=""/>
        <dsp:cNvSpPr/>
      </dsp:nvSpPr>
      <dsp:spPr>
        <a:xfrm>
          <a:off x="1475925" y="2545532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LSTM Deep Learning Based Approach Overfitting due to Inadequate Data</a:t>
          </a:r>
        </a:p>
      </dsp:txBody>
      <dsp:txXfrm>
        <a:off x="1475925" y="2545532"/>
        <a:ext cx="2188517" cy="928462"/>
      </dsp:txXfrm>
    </dsp:sp>
    <dsp:sp modelId="{F4969410-98A1-43ED-B314-BAA083023518}">
      <dsp:nvSpPr>
        <dsp:cNvPr id="0" name=""/>
        <dsp:cNvSpPr/>
      </dsp:nvSpPr>
      <dsp:spPr>
        <a:xfrm>
          <a:off x="4045775" y="2545532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6B513-2632-4838-93AE-D3EE47B7CA5F}">
      <dsp:nvSpPr>
        <dsp:cNvPr id="0" name=""/>
        <dsp:cNvSpPr/>
      </dsp:nvSpPr>
      <dsp:spPr>
        <a:xfrm>
          <a:off x="4240752" y="2740509"/>
          <a:ext cx="538507" cy="5385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8A5A6-011D-4980-A07F-50AE7630E969}">
      <dsp:nvSpPr>
        <dsp:cNvPr id="0" name=""/>
        <dsp:cNvSpPr/>
      </dsp:nvSpPr>
      <dsp:spPr>
        <a:xfrm>
          <a:off x="5173193" y="2545532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Vector ARMA  Multivariate Time Series </a:t>
          </a:r>
        </a:p>
      </dsp:txBody>
      <dsp:txXfrm>
        <a:off x="5173193" y="2545532"/>
        <a:ext cx="2188517" cy="9284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5885A-03C0-4C11-AB62-3C8004C0CC73}">
      <dsp:nvSpPr>
        <dsp:cNvPr id="0" name=""/>
        <dsp:cNvSpPr/>
      </dsp:nvSpPr>
      <dsp:spPr>
        <a:xfrm>
          <a:off x="0" y="0"/>
          <a:ext cx="6186816" cy="460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A53014-B9C6-43AC-BE36-D58570BA379E}">
      <dsp:nvSpPr>
        <dsp:cNvPr id="0" name=""/>
        <dsp:cNvSpPr/>
      </dsp:nvSpPr>
      <dsp:spPr>
        <a:xfrm>
          <a:off x="139283" y="106599"/>
          <a:ext cx="253490" cy="253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AFDC70-425E-424E-9C17-0FFA7AB9AAB7}">
      <dsp:nvSpPr>
        <dsp:cNvPr id="0" name=""/>
        <dsp:cNvSpPr/>
      </dsp:nvSpPr>
      <dsp:spPr>
        <a:xfrm>
          <a:off x="532058" y="3000"/>
          <a:ext cx="5630720" cy="503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99" tIns="53299" rIns="53299" bIns="532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Look for trend in Time Series</a:t>
          </a:r>
          <a:endParaRPr lang="en-US" sz="1400" kern="1200" dirty="0"/>
        </a:p>
      </dsp:txBody>
      <dsp:txXfrm>
        <a:off x="532058" y="3000"/>
        <a:ext cx="5630720" cy="503608"/>
      </dsp:txXfrm>
    </dsp:sp>
    <dsp:sp modelId="{C9859DF5-13A4-4249-B4E4-F752CF5C283F}">
      <dsp:nvSpPr>
        <dsp:cNvPr id="0" name=""/>
        <dsp:cNvSpPr/>
      </dsp:nvSpPr>
      <dsp:spPr>
        <a:xfrm>
          <a:off x="0" y="632511"/>
          <a:ext cx="6186816" cy="460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522D24-6F72-471C-A5BF-189460E147AB}">
      <dsp:nvSpPr>
        <dsp:cNvPr id="0" name=""/>
        <dsp:cNvSpPr/>
      </dsp:nvSpPr>
      <dsp:spPr>
        <a:xfrm>
          <a:off x="139283" y="736110"/>
          <a:ext cx="253490" cy="253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5B3127-1250-4F6D-8370-0CF5E59F038A}">
      <dsp:nvSpPr>
        <dsp:cNvPr id="0" name=""/>
        <dsp:cNvSpPr/>
      </dsp:nvSpPr>
      <dsp:spPr>
        <a:xfrm>
          <a:off x="532058" y="632511"/>
          <a:ext cx="5630720" cy="503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99" tIns="53299" rIns="53299" bIns="532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Testing Causation using Granger’s Causality Test</a:t>
          </a:r>
          <a:endParaRPr lang="en-US" sz="1400" kern="1200" dirty="0"/>
        </a:p>
      </dsp:txBody>
      <dsp:txXfrm>
        <a:off x="532058" y="632511"/>
        <a:ext cx="5630720" cy="503608"/>
      </dsp:txXfrm>
    </dsp:sp>
    <dsp:sp modelId="{DF0B0E55-C382-4E92-AAA8-C594C41589A3}">
      <dsp:nvSpPr>
        <dsp:cNvPr id="0" name=""/>
        <dsp:cNvSpPr/>
      </dsp:nvSpPr>
      <dsp:spPr>
        <a:xfrm>
          <a:off x="0" y="1276378"/>
          <a:ext cx="6186816" cy="460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AECBDE-AB2A-4C26-8E36-59F81CAB16A7}">
      <dsp:nvSpPr>
        <dsp:cNvPr id="0" name=""/>
        <dsp:cNvSpPr/>
      </dsp:nvSpPr>
      <dsp:spPr>
        <a:xfrm>
          <a:off x="139283" y="1365621"/>
          <a:ext cx="253490" cy="2532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5880B7-EDFF-49A5-9874-3E663862A3E7}">
      <dsp:nvSpPr>
        <dsp:cNvPr id="0" name=""/>
        <dsp:cNvSpPr/>
      </dsp:nvSpPr>
      <dsp:spPr>
        <a:xfrm>
          <a:off x="532058" y="1262022"/>
          <a:ext cx="5630720" cy="503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99" tIns="53299" rIns="53299" bIns="532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Check for Stationarity and Make the Time Series Stationary</a:t>
          </a:r>
          <a:endParaRPr lang="en-US" sz="1400" kern="1200" dirty="0"/>
        </a:p>
      </dsp:txBody>
      <dsp:txXfrm>
        <a:off x="532058" y="1262022"/>
        <a:ext cx="5630720" cy="503608"/>
      </dsp:txXfrm>
    </dsp:sp>
    <dsp:sp modelId="{1E923266-699F-4461-925B-F78DEA180274}">
      <dsp:nvSpPr>
        <dsp:cNvPr id="0" name=""/>
        <dsp:cNvSpPr/>
      </dsp:nvSpPr>
      <dsp:spPr>
        <a:xfrm>
          <a:off x="0" y="1891533"/>
          <a:ext cx="6186816" cy="460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110BCF-7ECB-49DE-8381-0EACECBCFD69}">
      <dsp:nvSpPr>
        <dsp:cNvPr id="0" name=""/>
        <dsp:cNvSpPr/>
      </dsp:nvSpPr>
      <dsp:spPr>
        <a:xfrm>
          <a:off x="139283" y="1995132"/>
          <a:ext cx="253490" cy="2532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8FCE54-897D-4991-9E90-F751DEC7A8C2}">
      <dsp:nvSpPr>
        <dsp:cNvPr id="0" name=""/>
        <dsp:cNvSpPr/>
      </dsp:nvSpPr>
      <dsp:spPr>
        <a:xfrm>
          <a:off x="532058" y="1891533"/>
          <a:ext cx="5630720" cy="503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99" tIns="53299" rIns="53299" bIns="532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Train the VAR Model of Selected Order(p)</a:t>
          </a:r>
        </a:p>
      </dsp:txBody>
      <dsp:txXfrm>
        <a:off x="532058" y="1891533"/>
        <a:ext cx="5630720" cy="503608"/>
      </dsp:txXfrm>
    </dsp:sp>
    <dsp:sp modelId="{D21F4AB8-C9D3-414B-894C-DF6688EE0A12}">
      <dsp:nvSpPr>
        <dsp:cNvPr id="0" name=""/>
        <dsp:cNvSpPr/>
      </dsp:nvSpPr>
      <dsp:spPr>
        <a:xfrm>
          <a:off x="0" y="2521044"/>
          <a:ext cx="6186816" cy="460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0344D9-AA9D-4F65-A779-314034E3EFAF}">
      <dsp:nvSpPr>
        <dsp:cNvPr id="0" name=""/>
        <dsp:cNvSpPr/>
      </dsp:nvSpPr>
      <dsp:spPr>
        <a:xfrm>
          <a:off x="139283" y="2624643"/>
          <a:ext cx="253490" cy="253243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10B417-D939-4F22-A67B-FAD0CB9C805A}">
      <dsp:nvSpPr>
        <dsp:cNvPr id="0" name=""/>
        <dsp:cNvSpPr/>
      </dsp:nvSpPr>
      <dsp:spPr>
        <a:xfrm>
          <a:off x="532058" y="2521044"/>
          <a:ext cx="5630720" cy="503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99" tIns="53299" rIns="53299" bIns="532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Check for Serial Correlation of Residuals (Errors) using Durbin Watson Statistic</a:t>
          </a:r>
          <a:endParaRPr lang="en-US" sz="1400" kern="1200" dirty="0"/>
        </a:p>
      </dsp:txBody>
      <dsp:txXfrm>
        <a:off x="532058" y="2521044"/>
        <a:ext cx="5630720" cy="503608"/>
      </dsp:txXfrm>
    </dsp:sp>
    <dsp:sp modelId="{461AE267-042E-47D9-91E5-A73D614B18BB}">
      <dsp:nvSpPr>
        <dsp:cNvPr id="0" name=""/>
        <dsp:cNvSpPr/>
      </dsp:nvSpPr>
      <dsp:spPr>
        <a:xfrm>
          <a:off x="0" y="3150555"/>
          <a:ext cx="6186816" cy="460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52E549-B69F-42E7-9D2A-2032312EA14C}">
      <dsp:nvSpPr>
        <dsp:cNvPr id="0" name=""/>
        <dsp:cNvSpPr/>
      </dsp:nvSpPr>
      <dsp:spPr>
        <a:xfrm>
          <a:off x="139283" y="3254154"/>
          <a:ext cx="253490" cy="2532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4CDCED-15A8-4828-A5F2-A8790E0A1BE1}">
      <dsp:nvSpPr>
        <dsp:cNvPr id="0" name=""/>
        <dsp:cNvSpPr/>
      </dsp:nvSpPr>
      <dsp:spPr>
        <a:xfrm>
          <a:off x="532058" y="3150555"/>
          <a:ext cx="5630720" cy="503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99" tIns="53299" rIns="53299" bIns="532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Invert the transformation to get the real forecast</a:t>
          </a:r>
        </a:p>
      </dsp:txBody>
      <dsp:txXfrm>
        <a:off x="532058" y="3150555"/>
        <a:ext cx="5630720" cy="503608"/>
      </dsp:txXfrm>
    </dsp:sp>
    <dsp:sp modelId="{D3EE862F-B4C8-405A-9212-969C2FC03347}">
      <dsp:nvSpPr>
        <dsp:cNvPr id="0" name=""/>
        <dsp:cNvSpPr/>
      </dsp:nvSpPr>
      <dsp:spPr>
        <a:xfrm>
          <a:off x="0" y="3780066"/>
          <a:ext cx="6186816" cy="460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5B283B-EBCA-44FB-B720-507E6C9182C3}">
      <dsp:nvSpPr>
        <dsp:cNvPr id="0" name=""/>
        <dsp:cNvSpPr/>
      </dsp:nvSpPr>
      <dsp:spPr>
        <a:xfrm>
          <a:off x="139283" y="3883665"/>
          <a:ext cx="253490" cy="253243"/>
        </a:xfrm>
        <a:prstGeom prst="rect">
          <a:avLst/>
        </a:prstGeom>
        <a:blipFill rotWithShape="1">
          <a:blip xmlns:r="http://schemas.openxmlformats.org/officeDocument/2006/relationships" r:embed="rId13"/>
          <a:srcRect/>
          <a:stretch>
            <a:fillRect t="-2000" b="-2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C6FF3A-E11A-4563-8A26-AB8B575A8215}">
      <dsp:nvSpPr>
        <dsp:cNvPr id="0" name=""/>
        <dsp:cNvSpPr/>
      </dsp:nvSpPr>
      <dsp:spPr>
        <a:xfrm>
          <a:off x="532058" y="3780066"/>
          <a:ext cx="5630720" cy="503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99" tIns="53299" rIns="53299" bIns="532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Plot of Forecast vs Actuals</a:t>
          </a:r>
          <a:endParaRPr lang="en-US" sz="1400" kern="1200" dirty="0"/>
        </a:p>
      </dsp:txBody>
      <dsp:txXfrm>
        <a:off x="532058" y="3780066"/>
        <a:ext cx="5630720" cy="503608"/>
      </dsp:txXfrm>
    </dsp:sp>
    <dsp:sp modelId="{C49DA8E2-90A5-4D09-99BB-7556E3827BD7}">
      <dsp:nvSpPr>
        <dsp:cNvPr id="0" name=""/>
        <dsp:cNvSpPr/>
      </dsp:nvSpPr>
      <dsp:spPr>
        <a:xfrm>
          <a:off x="0" y="4409577"/>
          <a:ext cx="6186816" cy="460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3783E7-83D7-42EC-811F-CAD094FB6C3A}">
      <dsp:nvSpPr>
        <dsp:cNvPr id="0" name=""/>
        <dsp:cNvSpPr/>
      </dsp:nvSpPr>
      <dsp:spPr>
        <a:xfrm>
          <a:off x="139283" y="4513176"/>
          <a:ext cx="253490" cy="253243"/>
        </a:xfrm>
        <a:prstGeom prst="rect">
          <a:avLst/>
        </a:prstGeom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C2BB2D-9EEA-4189-A910-5512DED6D202}">
      <dsp:nvSpPr>
        <dsp:cNvPr id="0" name=""/>
        <dsp:cNvSpPr/>
      </dsp:nvSpPr>
      <dsp:spPr>
        <a:xfrm>
          <a:off x="532058" y="4409577"/>
          <a:ext cx="5630720" cy="503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99" tIns="53299" rIns="53299" bIns="532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Evaluate the Forecasts</a:t>
          </a:r>
        </a:p>
      </dsp:txBody>
      <dsp:txXfrm>
        <a:off x="532058" y="4409577"/>
        <a:ext cx="5630720" cy="5036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96252-7594-4DED-B082-F93CEE6548C1}">
      <dsp:nvSpPr>
        <dsp:cNvPr id="0" name=""/>
        <dsp:cNvSpPr/>
      </dsp:nvSpPr>
      <dsp:spPr>
        <a:xfrm>
          <a:off x="82613" y="1727648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0BB12-B97D-474E-95BC-BE9B6D4DD2E4}">
      <dsp:nvSpPr>
        <dsp:cNvPr id="0" name=""/>
        <dsp:cNvSpPr/>
      </dsp:nvSpPr>
      <dsp:spPr>
        <a:xfrm>
          <a:off x="271034" y="191607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9C426-4E38-4CD1-ABD8-CD481DE6F4AA}">
      <dsp:nvSpPr>
        <dsp:cNvPr id="0" name=""/>
        <dsp:cNvSpPr/>
      </dsp:nvSpPr>
      <dsp:spPr>
        <a:xfrm>
          <a:off x="1172126" y="172764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Sparse Data</a:t>
          </a:r>
        </a:p>
      </dsp:txBody>
      <dsp:txXfrm>
        <a:off x="1172126" y="1727648"/>
        <a:ext cx="2114937" cy="897246"/>
      </dsp:txXfrm>
    </dsp:sp>
    <dsp:sp modelId="{2BE63537-228E-4434-8DB8-38B5F6583787}">
      <dsp:nvSpPr>
        <dsp:cNvPr id="0" name=""/>
        <dsp:cNvSpPr/>
      </dsp:nvSpPr>
      <dsp:spPr>
        <a:xfrm>
          <a:off x="3655575" y="1727648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C5688-D37E-4502-8E9F-F87AD3668D85}">
      <dsp:nvSpPr>
        <dsp:cNvPr id="0" name=""/>
        <dsp:cNvSpPr/>
      </dsp:nvSpPr>
      <dsp:spPr>
        <a:xfrm>
          <a:off x="3843996" y="191607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6BA56-08A6-4ACE-B989-1BCFE18D5EB6}">
      <dsp:nvSpPr>
        <dsp:cNvPr id="0" name=""/>
        <dsp:cNvSpPr/>
      </dsp:nvSpPr>
      <dsp:spPr>
        <a:xfrm>
          <a:off x="4745088" y="172764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Curse of Dimensionality</a:t>
          </a:r>
        </a:p>
      </dsp:txBody>
      <dsp:txXfrm>
        <a:off x="4745088" y="1727648"/>
        <a:ext cx="2114937" cy="897246"/>
      </dsp:txXfrm>
    </dsp:sp>
    <dsp:sp modelId="{E4F190C8-5B8F-4416-8519-0F84AF60B808}">
      <dsp:nvSpPr>
        <dsp:cNvPr id="0" name=""/>
        <dsp:cNvSpPr/>
      </dsp:nvSpPr>
      <dsp:spPr>
        <a:xfrm>
          <a:off x="7228536" y="1727648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C2A09-8FBF-471B-AF02-B03020120CA3}">
      <dsp:nvSpPr>
        <dsp:cNvPr id="0" name=""/>
        <dsp:cNvSpPr/>
      </dsp:nvSpPr>
      <dsp:spPr>
        <a:xfrm>
          <a:off x="7416958" y="191607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25DF7-4340-4C4A-A04D-ED91188CA661}">
      <dsp:nvSpPr>
        <dsp:cNvPr id="0" name=""/>
        <dsp:cNvSpPr/>
      </dsp:nvSpPr>
      <dsp:spPr>
        <a:xfrm>
          <a:off x="8318049" y="172764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Complex Model Could not be used due to inadequate data</a:t>
          </a:r>
        </a:p>
      </dsp:txBody>
      <dsp:txXfrm>
        <a:off x="8318049" y="1727648"/>
        <a:ext cx="2114937" cy="8972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F14E4-37D7-4CA6-8222-AE4423007B15}">
      <dsp:nvSpPr>
        <dsp:cNvPr id="0" name=""/>
        <dsp:cNvSpPr/>
      </dsp:nvSpPr>
      <dsp:spPr>
        <a:xfrm>
          <a:off x="2926" y="42713"/>
          <a:ext cx="2852927" cy="89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Explore</a:t>
          </a:r>
        </a:p>
      </dsp:txBody>
      <dsp:txXfrm>
        <a:off x="2926" y="42713"/>
        <a:ext cx="2852927" cy="892800"/>
      </dsp:txXfrm>
    </dsp:sp>
    <dsp:sp modelId="{B0848BF5-4BCA-4C29-9367-7DB04220F361}">
      <dsp:nvSpPr>
        <dsp:cNvPr id="0" name=""/>
        <dsp:cNvSpPr/>
      </dsp:nvSpPr>
      <dsp:spPr>
        <a:xfrm>
          <a:off x="2926" y="935513"/>
          <a:ext cx="2852927" cy="30634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Explore the top 20 countries contributing 80% consumption</a:t>
          </a:r>
        </a:p>
      </dsp:txBody>
      <dsp:txXfrm>
        <a:off x="2926" y="935513"/>
        <a:ext cx="2852927" cy="3063420"/>
      </dsp:txXfrm>
    </dsp:sp>
    <dsp:sp modelId="{A4F2DF25-E6F7-4865-8012-91528FF01B97}">
      <dsp:nvSpPr>
        <dsp:cNvPr id="0" name=""/>
        <dsp:cNvSpPr/>
      </dsp:nvSpPr>
      <dsp:spPr>
        <a:xfrm>
          <a:off x="3255264" y="42713"/>
          <a:ext cx="2852927" cy="892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Apply</a:t>
          </a:r>
        </a:p>
      </dsp:txBody>
      <dsp:txXfrm>
        <a:off x="3255264" y="42713"/>
        <a:ext cx="2852927" cy="892800"/>
      </dsp:txXfrm>
    </dsp:sp>
    <dsp:sp modelId="{08C496A1-EE3F-4ED8-9465-C13A2559030F}">
      <dsp:nvSpPr>
        <dsp:cNvPr id="0" name=""/>
        <dsp:cNvSpPr/>
      </dsp:nvSpPr>
      <dsp:spPr>
        <a:xfrm>
          <a:off x="3255264" y="935513"/>
          <a:ext cx="2852927" cy="30634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Apply hierarchical time series modelling</a:t>
          </a:r>
        </a:p>
      </dsp:txBody>
      <dsp:txXfrm>
        <a:off x="3255264" y="935513"/>
        <a:ext cx="2852927" cy="3063420"/>
      </dsp:txXfrm>
    </dsp:sp>
    <dsp:sp modelId="{280398F1-0473-4112-83CD-19FE770E7690}">
      <dsp:nvSpPr>
        <dsp:cNvPr id="0" name=""/>
        <dsp:cNvSpPr/>
      </dsp:nvSpPr>
      <dsp:spPr>
        <a:xfrm>
          <a:off x="6507601" y="42713"/>
          <a:ext cx="2852927" cy="892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Apply</a:t>
          </a:r>
        </a:p>
      </dsp:txBody>
      <dsp:txXfrm>
        <a:off x="6507601" y="42713"/>
        <a:ext cx="2852927" cy="892800"/>
      </dsp:txXfrm>
    </dsp:sp>
    <dsp:sp modelId="{AA902AB1-B178-4A5C-84D9-D824D62026F9}">
      <dsp:nvSpPr>
        <dsp:cNvPr id="0" name=""/>
        <dsp:cNvSpPr/>
      </dsp:nvSpPr>
      <dsp:spPr>
        <a:xfrm>
          <a:off x="6507601" y="935513"/>
          <a:ext cx="2852927" cy="30634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Apply econometric regression and optimization model</a:t>
          </a:r>
        </a:p>
      </dsp:txBody>
      <dsp:txXfrm>
        <a:off x="6507601" y="935513"/>
        <a:ext cx="2852927" cy="3063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3D405-CAC7-46B0-9E27-FD227DAEEDD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D30FC-8DD3-4286-A84A-CD528183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9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 an annual demand forecasting model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  local macro economic and demographic variables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Criteria of good model: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types of economy and demographics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 and long term changes in consumption pattern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Factors impacting consumption in residential and commercial sector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data sources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Various regression 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D30FC-8DD3-4286-A84A-CD528183D8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6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natural gas consuming countries. These countries contribute to more than 80% of the total natural gas consumption in world. With USA being at the top and contributing 24% for the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D30FC-8DD3-4286-A84A-CD528183D8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1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about 195 countries in the world, all with different types of economy and demographic.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D30FC-8DD3-4286-A84A-CD528183D8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3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Current uses of natural gas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D30FC-8DD3-4286-A84A-CD528183D8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48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enter latest total forecast : edit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D30FC-8DD3-4286-A84A-CD528183D8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A453-0E38-4052-8DAD-75715B75F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1B795-058B-4E5B-B2E2-A3D0504B7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FB70-EEE3-4905-95D7-43EF9AF3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7005-E292-4D1B-B110-2132008EF9B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45AB5-2560-42CF-9229-F33C438D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0D1BF-3070-4878-91C9-AA7685C8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AC0A-C563-498D-B647-4D59CBC9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0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944-C0CD-43F1-943B-94071C02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A6741-0E32-4293-A4B8-1B5118E52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77527-22D4-4B17-9DDC-96F6EA4D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7005-E292-4D1B-B110-2132008EF9B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FF6B0-268D-43C1-AB47-6AC3399B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13D21-63AF-4C00-A174-886B8496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AC0A-C563-498D-B647-4D59CBC9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9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DF06F-1FAC-4A5F-B362-7B6EAED6D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FC958-B5AA-4A59-A3D7-9ACDD8580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7361C-73CF-4FD6-BEE8-FACABCE4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7005-E292-4D1B-B110-2132008EF9B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3007-8659-4A57-8EEE-AA039A90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67D0B-06D9-4885-8FCC-556DD476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AC0A-C563-498D-B647-4D59CBC9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8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4126-8FAD-4473-AFDB-09311208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F420-946D-4F67-BC89-7EF88F0FD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651EF-74C2-4654-8815-09C3F90C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7005-E292-4D1B-B110-2132008EF9B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1E7EF-6FD8-4869-8176-186921C8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04A64-1523-4FDE-90CC-F50BC372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AC0A-C563-498D-B647-4D59CBC9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1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F675-A030-4DB3-9FEF-E9ADE39F4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E8D9D-63AF-45DC-886E-5970067C1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A3D9F-4485-4E61-BB5F-16955336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7005-E292-4D1B-B110-2132008EF9B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F250-FB49-4306-BBB2-4ACAFD1A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4CF0A-C374-4E9D-8722-96AA3F80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AC0A-C563-498D-B647-4D59CBC9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0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818E-8660-446F-824C-FA18193A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F4B0-5414-4E84-A891-F7535F104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65930-5744-44F7-8159-CAF3176F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BB17F-799F-4239-A3BC-21C324FC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7005-E292-4D1B-B110-2132008EF9B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90F54-FBB8-4925-B548-9FFF65DF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156DD-4409-4A61-99F7-ACAD395C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AC0A-C563-498D-B647-4D59CBC9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8FBB-9B44-49D1-81CA-8D7E1DF5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9E28B-828B-4F6C-8970-9188921A3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84A60-760A-4D6E-B4BB-1C56593FE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942DD-D23F-4F66-83EB-D72E00495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8BC3C-AF35-47D3-9C5E-0F96793F8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96BDF-AF9E-4E63-9B8B-178BB153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7005-E292-4D1B-B110-2132008EF9B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80720-8205-4F51-BAEC-0FB1B842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8C218-EDE5-4C22-B9CD-9F5B95D7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AC0A-C563-498D-B647-4D59CBC9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DB14-3DEA-4246-8D9A-B6779C64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84B7F-CDA3-41BA-8769-A4BB030C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7005-E292-4D1B-B110-2132008EF9B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29F26-09FB-4A34-B4EC-5C6AEA62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9D916-3BBB-49FB-9046-1B6D05BF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AC0A-C563-498D-B647-4D59CBC9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1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5AF6B-0093-4460-B1AE-F14695DF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7005-E292-4D1B-B110-2132008EF9B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477D5-5F29-4B28-8FD8-C6B89007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FA678-E61A-4736-9388-F69020F1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AC0A-C563-498D-B647-4D59CBC9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2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9A35-2555-4400-938A-577232C6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61679-A830-4DED-9CA2-449F01D53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A6CE5-335B-40BD-B804-DC404E0F8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952C1-A010-499D-8671-0DE997FE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7005-E292-4D1B-B110-2132008EF9B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C1B90-06B2-4B47-A409-9E19055E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4A0C7-12BD-4524-9693-E98A99B1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AC0A-C563-498D-B647-4D59CBC9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1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6586-CF0F-429E-8520-115046F7F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13DDA-2F48-4122-AA0E-683B40DD3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C1FB8-27D0-460E-8893-FCB4B9A6C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866C7-EFB4-449E-9C22-CE44D47F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7005-E292-4D1B-B110-2132008EF9B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6D1EF-EB0E-4871-A752-DF3D1CDB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96084-128F-4E3D-BB8D-344D2293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AC0A-C563-498D-B647-4D59CBC9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0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6BFA3-74E7-4E5A-BB48-BBC4C0E3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1D31-CB39-4895-A41C-606EC0CBD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E239E-67AD-4414-AF0A-07DA02A14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87005-E292-4D1B-B110-2132008EF9B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D2D5A-37EA-44C9-9853-3101DE44E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E5649-51AD-4FB0-84FB-4A8A12494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AAC0A-C563-498D-B647-4D59CBC9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3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A646E30-6A77-4415-8558-A2AB7D227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2" name="Freeform 5">
              <a:extLst>
                <a:ext uri="{FF2B5EF4-FFF2-40B4-BE49-F238E27FC236}">
                  <a16:creationId xmlns:a16="http://schemas.microsoft.com/office/drawing/2014/main" id="{D0E3B8D7-C931-40B3-94FB-98E15C76F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9FCA7471-8C0C-43E7-9A00-C13E6DC10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7">
              <a:extLst>
                <a:ext uri="{FF2B5EF4-FFF2-40B4-BE49-F238E27FC236}">
                  <a16:creationId xmlns:a16="http://schemas.microsoft.com/office/drawing/2014/main" id="{498F587C-46F1-4095-A0C3-EAF91DAC0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409D37FC-507D-4239-A6BF-E015320EE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9">
              <a:extLst>
                <a:ext uri="{FF2B5EF4-FFF2-40B4-BE49-F238E27FC236}">
                  <a16:creationId xmlns:a16="http://schemas.microsoft.com/office/drawing/2014/main" id="{B6AEA753-7015-4FEE-BBDE-91120C18D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F7656FD6-25FA-43E0-A4A7-80461EE63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1">
              <a:extLst>
                <a:ext uri="{FF2B5EF4-FFF2-40B4-BE49-F238E27FC236}">
                  <a16:creationId xmlns:a16="http://schemas.microsoft.com/office/drawing/2014/main" id="{D9AE8C82-FCDA-485C-9B9B-1067BB5DB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2">
              <a:extLst>
                <a:ext uri="{FF2B5EF4-FFF2-40B4-BE49-F238E27FC236}">
                  <a16:creationId xmlns:a16="http://schemas.microsoft.com/office/drawing/2014/main" id="{340B54B4-0492-4E15-9A0B-59FA5B258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3">
              <a:extLst>
                <a:ext uri="{FF2B5EF4-FFF2-40B4-BE49-F238E27FC236}">
                  <a16:creationId xmlns:a16="http://schemas.microsoft.com/office/drawing/2014/main" id="{DCB88456-A4B7-441A-8800-6E0B45372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14">
              <a:extLst>
                <a:ext uri="{FF2B5EF4-FFF2-40B4-BE49-F238E27FC236}">
                  <a16:creationId xmlns:a16="http://schemas.microsoft.com/office/drawing/2014/main" id="{5403A615-71FC-408F-929A-11F59B199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15">
              <a:extLst>
                <a:ext uri="{FF2B5EF4-FFF2-40B4-BE49-F238E27FC236}">
                  <a16:creationId xmlns:a16="http://schemas.microsoft.com/office/drawing/2014/main" id="{F6E03973-8B59-47C8-9B56-71AD8F1B6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16">
              <a:extLst>
                <a:ext uri="{FF2B5EF4-FFF2-40B4-BE49-F238E27FC236}">
                  <a16:creationId xmlns:a16="http://schemas.microsoft.com/office/drawing/2014/main" id="{E77B32D6-10AC-4848-BC39-790468B44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17">
              <a:extLst>
                <a:ext uri="{FF2B5EF4-FFF2-40B4-BE49-F238E27FC236}">
                  <a16:creationId xmlns:a16="http://schemas.microsoft.com/office/drawing/2014/main" id="{34B15EEE-04F8-4E92-AABD-26D022E1A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18">
              <a:extLst>
                <a:ext uri="{FF2B5EF4-FFF2-40B4-BE49-F238E27FC236}">
                  <a16:creationId xmlns:a16="http://schemas.microsoft.com/office/drawing/2014/main" id="{74EA1B2D-47D4-412B-A790-DFCBC863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19">
              <a:extLst>
                <a:ext uri="{FF2B5EF4-FFF2-40B4-BE49-F238E27FC236}">
                  <a16:creationId xmlns:a16="http://schemas.microsoft.com/office/drawing/2014/main" id="{4041B814-6528-4628-93F9-C48B365E2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0">
              <a:extLst>
                <a:ext uri="{FF2B5EF4-FFF2-40B4-BE49-F238E27FC236}">
                  <a16:creationId xmlns:a16="http://schemas.microsoft.com/office/drawing/2014/main" id="{9A3F514E-1E53-46E7-A5C4-9C5F70361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1">
              <a:extLst>
                <a:ext uri="{FF2B5EF4-FFF2-40B4-BE49-F238E27FC236}">
                  <a16:creationId xmlns:a16="http://schemas.microsoft.com/office/drawing/2014/main" id="{07B135E6-8DCA-4CB5-B420-61581655C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2">
              <a:extLst>
                <a:ext uri="{FF2B5EF4-FFF2-40B4-BE49-F238E27FC236}">
                  <a16:creationId xmlns:a16="http://schemas.microsoft.com/office/drawing/2014/main" id="{ED1D6CAB-6E04-4581-BF7F-218FDC5F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23">
              <a:extLst>
                <a:ext uri="{FF2B5EF4-FFF2-40B4-BE49-F238E27FC236}">
                  <a16:creationId xmlns:a16="http://schemas.microsoft.com/office/drawing/2014/main" id="{FFBF151C-6998-4E22-843A-764BDA561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4" name="Group 161">
            <a:extLst>
              <a:ext uri="{FF2B5EF4-FFF2-40B4-BE49-F238E27FC236}">
                <a16:creationId xmlns:a16="http://schemas.microsoft.com/office/drawing/2014/main" id="{AB039E6D-78CB-467C-8A2C-00EAC8FDB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F0338B8-D546-4DED-9BC3-559352FA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Isosceles Triangle 39">
              <a:extLst>
                <a:ext uri="{FF2B5EF4-FFF2-40B4-BE49-F238E27FC236}">
                  <a16:creationId xmlns:a16="http://schemas.microsoft.com/office/drawing/2014/main" id="{B6CF6D3F-573A-4967-BC45-886591B9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9AA0979-7C80-4E3A-B9E5-F6EF63845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EA8A9C-F508-4A9C-8F4D-B528C0213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112" y="2075688"/>
            <a:ext cx="3657600" cy="2039112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Natural Gas Demand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29FDB-151E-4290-BFBE-63371B64A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112" y="4206240"/>
            <a:ext cx="3657600" cy="1024128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Rupali Roy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18BB2B-FCCF-4DA1-B310-3525C8A47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5" r="17006" b="-1"/>
          <a:stretch/>
        </p:blipFill>
        <p:spPr bwMode="auto">
          <a:xfrm>
            <a:off x="5478845" y="10"/>
            <a:ext cx="6748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045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Content Placeholder 3">
            <a:extLst>
              <a:ext uri="{FF2B5EF4-FFF2-40B4-BE49-F238E27FC236}">
                <a16:creationId xmlns:a16="http://schemas.microsoft.com/office/drawing/2014/main" id="{F669B8B7-D2BF-4521-A4CC-F917572BD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460981"/>
              </p:ext>
            </p:extLst>
          </p:nvPr>
        </p:nvGraphicFramePr>
        <p:xfrm>
          <a:off x="1012861" y="1448656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1" name="Title 1">
            <a:extLst>
              <a:ext uri="{FF2B5EF4-FFF2-40B4-BE49-F238E27FC236}">
                <a16:creationId xmlns:a16="http://schemas.microsoft.com/office/drawing/2014/main" id="{0F7CE6AA-1F47-4637-BEFA-6B9767E3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47" y="513707"/>
            <a:ext cx="11101801" cy="12396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72453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0F7CE6AA-1F47-4637-BEFA-6B9767E3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681038"/>
            <a:ext cx="10374086" cy="1229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Data Cleaning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9D9EA6-EFC3-443D-9A20-4C5E4B6752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314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BB57E6-D863-4B87-87A3-B007F900A80C}"/>
              </a:ext>
            </a:extLst>
          </p:cNvPr>
          <p:cNvSpPr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0287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22222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200" dirty="0"/>
              <a:t>Extrapolation by growth rate</a:t>
            </a:r>
          </a:p>
          <a:p>
            <a:pPr marL="10287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222222"/>
              </a:buClr>
              <a:buSzPts val="1800"/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0287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22222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200" dirty="0"/>
              <a:t>Drop ‘NAN’</a:t>
            </a:r>
          </a:p>
          <a:p>
            <a:pPr marL="10287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222222"/>
              </a:buClr>
              <a:buSzPts val="1800"/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0287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22222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200" dirty="0"/>
              <a:t>Imputation by Mean</a:t>
            </a:r>
          </a:p>
          <a:p>
            <a:pPr marL="5715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222222"/>
              </a:buClr>
              <a:buSzPts val="1800"/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0287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22222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200" dirty="0"/>
              <a:t>Forward Fill</a:t>
            </a:r>
          </a:p>
        </p:txBody>
      </p:sp>
    </p:spTree>
    <p:extLst>
      <p:ext uri="{BB962C8B-B14F-4D97-AF65-F5344CB8AC3E}">
        <p14:creationId xmlns:p14="http://schemas.microsoft.com/office/powerpoint/2010/main" val="120758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>
            <a:extLst>
              <a:ext uri="{FF2B5EF4-FFF2-40B4-BE49-F238E27FC236}">
                <a16:creationId xmlns:a16="http://schemas.microsoft.com/office/drawing/2014/main" id="{0F7CE6AA-1F47-4637-BEFA-6B9767E3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47" y="513707"/>
            <a:ext cx="11101801" cy="10993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 Feature Selection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CBD9958E-96CB-41ED-A6B0-538458330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5260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200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E9A9-C35F-4822-B761-DCFA02A0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Model Selection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FD809E-7CDF-4D79-B9FA-148CF00E7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317629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49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>
            <a:extLst>
              <a:ext uri="{FF2B5EF4-FFF2-40B4-BE49-F238E27FC236}">
                <a16:creationId xmlns:a16="http://schemas.microsoft.com/office/drawing/2014/main" id="{0F7CE6AA-1F47-4637-BEFA-6B9767E3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47" y="410965"/>
            <a:ext cx="11101801" cy="12396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Model Development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BB7755-21D1-49BA-AC42-EC10FC11CE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8369" y="1243173"/>
            <a:ext cx="3893905" cy="5383658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chemeClr val="bg1"/>
                </a:solidFill>
              </a:rPr>
              <a:t>Vector Autoregression</a:t>
            </a:r>
            <a:endParaRPr 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A393C86-3AFA-4BE1-85DF-E463001116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685192"/>
              </p:ext>
            </p:extLst>
          </p:nvPr>
        </p:nvGraphicFramePr>
        <p:xfrm>
          <a:off x="5166986" y="1428107"/>
          <a:ext cx="6186816" cy="4916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67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64C3F8-F1B3-4E77-9370-807386C4F6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425132"/>
            <a:ext cx="7772400" cy="6007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0036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0482-D46F-4D16-9EB9-93834CF3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Dickey-Fuller Test (ADF Test)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09BD-5C98-4C3E-9759-3826BF9CF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if the time series is stationary or not?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44279-DBE3-47D6-AA1B-1BC3586F2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14" y="2501900"/>
            <a:ext cx="8094209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63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4833-20BC-485B-BF22-319CA5BE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00"/>
          </a:xfrm>
        </p:spPr>
        <p:txBody>
          <a:bodyPr/>
          <a:lstStyle/>
          <a:p>
            <a:r>
              <a:rPr lang="en-US" dirty="0"/>
              <a:t>Growth over the years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2E0E4B-1A6C-4B8E-BD2A-ED09791B4B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7096423"/>
              </p:ext>
            </p:extLst>
          </p:nvPr>
        </p:nvGraphicFramePr>
        <p:xfrm>
          <a:off x="336097" y="15923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C4859BA-335C-4083-B95B-0FDA6041A6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1416870"/>
              </p:ext>
            </p:extLst>
          </p:nvPr>
        </p:nvGraphicFramePr>
        <p:xfrm>
          <a:off x="6281058" y="15161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AD3243C-E9EE-4B8A-948C-94CBD043EA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083120"/>
              </p:ext>
            </p:extLst>
          </p:nvPr>
        </p:nvGraphicFramePr>
        <p:xfrm>
          <a:off x="657225" y="15923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58E8772-5580-4C7F-B06E-3D94CC2164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221515"/>
              </p:ext>
            </p:extLst>
          </p:nvPr>
        </p:nvGraphicFramePr>
        <p:xfrm>
          <a:off x="657225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623BD58-A6EA-4ED2-A706-86B7A03C8E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654794"/>
              </p:ext>
            </p:extLst>
          </p:nvPr>
        </p:nvGraphicFramePr>
        <p:xfrm>
          <a:off x="6281058" y="41474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33601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CB7A495-B9B2-436B-BFA9-BB75279F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880345"/>
              </p:ext>
            </p:extLst>
          </p:nvPr>
        </p:nvGraphicFramePr>
        <p:xfrm>
          <a:off x="2727960" y="1097280"/>
          <a:ext cx="752856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363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821A1EE-2E11-438D-BFE9-877C0C13E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126458"/>
              </p:ext>
            </p:extLst>
          </p:nvPr>
        </p:nvGraphicFramePr>
        <p:xfrm>
          <a:off x="1057274" y="990600"/>
          <a:ext cx="9839325" cy="384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513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0F7CE6AA-1F47-4637-BEFA-6B9767E3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Problem Statement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08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3554D-8F67-469A-8A0A-A2FD496C5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7" y="2721429"/>
            <a:ext cx="11000233" cy="3494314"/>
          </a:xfrm>
        </p:spPr>
        <p:txBody>
          <a:bodyPr anchor="ctr">
            <a:normAutofit/>
          </a:bodyPr>
          <a:lstStyle/>
          <a:p>
            <a:pPr marL="1485900" lvl="1" indent="-457200" fontAlgn="base"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2800" dirty="0">
                <a:solidFill>
                  <a:schemeClr val="tx2"/>
                </a:solidFill>
              </a:rPr>
              <a:t>Develop an annual natural gas demand   forecasting model</a:t>
            </a:r>
          </a:p>
          <a:p>
            <a:pPr marL="1485900" lvl="1" indent="-457200" fontAlgn="base"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2800" dirty="0">
                <a:solidFill>
                  <a:schemeClr val="tx2"/>
                </a:solidFill>
              </a:rPr>
              <a:t>Local macro and demographic variables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48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4D58-EA54-41EA-8631-2FA6BCFA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Results and Forecast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72D0A8-C621-460A-B5F7-2345597E1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8874" y="1825625"/>
            <a:ext cx="89542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34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6E3D-015D-46EF-A999-542B30FED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8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Challenges in Modelling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F47199-4BA7-4321-AD8B-750D19B9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FDEAAE7-FC9A-499B-A91F-ED08B617A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64141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8557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1">
            <a:extLst>
              <a:ext uri="{FF2B5EF4-FFF2-40B4-BE49-F238E27FC236}">
                <a16:creationId xmlns:a16="http://schemas.microsoft.com/office/drawing/2014/main" id="{F812110C-454D-45D4-A43C-D268FC30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0C19E-1503-4424-8D0C-41D676C2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365760"/>
            <a:ext cx="9363456" cy="1188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Possible Solutions</a:t>
            </a:r>
          </a:p>
        </p:txBody>
      </p:sp>
      <p:sp>
        <p:nvSpPr>
          <p:cNvPr id="39" name="Freeform: Shape 33">
            <a:extLst>
              <a:ext uri="{FF2B5EF4-FFF2-40B4-BE49-F238E27FC236}">
                <a16:creationId xmlns:a16="http://schemas.microsoft.com/office/drawing/2014/main" id="{A3663F10-4AEF-432D-B195-513FD3539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5">
            <a:extLst>
              <a:ext uri="{FF2B5EF4-FFF2-40B4-BE49-F238E27FC236}">
                <a16:creationId xmlns:a16="http://schemas.microsoft.com/office/drawing/2014/main" id="{E8AEFC5D-4625-4A90-904B-81C44B4AF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6B300D5-75D9-4526-8678-CE6F400C6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158860"/>
              </p:ext>
            </p:extLst>
          </p:nvPr>
        </p:nvGraphicFramePr>
        <p:xfrm>
          <a:off x="1655064" y="2176272"/>
          <a:ext cx="9363456" cy="4041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42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>
            <a:extLst>
              <a:ext uri="{FF2B5EF4-FFF2-40B4-BE49-F238E27FC236}">
                <a16:creationId xmlns:a16="http://schemas.microsoft.com/office/drawing/2014/main" id="{0F7CE6AA-1F47-4637-BEFA-6B9767E3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47" y="513707"/>
            <a:ext cx="11101801" cy="12396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Top Natural Gas Consuming Countries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84BA577-E36B-41B5-A72A-5977BABF2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3" r="3013" b="1"/>
          <a:stretch/>
        </p:blipFill>
        <p:spPr>
          <a:xfrm>
            <a:off x="581152" y="1315456"/>
            <a:ext cx="8265564" cy="50288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AEA600-79D4-43F1-B7D4-F402DF0D6022}"/>
              </a:ext>
            </a:extLst>
          </p:cNvPr>
          <p:cNvSpPr txBox="1"/>
          <p:nvPr/>
        </p:nvSpPr>
        <p:spPr>
          <a:xfrm>
            <a:off x="8270697" y="1485682"/>
            <a:ext cx="3340151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5900" lvl="1" indent="-457200" fontAlgn="base">
              <a:lnSpc>
                <a:spcPct val="90000"/>
              </a:lnSpc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2800" dirty="0">
                <a:solidFill>
                  <a:schemeClr val="tx2"/>
                </a:solidFill>
              </a:rPr>
              <a:t>USA</a:t>
            </a:r>
          </a:p>
          <a:p>
            <a:pPr marL="1485900" lvl="1" indent="-457200" fontAlgn="base">
              <a:lnSpc>
                <a:spcPct val="90000"/>
              </a:lnSpc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2800" dirty="0">
                <a:solidFill>
                  <a:schemeClr val="tx2"/>
                </a:solidFill>
              </a:rPr>
              <a:t>Russia</a:t>
            </a:r>
          </a:p>
          <a:p>
            <a:pPr marL="1485900" lvl="1" indent="-457200" fontAlgn="base">
              <a:lnSpc>
                <a:spcPct val="90000"/>
              </a:lnSpc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2800" dirty="0">
                <a:solidFill>
                  <a:schemeClr val="tx2"/>
                </a:solidFill>
              </a:rPr>
              <a:t>Iran</a:t>
            </a:r>
          </a:p>
          <a:p>
            <a:pPr marL="1485900" lvl="1" indent="-457200" fontAlgn="base">
              <a:lnSpc>
                <a:spcPct val="90000"/>
              </a:lnSpc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2800" dirty="0">
                <a:solidFill>
                  <a:schemeClr val="tx2"/>
                </a:solidFill>
              </a:rPr>
              <a:t>China</a:t>
            </a:r>
          </a:p>
          <a:p>
            <a:pPr marL="1485900" lvl="1" indent="-457200" fontAlgn="base">
              <a:lnSpc>
                <a:spcPct val="90000"/>
              </a:lnSpc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2800" dirty="0">
                <a:solidFill>
                  <a:schemeClr val="tx2"/>
                </a:solidFill>
              </a:rPr>
              <a:t>Germany</a:t>
            </a:r>
          </a:p>
          <a:p>
            <a:pPr marL="1485900" lvl="1" indent="-457200" fontAlgn="base">
              <a:lnSpc>
                <a:spcPct val="90000"/>
              </a:lnSpc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2800" dirty="0">
                <a:solidFill>
                  <a:schemeClr val="tx2"/>
                </a:solidFill>
              </a:rPr>
              <a:t>Canada</a:t>
            </a:r>
          </a:p>
          <a:p>
            <a:pPr marL="1485900" lvl="1" indent="-457200" fontAlgn="base">
              <a:lnSpc>
                <a:spcPct val="90000"/>
              </a:lnSpc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2800" dirty="0">
                <a:solidFill>
                  <a:schemeClr val="tx2"/>
                </a:solidFill>
              </a:rPr>
              <a:t>U.K</a:t>
            </a:r>
          </a:p>
          <a:p>
            <a:pPr marL="1485900" lvl="1" indent="-457200" fontAlgn="base">
              <a:lnSpc>
                <a:spcPct val="90000"/>
              </a:lnSpc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2800" dirty="0">
                <a:solidFill>
                  <a:schemeClr val="tx2"/>
                </a:solidFill>
              </a:rPr>
              <a:t>Italy</a:t>
            </a:r>
          </a:p>
          <a:p>
            <a:pPr marL="1485900" lvl="1" indent="-457200" fontAlgn="base">
              <a:lnSpc>
                <a:spcPct val="90000"/>
              </a:lnSpc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2800" dirty="0">
                <a:solidFill>
                  <a:schemeClr val="tx2"/>
                </a:solidFill>
              </a:rPr>
              <a:t>France</a:t>
            </a:r>
          </a:p>
          <a:p>
            <a:pPr marL="1485900" lvl="1" indent="-457200" fontAlgn="base">
              <a:lnSpc>
                <a:spcPct val="90000"/>
              </a:lnSpc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2800" dirty="0">
                <a:solidFill>
                  <a:schemeClr val="tx2"/>
                </a:solidFill>
              </a:rPr>
              <a:t>Saudi Arabia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6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FBF37-F00D-401B-8D6C-F6847F47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53064"/>
            <a:ext cx="11003280" cy="1896068"/>
          </a:xfrm>
        </p:spPr>
        <p:txBody>
          <a:bodyPr anchor="ctr">
            <a:normAutofit/>
          </a:bodyPr>
          <a:lstStyle/>
          <a:p>
            <a:r>
              <a:rPr lang="en-US" dirty="0"/>
              <a:t>Region Selection for Analysis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F9FD-3392-4770-B254-54C33497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7" y="3225339"/>
            <a:ext cx="11000233" cy="2981152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pPr marL="1485900" lvl="1" indent="-457200" fontAlgn="base">
              <a:lnSpc>
                <a:spcPct val="100000"/>
              </a:lnSpc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3000" dirty="0">
                <a:solidFill>
                  <a:schemeClr val="tx2"/>
                </a:solidFill>
              </a:rPr>
              <a:t>195 countries in the world</a:t>
            </a:r>
          </a:p>
          <a:p>
            <a:pPr marL="1485900" lvl="1" indent="-457200" fontAlgn="base">
              <a:lnSpc>
                <a:spcPct val="100000"/>
              </a:lnSpc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3000" dirty="0">
                <a:solidFill>
                  <a:schemeClr val="tx2"/>
                </a:solidFill>
              </a:rPr>
              <a:t>Different types of economy</a:t>
            </a:r>
          </a:p>
          <a:p>
            <a:pPr marL="1485900" lvl="1" indent="-457200" fontAlgn="base">
              <a:lnSpc>
                <a:spcPct val="100000"/>
              </a:lnSpc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3000" dirty="0">
                <a:solidFill>
                  <a:schemeClr val="tx2"/>
                </a:solidFill>
              </a:rPr>
              <a:t>Need of various econometric regression model</a:t>
            </a:r>
          </a:p>
          <a:p>
            <a:pPr marL="1485900" lvl="1" indent="-457200" fontAlgn="base">
              <a:lnSpc>
                <a:spcPct val="100000"/>
              </a:lnSpc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3000" dirty="0">
                <a:solidFill>
                  <a:schemeClr val="tx2"/>
                </a:solidFill>
              </a:rPr>
              <a:t>Selected Region: USA </a:t>
            </a:r>
          </a:p>
          <a:p>
            <a:pPr marL="1485900" lvl="1" indent="-457200" fontAlgn="base">
              <a:lnSpc>
                <a:spcPct val="100000"/>
              </a:lnSpc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3000" dirty="0">
                <a:solidFill>
                  <a:schemeClr val="tx2"/>
                </a:solidFill>
              </a:rPr>
              <a:t>Factors influencing consumption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6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5781-A0A0-490E-A9B0-4F5490AF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dirty="0"/>
              <a:t>Uses of Natural Gas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964BD5-97C5-41C7-820A-D8F8DE1B7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308117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62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99-5CEB-487D-A64E-0498AF33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World: Natural Gas Consumption by Sector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316941-6ECE-4E67-9199-00DA8374D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0164" y="1825625"/>
            <a:ext cx="99516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C55B848-0531-4157-85D8-39B6ED741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358874"/>
              </p:ext>
            </p:extLst>
          </p:nvPr>
        </p:nvGraphicFramePr>
        <p:xfrm>
          <a:off x="575353" y="1628775"/>
          <a:ext cx="8147407" cy="4494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9399B76-63EE-4021-A309-F96650CB5E2F}"/>
              </a:ext>
            </a:extLst>
          </p:cNvPr>
          <p:cNvSpPr/>
          <p:nvPr/>
        </p:nvSpPr>
        <p:spPr>
          <a:xfrm flipH="1">
            <a:off x="8722760" y="1628775"/>
            <a:ext cx="33493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0" indent="-457200">
              <a:spcBef>
                <a:spcPts val="0"/>
              </a:spcBef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2800" dirty="0">
                <a:solidFill>
                  <a:schemeClr val="tx2"/>
                </a:solidFill>
              </a:rPr>
              <a:t>Industrial</a:t>
            </a:r>
          </a:p>
          <a:p>
            <a:pPr marL="1028700" lvl="0" indent="-457200">
              <a:spcBef>
                <a:spcPts val="0"/>
              </a:spcBef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endParaRPr lang="en-US" sz="2800" dirty="0">
              <a:solidFill>
                <a:schemeClr val="tx2"/>
              </a:solidFill>
            </a:endParaRPr>
          </a:p>
          <a:p>
            <a:pPr marL="1028700" lvl="0" indent="-457200">
              <a:spcBef>
                <a:spcPts val="0"/>
              </a:spcBef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2800" dirty="0">
                <a:solidFill>
                  <a:schemeClr val="tx2"/>
                </a:solidFill>
              </a:rPr>
              <a:t>Electric Power</a:t>
            </a:r>
          </a:p>
          <a:p>
            <a:pPr marL="1028700" lvl="0" indent="-457200">
              <a:spcBef>
                <a:spcPts val="0"/>
              </a:spcBef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endParaRPr lang="en-US" sz="2800" dirty="0">
              <a:solidFill>
                <a:schemeClr val="tx2"/>
              </a:solidFill>
            </a:endParaRPr>
          </a:p>
          <a:p>
            <a:pPr marL="1028700" lvl="0" indent="-457200">
              <a:spcBef>
                <a:spcPts val="0"/>
              </a:spcBef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2800" dirty="0">
                <a:solidFill>
                  <a:schemeClr val="tx2"/>
                </a:solidFill>
              </a:rPr>
              <a:t>Residential</a:t>
            </a:r>
          </a:p>
          <a:p>
            <a:pPr marL="1028700" lvl="0" indent="-457200">
              <a:spcBef>
                <a:spcPts val="0"/>
              </a:spcBef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endParaRPr lang="en-US" sz="2800" dirty="0">
              <a:solidFill>
                <a:schemeClr val="tx2"/>
              </a:solidFill>
            </a:endParaRPr>
          </a:p>
          <a:p>
            <a:pPr marL="1028700" indent="-457200"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2800" dirty="0">
                <a:solidFill>
                  <a:schemeClr val="tx2"/>
                </a:solidFill>
              </a:rPr>
              <a:t>Commercial</a:t>
            </a:r>
          </a:p>
          <a:p>
            <a:pPr marL="571500" lvl="0" indent="0">
              <a:spcBef>
                <a:spcPts val="0"/>
              </a:spcBef>
              <a:buClr>
                <a:srgbClr val="222222"/>
              </a:buClr>
              <a:buSzPts val="1800"/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1028700" lvl="0" indent="-457200">
              <a:spcBef>
                <a:spcPts val="0"/>
              </a:spcBef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2800" dirty="0">
                <a:solidFill>
                  <a:schemeClr val="tx2"/>
                </a:solidFill>
              </a:rPr>
              <a:t>Transportation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CD13C-EE4E-44BB-9E11-9224E9385246}"/>
              </a:ext>
            </a:extLst>
          </p:cNvPr>
          <p:cNvSpPr/>
          <p:nvPr/>
        </p:nvSpPr>
        <p:spPr>
          <a:xfrm>
            <a:off x="1654139" y="230793"/>
            <a:ext cx="9143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4400" dirty="0">
                <a:latin typeface="+mj-lt"/>
                <a:ea typeface="+mj-ea"/>
                <a:cs typeface="+mj-cs"/>
              </a:rPr>
              <a:t>Natural Gas Consumption Pattern(USA)</a:t>
            </a:r>
          </a:p>
        </p:txBody>
      </p:sp>
    </p:spTree>
    <p:extLst>
      <p:ext uri="{BB962C8B-B14F-4D97-AF65-F5344CB8AC3E}">
        <p14:creationId xmlns:p14="http://schemas.microsoft.com/office/powerpoint/2010/main" val="326874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icture containing keyboard, indoor, computer, white&#10;&#10;Description automatically generated">
            <a:extLst>
              <a:ext uri="{FF2B5EF4-FFF2-40B4-BE49-F238E27FC236}">
                <a16:creationId xmlns:a16="http://schemas.microsoft.com/office/drawing/2014/main" id="{DB626E6A-6A41-4E25-9BC3-1E946B0E5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5" r="-2" b="26311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0B4C4B1-7E6F-40E5-9836-0B22D920A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53" r="-2" b="-2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98" name="Freeform: Shape 97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0" name="Freeform: Shape 99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0F7CE6AA-1F47-4637-BEFA-6B9767E3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400"/>
              <a:t>Factors affecting Consumption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AA85E-E108-42B4-A082-13368839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pPr marL="1028700" lvl="0" indent="-457200">
              <a:spcBef>
                <a:spcPts val="0"/>
              </a:spcBef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2000"/>
              <a:t>Government Policies</a:t>
            </a:r>
          </a:p>
          <a:p>
            <a:pPr marL="1028700" lvl="0" indent="-457200">
              <a:spcBef>
                <a:spcPts val="0"/>
              </a:spcBef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endParaRPr lang="en-US" sz="2000"/>
          </a:p>
          <a:p>
            <a:pPr marL="1028700" lvl="0" indent="-457200">
              <a:spcBef>
                <a:spcPts val="0"/>
              </a:spcBef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2000"/>
              <a:t>Power Plant Retirements</a:t>
            </a:r>
          </a:p>
          <a:p>
            <a:pPr marL="1028700" lvl="0" indent="-457200">
              <a:spcBef>
                <a:spcPts val="0"/>
              </a:spcBef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endParaRPr lang="en-US" sz="2000"/>
          </a:p>
          <a:p>
            <a:pPr marL="1028700" lvl="0" indent="-457200">
              <a:spcBef>
                <a:spcPts val="0"/>
              </a:spcBef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2000"/>
              <a:t>Weather</a:t>
            </a:r>
          </a:p>
          <a:p>
            <a:pPr marL="1028700" lvl="0" indent="-457200">
              <a:spcBef>
                <a:spcPts val="0"/>
              </a:spcBef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endParaRPr lang="en-US" sz="2000"/>
          </a:p>
          <a:p>
            <a:pPr marL="1028700" lvl="0" indent="-457200">
              <a:spcBef>
                <a:spcPts val="0"/>
              </a:spcBef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2000"/>
              <a:t>Fuel Switching</a:t>
            </a:r>
          </a:p>
          <a:p>
            <a:pPr marL="571500" lvl="0" indent="0">
              <a:spcBef>
                <a:spcPts val="0"/>
              </a:spcBef>
              <a:buClr>
                <a:srgbClr val="222222"/>
              </a:buClr>
              <a:buSzPts val="1800"/>
              <a:buNone/>
            </a:pPr>
            <a:endParaRPr lang="en-US" sz="2000"/>
          </a:p>
          <a:p>
            <a:pPr marL="1028700" lvl="0" indent="-457200">
              <a:spcBef>
                <a:spcPts val="0"/>
              </a:spcBef>
              <a:buClr>
                <a:srgbClr val="222222"/>
              </a:buClr>
              <a:buSzPts val="1800"/>
              <a:buFont typeface="Arial" panose="020B0604020202020204" pitchFamily="34" charset="0"/>
              <a:buChar char="»"/>
            </a:pPr>
            <a:r>
              <a:rPr lang="en-US" sz="2000"/>
              <a:t>Population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0100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33;p21">
            <a:extLst>
              <a:ext uri="{FF2B5EF4-FFF2-40B4-BE49-F238E27FC236}">
                <a16:creationId xmlns:a16="http://schemas.microsoft.com/office/drawing/2014/main" id="{EDBE356B-ADA5-47C0-BB82-0265B44A5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645111"/>
              </p:ext>
            </p:extLst>
          </p:nvPr>
        </p:nvGraphicFramePr>
        <p:xfrm>
          <a:off x="4978400" y="640079"/>
          <a:ext cx="6482573" cy="5900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CE32B6-3409-427F-A89E-92A4534AD024}"/>
              </a:ext>
            </a:extLst>
          </p:cNvPr>
          <p:cNvCxnSpPr>
            <a:cxnSpLocks/>
          </p:cNvCxnSpPr>
          <p:nvPr/>
        </p:nvCxnSpPr>
        <p:spPr>
          <a:xfrm>
            <a:off x="7208568" y="1054075"/>
            <a:ext cx="390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158FC3-4878-4C80-9BF9-2548E55D5587}"/>
              </a:ext>
            </a:extLst>
          </p:cNvPr>
          <p:cNvCxnSpPr>
            <a:cxnSpLocks/>
          </p:cNvCxnSpPr>
          <p:nvPr/>
        </p:nvCxnSpPr>
        <p:spPr>
          <a:xfrm>
            <a:off x="8879051" y="1054075"/>
            <a:ext cx="390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0710BD-71C4-442A-80F8-D3F1DB0D1FCC}"/>
              </a:ext>
            </a:extLst>
          </p:cNvPr>
          <p:cNvCxnSpPr>
            <a:cxnSpLocks/>
          </p:cNvCxnSpPr>
          <p:nvPr/>
        </p:nvCxnSpPr>
        <p:spPr>
          <a:xfrm>
            <a:off x="7192291" y="3168441"/>
            <a:ext cx="390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205A20-F2A5-4D35-A5F8-35D4ABE95E6F}"/>
              </a:ext>
            </a:extLst>
          </p:cNvPr>
          <p:cNvCxnSpPr>
            <a:cxnSpLocks/>
          </p:cNvCxnSpPr>
          <p:nvPr/>
        </p:nvCxnSpPr>
        <p:spPr>
          <a:xfrm>
            <a:off x="8845018" y="3168441"/>
            <a:ext cx="390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1BDC3D08-41A0-4505-9536-AFAA453CA6C1}"/>
              </a:ext>
            </a:extLst>
          </p:cNvPr>
          <p:cNvSpPr txBox="1">
            <a:spLocks/>
          </p:cNvSpPr>
          <p:nvPr/>
        </p:nvSpPr>
        <p:spPr>
          <a:xfrm>
            <a:off x="707011" y="658933"/>
            <a:ext cx="2385510" cy="5572185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Problem Solving Approach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1D3A1-4F17-45A5-AFC0-0B592E726DF9}"/>
              </a:ext>
            </a:extLst>
          </p:cNvPr>
          <p:cNvSpPr/>
          <p:nvPr/>
        </p:nvSpPr>
        <p:spPr>
          <a:xfrm>
            <a:off x="612742" y="537327"/>
            <a:ext cx="2623618" cy="5783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5850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579</Words>
  <Application>Microsoft Office PowerPoint</Application>
  <PresentationFormat>Widescreen</PresentationFormat>
  <Paragraphs>141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Natural Gas Demand Forecasting</vt:lpstr>
      <vt:lpstr>Problem Statement</vt:lpstr>
      <vt:lpstr>Top Natural Gas Consuming Countries</vt:lpstr>
      <vt:lpstr>Region Selection for Analysis</vt:lpstr>
      <vt:lpstr>Uses of Natural Gas</vt:lpstr>
      <vt:lpstr>World: Natural Gas Consumption by Sector</vt:lpstr>
      <vt:lpstr>PowerPoint Presentation</vt:lpstr>
      <vt:lpstr>Factors affecting Consumption</vt:lpstr>
      <vt:lpstr>PowerPoint Presentation</vt:lpstr>
      <vt:lpstr>Data Sources</vt:lpstr>
      <vt:lpstr>Data Cleaning</vt:lpstr>
      <vt:lpstr> Feature Selection</vt:lpstr>
      <vt:lpstr>Model Selection</vt:lpstr>
      <vt:lpstr>Model Development</vt:lpstr>
      <vt:lpstr>PowerPoint Presentation</vt:lpstr>
      <vt:lpstr>Augmented Dickey-Fuller Test (ADF Test)</vt:lpstr>
      <vt:lpstr>Growth over the years</vt:lpstr>
      <vt:lpstr>PowerPoint Presentation</vt:lpstr>
      <vt:lpstr>PowerPoint Presentation</vt:lpstr>
      <vt:lpstr>Results and Forecast</vt:lpstr>
      <vt:lpstr>Challenges in Modelling</vt:lpstr>
      <vt:lpstr>Possible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Gas Demand Forecasting</dc:title>
  <dc:creator>Rupali Roy</dc:creator>
  <cp:lastModifiedBy>Rupali Roy</cp:lastModifiedBy>
  <cp:revision>1</cp:revision>
  <dcterms:created xsi:type="dcterms:W3CDTF">2020-05-20T18:07:45Z</dcterms:created>
  <dcterms:modified xsi:type="dcterms:W3CDTF">2020-05-21T13:55:37Z</dcterms:modified>
</cp:coreProperties>
</file>