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jSXxbQd8MkGYXRbBwk6yvly1Ur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dcef90c61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dcef90c6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dcef90c6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dcef90c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qucbzrmE4uQI1JkioxdfH1BCqce3h9PE/view" TargetMode="External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drive/folders/1uFkX5B0aQVOzgPRhm_a9SWEFGYLU5l88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8"/>
            <a:ext cx="91440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/>
              <a:t>Atelier TraitAthlon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40" y="400050"/>
            <a:ext cx="23812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 title="DemoTrackingCarabes.avi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3812" y="2586775"/>
            <a:ext cx="5824375" cy="43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Travail sur logiciel AnimalTA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Logiciel libre et flexible pour l’analyse de vidéos comportementales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150" y="2867500"/>
            <a:ext cx="3716173" cy="2948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676" y="2867500"/>
            <a:ext cx="3858642" cy="29486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379675" y="5796750"/>
            <a:ext cx="385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Copris hispanus 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(Scarabaeidae)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Vitesse moyenne: 1,57 cm/s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parcourue: 282 cm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460150" y="5782200"/>
            <a:ext cx="371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Typhaeus typhoeus 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(Geotrupidae)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Vitesse moyenne: 1,65 cm/s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parcourue: 297 cm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dcef90c61_2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Logiciel libre et flexible pour l’analyse de vidéos comportementales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2" name="Google Shape;102;g29dcef90c61_2_0"/>
          <p:cNvPicPr preferRelativeResize="0"/>
          <p:nvPr/>
        </p:nvPicPr>
        <p:blipFill rotWithShape="1">
          <a:blip r:embed="rId3">
            <a:alphaModFix/>
          </a:blip>
          <a:srcRect b="10627" l="20887" r="20108" t="10886"/>
          <a:stretch/>
        </p:blipFill>
        <p:spPr>
          <a:xfrm>
            <a:off x="3661688" y="2713000"/>
            <a:ext cx="4868624" cy="3642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9dcef90c61_2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Travail sur logiciel AnimalTA</a:t>
            </a:r>
            <a:endParaRPr/>
          </a:p>
        </p:txBody>
      </p:sp>
      <p:sp>
        <p:nvSpPr>
          <p:cNvPr id="104" name="Google Shape;104;g29dcef90c61_2_0"/>
          <p:cNvSpPr txBox="1"/>
          <p:nvPr/>
        </p:nvSpPr>
        <p:spPr>
          <a:xfrm>
            <a:off x="3661700" y="6365225"/>
            <a:ext cx="486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Lumbricus castaneus 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(Lumbricidae)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29dcef90c61_2_0"/>
          <p:cNvSpPr txBox="1"/>
          <p:nvPr/>
        </p:nvSpPr>
        <p:spPr>
          <a:xfrm>
            <a:off x="8744088" y="3999775"/>
            <a:ext cx="260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Vitesse moyenne: 0,75 cm/s</a:t>
            </a:r>
            <a:endParaRPr b="1" sz="16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Distance parcourue: 134 cm</a:t>
            </a:r>
            <a:endParaRPr b="1" sz="16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g29dcef90c61_2_0"/>
          <p:cNvCxnSpPr>
            <a:stCxn id="105" idx="1"/>
          </p:cNvCxnSpPr>
          <p:nvPr/>
        </p:nvCxnSpPr>
        <p:spPr>
          <a:xfrm flipH="1">
            <a:off x="6920688" y="4338325"/>
            <a:ext cx="1823400" cy="16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g29dcef90c61_2_0"/>
          <p:cNvSpPr txBox="1"/>
          <p:nvPr/>
        </p:nvSpPr>
        <p:spPr>
          <a:xfrm>
            <a:off x="938613" y="5115013"/>
            <a:ext cx="260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Vitesse moyenne: 0,57 cm/s</a:t>
            </a:r>
            <a:endParaRPr b="1" sz="16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Distance parcourue: 102 cm</a:t>
            </a:r>
            <a:endParaRPr b="1" sz="16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g29dcef90c61_2_0"/>
          <p:cNvCxnSpPr>
            <a:stCxn id="107" idx="3"/>
          </p:cNvCxnSpPr>
          <p:nvPr/>
        </p:nvCxnSpPr>
        <p:spPr>
          <a:xfrm>
            <a:off x="3548313" y="5453563"/>
            <a:ext cx="2295600" cy="174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dcef90c61_0_6"/>
          <p:cNvSpPr txBox="1"/>
          <p:nvPr>
            <p:ph idx="1" type="body"/>
          </p:nvPr>
        </p:nvSpPr>
        <p:spPr>
          <a:xfrm>
            <a:off x="757275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Logiciel libre et flexible pour l’analyse de vidéos comportementales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4" name="Google Shape;114;g29dcef90c61_0_6"/>
          <p:cNvPicPr preferRelativeResize="0"/>
          <p:nvPr/>
        </p:nvPicPr>
        <p:blipFill rotWithShape="1">
          <a:blip r:embed="rId3">
            <a:alphaModFix/>
          </a:blip>
          <a:srcRect b="33158" l="24436" r="53162" t="23773"/>
          <a:stretch/>
        </p:blipFill>
        <p:spPr>
          <a:xfrm>
            <a:off x="3371549" y="2501775"/>
            <a:ext cx="3776400" cy="408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9dcef90c61_0_6"/>
          <p:cNvSpPr txBox="1"/>
          <p:nvPr>
            <p:ph type="title"/>
          </p:nvPr>
        </p:nvSpPr>
        <p:spPr>
          <a:xfrm>
            <a:off x="838200" y="284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Travail sur logiciel AnimalTA</a:t>
            </a:r>
            <a:endParaRPr/>
          </a:p>
        </p:txBody>
      </p:sp>
      <p:sp>
        <p:nvSpPr>
          <p:cNvPr id="116" name="Google Shape;116;g29dcef90c61_0_6"/>
          <p:cNvSpPr txBox="1"/>
          <p:nvPr/>
        </p:nvSpPr>
        <p:spPr>
          <a:xfrm>
            <a:off x="7936950" y="3897650"/>
            <a:ext cx="377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 à la qualité initiale de la vidéo…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Variabilité inter-observateurs sur même vidéo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En cours!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Dossier partagé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u="sng">
                <a:solidFill>
                  <a:schemeClr val="hlink"/>
                </a:solidFill>
                <a:hlinkClick r:id="rId3"/>
              </a:rPr>
              <a:t>https://drive.google.com/drive/folders/1uFkX5B0aQVOzgPRhm_a9SWEFGYLU5l88?usp=drive_link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2023-11-21T15:43:23Z</dcterms:created>
  <dc:creator>Raphael Royaute</dc:creator>
</cp:coreProperties>
</file>