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C3160E-7A3C-47DE-9868-D1B3CD61AD7C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948D59-C135-4BC1-BC20-323E0F7CA8D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581128"/>
            <a:ext cx="5637010" cy="882119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Ruchita</a:t>
            </a:r>
            <a:r>
              <a:rPr lang="en-IN" dirty="0" smtClean="0"/>
              <a:t> Robert </a:t>
            </a:r>
            <a:r>
              <a:rPr lang="en-IN" dirty="0" err="1" smtClean="0"/>
              <a:t>Rozario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052736"/>
            <a:ext cx="7175351" cy="1793167"/>
          </a:xfrm>
        </p:spPr>
        <p:txBody>
          <a:bodyPr/>
          <a:lstStyle/>
          <a:p>
            <a:r>
              <a:rPr lang="en-IN" dirty="0" smtClean="0"/>
              <a:t>MALWARE CLASSIFICATION USING MACHINE LEARNING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14078"/>
            <a:ext cx="1875138" cy="234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44" y="764704"/>
            <a:ext cx="750979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3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512511" cy="1143000"/>
          </a:xfrm>
        </p:spPr>
        <p:txBody>
          <a:bodyPr/>
          <a:lstStyle/>
          <a:p>
            <a:r>
              <a:rPr lang="en-IN" dirty="0" smtClean="0"/>
              <a:t>Gaussian Naïve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9632" y="1556792"/>
            <a:ext cx="6400800" cy="3474720"/>
          </a:xfrm>
        </p:spPr>
        <p:txBody>
          <a:bodyPr>
            <a:normAutofit/>
          </a:bodyPr>
          <a:lstStyle/>
          <a:p>
            <a:r>
              <a:rPr lang="en-IN" sz="2400" dirty="0"/>
              <a:t>The Naive Bayes classifiers are </a:t>
            </a:r>
            <a:r>
              <a:rPr lang="en-IN" sz="2400" dirty="0" smtClean="0"/>
              <a:t>based </a:t>
            </a:r>
            <a:r>
              <a:rPr lang="en-IN" sz="2400" dirty="0"/>
              <a:t>on the Bayes’ theorem, which describes the probability of an event, based on prior knowledge of conditions be related of conditions to the event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34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pPr algn="l"/>
            <a:r>
              <a:rPr lang="en-IN" dirty="0" err="1" smtClean="0"/>
              <a:t>Learnings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26425" r="49452" b="39287"/>
          <a:stretch/>
        </p:blipFill>
        <p:spPr bwMode="auto">
          <a:xfrm>
            <a:off x="1115616" y="1412776"/>
            <a:ext cx="706347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1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Accuracies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9" t="42730" r="57733" b="42917"/>
          <a:stretch/>
        </p:blipFill>
        <p:spPr bwMode="auto">
          <a:xfrm>
            <a:off x="1763688" y="2132856"/>
            <a:ext cx="5734695" cy="200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1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76672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Motivation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338557" cy="442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/>
        </p:blipFill>
        <p:spPr bwMode="auto">
          <a:xfrm>
            <a:off x="611560" y="548680"/>
            <a:ext cx="792088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4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Approach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984776" cy="476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15567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Legitimate: 41323</a:t>
            </a:r>
          </a:p>
          <a:p>
            <a:r>
              <a:rPr lang="en-IN" dirty="0" smtClean="0"/>
              <a:t>Illegitimate: 96724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2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IN" sz="2600" dirty="0" smtClean="0"/>
              <a:t>Select the features using decision tree algorithm.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600" dirty="0" smtClean="0"/>
              <a:t>Train the model on 4 Ml algorithms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IN" sz="2600" dirty="0" smtClean="0"/>
              <a:t>Random Forest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IN" sz="2600" dirty="0" smtClean="0"/>
              <a:t>Gradient Boosting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IN" sz="2600" dirty="0" err="1" smtClean="0"/>
              <a:t>AdaBoost</a:t>
            </a:r>
            <a:endParaRPr lang="en-IN" sz="2600" dirty="0" smtClean="0"/>
          </a:p>
          <a:p>
            <a:pPr marL="880110" lvl="1" indent="-514350">
              <a:buFont typeface="+mj-lt"/>
              <a:buAutoNum type="alphaLcParenR"/>
            </a:pPr>
            <a:r>
              <a:rPr lang="en-IN" sz="2600" dirty="0" smtClean="0"/>
              <a:t>Gaussian Naïve Bayes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600" dirty="0" smtClean="0"/>
              <a:t>Select the model with the best performance and save it.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600" dirty="0" smtClean="0"/>
              <a:t>Test the saved model on a new executable file.</a:t>
            </a:r>
          </a:p>
          <a:p>
            <a:pPr marL="50292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02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1484784"/>
            <a:ext cx="6400800" cy="3474720"/>
          </a:xfrm>
        </p:spPr>
        <p:txBody>
          <a:bodyPr>
            <a:noAutofit/>
          </a:bodyPr>
          <a:lstStyle/>
          <a:p>
            <a:r>
              <a:rPr lang="en-IN" sz="2600" dirty="0" smtClean="0"/>
              <a:t>Layman Analogy: </a:t>
            </a:r>
            <a:r>
              <a:rPr lang="en-IN" sz="2600" dirty="0" err="1" smtClean="0"/>
              <a:t>Mady</a:t>
            </a:r>
            <a:r>
              <a:rPr lang="en-IN" sz="2600" dirty="0" smtClean="0"/>
              <a:t> and His Friends</a:t>
            </a:r>
          </a:p>
          <a:p>
            <a:r>
              <a:rPr lang="en-IN" sz="2600" dirty="0" smtClean="0"/>
              <a:t>Pseudo Code: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600" dirty="0" smtClean="0"/>
              <a:t>Randomly select “k” out of “m” features.(k&lt;&lt;m)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600" dirty="0" smtClean="0"/>
              <a:t>Construct Decision tree using these features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600" dirty="0" smtClean="0"/>
              <a:t>Repeat (1) and (2) for n trees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600" dirty="0" smtClean="0"/>
              <a:t>Use Majority voting scheme to making the decision.</a:t>
            </a:r>
          </a:p>
        </p:txBody>
      </p:sp>
    </p:spTree>
    <p:extLst>
      <p:ext uri="{BB962C8B-B14F-4D97-AF65-F5344CB8AC3E}">
        <p14:creationId xmlns:p14="http://schemas.microsoft.com/office/powerpoint/2010/main" val="4216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ADABOOST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1484784"/>
            <a:ext cx="6400800" cy="3474720"/>
          </a:xfrm>
        </p:spPr>
        <p:txBody>
          <a:bodyPr>
            <a:noAutofit/>
          </a:bodyPr>
          <a:lstStyle/>
          <a:p>
            <a:r>
              <a:rPr lang="en-IN" sz="2600" dirty="0" smtClean="0"/>
              <a:t>Layman Analogy: Blind Men and the elephant</a:t>
            </a:r>
          </a:p>
          <a:p>
            <a:r>
              <a:rPr lang="en-IN" sz="2600" dirty="0" smtClean="0"/>
              <a:t>Combining several weak classifiers into a single strong classifier.</a:t>
            </a:r>
          </a:p>
          <a:p>
            <a:pPr marL="45720" indent="0">
              <a:buNone/>
            </a:pPr>
            <a:r>
              <a:rPr lang="en-IN" sz="2600" b="1" dirty="0" smtClean="0"/>
              <a:t>    A. Training set selection:</a:t>
            </a:r>
          </a:p>
          <a:p>
            <a:pPr lvl="1"/>
            <a:r>
              <a:rPr lang="en-IN" sz="2600" dirty="0" smtClean="0"/>
              <a:t>1. Random subset</a:t>
            </a:r>
          </a:p>
          <a:p>
            <a:pPr lvl="1"/>
            <a:r>
              <a:rPr lang="en-IN" sz="2600" dirty="0" smtClean="0"/>
              <a:t>2. weighing a feature</a:t>
            </a:r>
          </a:p>
          <a:p>
            <a:pPr marL="365760" lvl="1" indent="0">
              <a:buNone/>
            </a:pPr>
            <a:r>
              <a:rPr lang="en-IN" sz="2600" b="1" dirty="0" smtClean="0"/>
              <a:t>B. Classifier Output Weights</a:t>
            </a:r>
          </a:p>
        </p:txBody>
      </p:sp>
    </p:spTree>
    <p:extLst>
      <p:ext uri="{BB962C8B-B14F-4D97-AF65-F5344CB8AC3E}">
        <p14:creationId xmlns:p14="http://schemas.microsoft.com/office/powerpoint/2010/main" val="23464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512511" cy="1143000"/>
          </a:xfrm>
        </p:spPr>
        <p:txBody>
          <a:bodyPr/>
          <a:lstStyle/>
          <a:p>
            <a:pPr algn="l"/>
            <a:r>
              <a:rPr lang="en-IN" dirty="0" smtClean="0"/>
              <a:t>Gradient Boosting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9632" y="1772816"/>
            <a:ext cx="6400800" cy="3474720"/>
          </a:xfrm>
        </p:spPr>
        <p:txBody>
          <a:bodyPr>
            <a:normAutofit/>
          </a:bodyPr>
          <a:lstStyle/>
          <a:p>
            <a:r>
              <a:rPr lang="en-IN" sz="2600" dirty="0" smtClean="0"/>
              <a:t>Use a simple model to train the data</a:t>
            </a:r>
          </a:p>
          <a:p>
            <a:r>
              <a:rPr lang="en-IN" sz="2600" dirty="0" smtClean="0"/>
              <a:t>Calculate error residuals and fit using a simple model</a:t>
            </a:r>
          </a:p>
          <a:p>
            <a:r>
              <a:rPr lang="en-IN" sz="2600" dirty="0" smtClean="0"/>
              <a:t>Aggregate both the predictors</a:t>
            </a:r>
          </a:p>
          <a:p>
            <a:r>
              <a:rPr lang="en-IN" sz="2600" dirty="0" smtClean="0"/>
              <a:t>As iterations increase, the predictor </a:t>
            </a:r>
            <a:r>
              <a:rPr lang="en-IN" sz="2600" dirty="0" err="1" smtClean="0"/>
              <a:t>fucntion</a:t>
            </a:r>
            <a:r>
              <a:rPr lang="en-IN" sz="2600" dirty="0" smtClean="0"/>
              <a:t> becomes more complex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65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2" y="692696"/>
            <a:ext cx="7248634" cy="542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3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739</TotalTime>
  <Words>227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MALWARE CLASSIFICATION USING MACHINE LEARNING</vt:lpstr>
      <vt:lpstr>Motivation</vt:lpstr>
      <vt:lpstr>PowerPoint Presentation</vt:lpstr>
      <vt:lpstr>Approach</vt:lpstr>
      <vt:lpstr>PowerPoint Presentation</vt:lpstr>
      <vt:lpstr>Random Forest</vt:lpstr>
      <vt:lpstr>ADABOOST</vt:lpstr>
      <vt:lpstr>Gradient Boosting</vt:lpstr>
      <vt:lpstr>PowerPoint Presentation</vt:lpstr>
      <vt:lpstr>PowerPoint Presentation</vt:lpstr>
      <vt:lpstr>Gaussian Naïve Bayes</vt:lpstr>
      <vt:lpstr>Learnings</vt:lpstr>
      <vt:lpstr>Accuracies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CLASSIFICATION USING MACHINE LEARNING</dc:title>
  <dc:creator>Windows User</dc:creator>
  <cp:lastModifiedBy>Windows User</cp:lastModifiedBy>
  <cp:revision>21</cp:revision>
  <dcterms:created xsi:type="dcterms:W3CDTF">2018-11-22T19:03:51Z</dcterms:created>
  <dcterms:modified xsi:type="dcterms:W3CDTF">2018-11-23T07:41:05Z</dcterms:modified>
</cp:coreProperties>
</file>