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63" r:id="rId6"/>
    <p:sldId id="262" r:id="rId7"/>
    <p:sldId id="261" r:id="rId8"/>
    <p:sldId id="264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10/10/2016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rcadolivre.com.br/" TargetMode="External"/><Relationship Id="rId2" Type="http://schemas.openxmlformats.org/officeDocument/2006/relationships/hyperlink" Target="https://www.arduino.cc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www.filipeflop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Relationship Id="rId9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        arduino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Eletrônica básica – Italo Hiago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5606431"/>
            <a:ext cx="913235" cy="816917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-730714" y="6423348"/>
            <a:ext cx="451436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1" cap="none" spc="0" dirty="0">
                <a:ln w="22225">
                  <a:solidFill>
                    <a:srgbClr val="424244"/>
                  </a:solidFill>
                  <a:prstDash val="solid"/>
                </a:ln>
                <a:solidFill>
                  <a:srgbClr val="8EC63F"/>
                </a:solidFill>
                <a:effectLst/>
                <a:latin typeface="Franklin Gothic Heavy" panose="020B0903020102020204" pitchFamily="34" charset="0"/>
              </a:rPr>
              <a:t>Sepool Desenvolvimento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294" y="5381419"/>
            <a:ext cx="3677163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1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2121408"/>
            <a:ext cx="3324731" cy="4050792"/>
          </a:xfrm>
        </p:spPr>
        <p:txBody>
          <a:bodyPr/>
          <a:lstStyle/>
          <a:p>
            <a:r>
              <a:rPr lang="pt-BR" dirty="0"/>
              <a:t>Sensor </a:t>
            </a:r>
            <a:r>
              <a:rPr lang="pt-BR" dirty="0" err="1"/>
              <a:t>Ultrassôncio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pt-BR" dirty="0"/>
              <a:t>Componentes eletrônicos básicos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532775" y="2121408"/>
            <a:ext cx="3324731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Potênciometro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Font typeface="Wingdings" pitchFamily="2" charset="2"/>
              <a:buNone/>
            </a:pPr>
            <a:endParaRPr lang="pt-BR" dirty="0"/>
          </a:p>
          <a:p>
            <a:pPr marL="0" indent="0">
              <a:buFont typeface="Wingdings" pitchFamily="2" charset="2"/>
              <a:buNone/>
            </a:pPr>
            <a:endParaRPr lang="pt-BR" dirty="0"/>
          </a:p>
          <a:p>
            <a:pPr marL="0" indent="0">
              <a:buFont typeface="Wingdings" pitchFamily="2" charset="2"/>
              <a:buNone/>
            </a:pP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8409519" y="2121408"/>
            <a:ext cx="3324731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Push</a:t>
            </a:r>
            <a:r>
              <a:rPr lang="pt-BR" dirty="0"/>
              <a:t> </a:t>
            </a:r>
            <a:r>
              <a:rPr lang="pt-BR" dirty="0" err="1"/>
              <a:t>button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Font typeface="Wingdings" pitchFamily="2" charset="2"/>
              <a:buNone/>
            </a:pPr>
            <a:endParaRPr lang="pt-BR" dirty="0"/>
          </a:p>
          <a:p>
            <a:pPr marL="0" indent="0">
              <a:buFont typeface="Wingdings" pitchFamily="2" charset="2"/>
              <a:buNone/>
            </a:pPr>
            <a:endParaRPr lang="pt-BR" dirty="0"/>
          </a:p>
          <a:p>
            <a:pPr marL="0" indent="0">
              <a:buFont typeface="Wingdings" pitchFamily="2" charset="2"/>
              <a:buNone/>
            </a:pP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5594478"/>
            <a:ext cx="913235" cy="816917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-730714" y="6411395"/>
            <a:ext cx="451436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1" cap="none" spc="0" dirty="0">
                <a:ln w="22225">
                  <a:solidFill>
                    <a:srgbClr val="424244"/>
                  </a:solidFill>
                  <a:prstDash val="solid"/>
                </a:ln>
                <a:solidFill>
                  <a:srgbClr val="8EC63F"/>
                </a:solidFill>
                <a:effectLst/>
                <a:latin typeface="Franklin Gothic Heavy" panose="020B0903020102020204" pitchFamily="34" charset="0"/>
              </a:rPr>
              <a:t>Sepool Desenvolvimento</a:t>
            </a:r>
          </a:p>
        </p:txBody>
      </p:sp>
      <p:pic>
        <p:nvPicPr>
          <p:cNvPr id="2050" name="Picture 2" descr="Resultado de imagem para sensor ultrasoni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26" y="2910893"/>
            <a:ext cx="4020053" cy="234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potenciomet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32775" y="2910893"/>
            <a:ext cx="2708039" cy="271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push butt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519" y="3034059"/>
            <a:ext cx="2221865" cy="22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87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8" grpId="0" uiExpand="1" build="p"/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https://www.arduino.cc/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3"/>
              </a:rPr>
              <a:t>http://www.mercadolivre.com.br/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4"/>
              </a:rPr>
              <a:t>http://www.filipeflop.com/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5594478"/>
            <a:ext cx="913235" cy="81691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730714" y="6411395"/>
            <a:ext cx="451436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1" cap="none" spc="0" dirty="0">
                <a:ln w="22225">
                  <a:solidFill>
                    <a:srgbClr val="424244"/>
                  </a:solidFill>
                  <a:prstDash val="solid"/>
                </a:ln>
                <a:solidFill>
                  <a:srgbClr val="8EC63F"/>
                </a:solidFill>
                <a:effectLst/>
                <a:latin typeface="Franklin Gothic Heavy" panose="020B0903020102020204" pitchFamily="34" charset="0"/>
              </a:rPr>
              <a:t>Sepool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13159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 DE ELETRÔNICA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Tensão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sz="1600" dirty="0"/>
              <a:t>• Medida em Voltagem</a:t>
            </a:r>
          </a:p>
          <a:p>
            <a:pPr marL="0" indent="0">
              <a:buNone/>
            </a:pPr>
            <a:r>
              <a:rPr lang="pt-BR" sz="1600" dirty="0"/>
              <a:t>	• Tensão de operação do arduino (5V)</a:t>
            </a:r>
          </a:p>
          <a:p>
            <a:pPr marL="0" indent="0">
              <a:buNone/>
            </a:pPr>
            <a:r>
              <a:rPr lang="pt-BR" sz="1600" dirty="0"/>
              <a:t>	• DDP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Corrente</a:t>
            </a:r>
          </a:p>
          <a:p>
            <a:pPr marL="822960" lvl="3" indent="0">
              <a:buNone/>
            </a:pPr>
            <a:r>
              <a:rPr lang="pt-BR" dirty="0"/>
              <a:t>• Medida em Amperagem</a:t>
            </a:r>
          </a:p>
          <a:p>
            <a:pPr marL="822960" lvl="3" indent="0">
              <a:buNone/>
            </a:pPr>
            <a:r>
              <a:rPr lang="pt-BR" dirty="0"/>
              <a:t>• Amperagem máxima por porta(40mA)</a:t>
            </a:r>
          </a:p>
          <a:p>
            <a:pPr marL="822960" lvl="3" indent="0">
              <a:buNone/>
            </a:pPr>
            <a:r>
              <a:rPr lang="pt-BR" dirty="0"/>
              <a:t>• Amperagem máxima do sistema(200mA)</a:t>
            </a:r>
          </a:p>
          <a:p>
            <a:pPr marL="822960" lvl="3" indent="0">
              <a:buNone/>
            </a:pPr>
            <a:r>
              <a:rPr lang="pt-BR" dirty="0"/>
              <a:t>• Ultrapassando limites(Alimentação externa)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5594478"/>
            <a:ext cx="913235" cy="81691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730714" y="6411395"/>
            <a:ext cx="451436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1" cap="none" spc="0" dirty="0">
                <a:ln w="22225">
                  <a:solidFill>
                    <a:srgbClr val="424244"/>
                  </a:solidFill>
                  <a:prstDash val="solid"/>
                </a:ln>
                <a:solidFill>
                  <a:srgbClr val="8EC63F"/>
                </a:solidFill>
                <a:effectLst/>
                <a:latin typeface="Franklin Gothic Heavy" panose="020B0903020102020204" pitchFamily="34" charset="0"/>
              </a:rPr>
              <a:t>Sepool Desenvolvimento</a:t>
            </a:r>
          </a:p>
        </p:txBody>
      </p:sp>
      <p:pic>
        <p:nvPicPr>
          <p:cNvPr id="2050" name="Picture 2" descr="Resultado de imagem para arduino uno r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587" y="1583893"/>
            <a:ext cx="2516661" cy="251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10219794" y="3309908"/>
            <a:ext cx="181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Arduino uno R3</a:t>
            </a:r>
          </a:p>
        </p:txBody>
      </p:sp>
      <p:pic>
        <p:nvPicPr>
          <p:cNvPr id="2052" name="Picture 4" descr="Resultado de imagem para bateria lip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587" y="3867614"/>
            <a:ext cx="2000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10219794" y="5443838"/>
            <a:ext cx="1737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Bateria de lipo</a:t>
            </a:r>
          </a:p>
        </p:txBody>
      </p:sp>
    </p:spTree>
    <p:extLst>
      <p:ext uri="{BB962C8B-B14F-4D97-AF65-F5344CB8AC3E}">
        <p14:creationId xmlns:p14="http://schemas.microsoft.com/office/powerpoint/2010/main" val="66439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Desafio: Como acender um LED de 1,2V e 20mA com um Arduino?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5594478"/>
            <a:ext cx="913235" cy="81691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730714" y="6411395"/>
            <a:ext cx="451436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1" cap="none" spc="0" dirty="0">
                <a:ln w="22225">
                  <a:solidFill>
                    <a:srgbClr val="424244"/>
                  </a:solidFill>
                  <a:prstDash val="solid"/>
                </a:ln>
                <a:solidFill>
                  <a:srgbClr val="8EC63F"/>
                </a:solidFill>
                <a:effectLst/>
                <a:latin typeface="Franklin Gothic Heavy" panose="020B0903020102020204" pitchFamily="34" charset="0"/>
              </a:rPr>
              <a:t>Sepool Desenvolvimento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pt-BR" dirty="0"/>
              <a:t>CONCEITOS BÁSICOS DE ELETRÔNICA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987" y="2694939"/>
            <a:ext cx="4076348" cy="295656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929" y="3350540"/>
            <a:ext cx="609685" cy="167663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5228822" y="5456424"/>
            <a:ext cx="77274" cy="7157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228821" y="6065949"/>
            <a:ext cx="3696277" cy="1062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8847825" y="4881093"/>
            <a:ext cx="77273" cy="11848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5479092" y="5456424"/>
            <a:ext cx="97460" cy="4678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5479092" y="5818925"/>
            <a:ext cx="3072743" cy="1318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8451623" y="4881093"/>
            <a:ext cx="100212" cy="10252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2899" y="3290925"/>
            <a:ext cx="1257475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1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5" grpId="0" animBg="1"/>
      <p:bldP spid="17" grpId="0" animBg="1"/>
      <p:bldP spid="18" grpId="0" animBg="1"/>
      <p:bldP spid="20" grpId="0" animBg="1"/>
      <p:bldP spid="21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5594478"/>
            <a:ext cx="913235" cy="81691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730714" y="6411395"/>
            <a:ext cx="451436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1" cap="none" spc="0" dirty="0">
                <a:ln w="22225">
                  <a:solidFill>
                    <a:srgbClr val="424244"/>
                  </a:solidFill>
                  <a:prstDash val="solid"/>
                </a:ln>
                <a:solidFill>
                  <a:srgbClr val="8EC63F"/>
                </a:solidFill>
                <a:effectLst/>
                <a:latin typeface="Franklin Gothic Heavy" panose="020B0903020102020204" pitchFamily="34" charset="0"/>
              </a:rPr>
              <a:t>Sepool Desenvolvimento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pt-BR" dirty="0"/>
              <a:t>Desafio: Como acender um LED de 1,2V e 20mA com um Arduino?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			</a:t>
            </a:r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pt-BR" dirty="0"/>
              <a:t>CONCEITOS BÁSICOS DE ELETRÔNICA</a:t>
            </a: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4206729" y="2784143"/>
            <a:ext cx="3135769" cy="6005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Arial Black" panose="020B0A04020102020204" pitchFamily="34" charset="0"/>
              </a:rPr>
              <a:t>U = R . I</a:t>
            </a:r>
          </a:p>
        </p:txBody>
      </p:sp>
      <p:cxnSp>
        <p:nvCxnSpPr>
          <p:cNvPr id="17" name="Conector de seta reta 16"/>
          <p:cNvCxnSpPr/>
          <p:nvPr/>
        </p:nvCxnSpPr>
        <p:spPr>
          <a:xfrm>
            <a:off x="4872253" y="3362740"/>
            <a:ext cx="0" cy="36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4545080" y="366077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DDP</a:t>
            </a: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5964075" y="3362740"/>
            <a:ext cx="0" cy="65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5273822" y="3984532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Resistência</a:t>
            </a: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6771567" y="3362740"/>
            <a:ext cx="0" cy="36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6196084" y="3684895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Corrente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8720919" y="2906970"/>
            <a:ext cx="2708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(5V – 1,2V) = R . </a:t>
            </a:r>
            <a:r>
              <a:rPr lang="pt-BR"/>
              <a:t>(0,02A</a:t>
            </a:r>
            <a:r>
              <a:rPr lang="pt-BR" dirty="0"/>
              <a:t>)</a:t>
            </a:r>
          </a:p>
          <a:p>
            <a:r>
              <a:rPr lang="pt-BR" dirty="0"/>
              <a:t>	R 	     =    190</a:t>
            </a:r>
            <a:r>
              <a:rPr lang="el-GR" dirty="0"/>
              <a:t>Ω</a:t>
            </a:r>
            <a:endParaRPr lang="pt-BR" dirty="0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729" y="4501735"/>
            <a:ext cx="5896798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4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/>
      <p:bldP spid="15" grpId="0" animBg="1"/>
      <p:bldP spid="18" grpId="0"/>
      <p:bldP spid="22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2121408"/>
            <a:ext cx="3324731" cy="4050792"/>
          </a:xfrm>
        </p:spPr>
        <p:txBody>
          <a:bodyPr/>
          <a:lstStyle/>
          <a:p>
            <a:r>
              <a:rPr lang="pt-BR" dirty="0"/>
              <a:t>Fusível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Capacitor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5594478"/>
            <a:ext cx="913235" cy="81691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730714" y="6411395"/>
            <a:ext cx="451436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1" cap="none" spc="0" dirty="0">
                <a:ln w="22225">
                  <a:solidFill>
                    <a:srgbClr val="424244"/>
                  </a:solidFill>
                  <a:prstDash val="solid"/>
                </a:ln>
                <a:solidFill>
                  <a:srgbClr val="8EC63F"/>
                </a:solidFill>
                <a:effectLst/>
                <a:latin typeface="Franklin Gothic Heavy" panose="020B0903020102020204" pitchFamily="34" charset="0"/>
              </a:rPr>
              <a:t>Sepool Desenvolvimento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pt-BR" dirty="0"/>
              <a:t>Componentes eletrônicos básicos</a:t>
            </a:r>
          </a:p>
        </p:txBody>
      </p:sp>
      <p:pic>
        <p:nvPicPr>
          <p:cNvPr id="7170" name="Picture 2" descr="Resultado de imagem para fusí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465" y="2652655"/>
            <a:ext cx="1080257" cy="108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m para capaci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465" y="4264159"/>
            <a:ext cx="1302887" cy="13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4532775" y="2121408"/>
            <a:ext cx="3324731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Resistor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Font typeface="Wingdings" pitchFamily="2" charset="2"/>
              <a:buNone/>
            </a:pPr>
            <a:endParaRPr lang="pt-BR" dirty="0"/>
          </a:p>
          <a:p>
            <a:r>
              <a:rPr lang="pt-BR" dirty="0"/>
              <a:t>Transistor</a:t>
            </a:r>
          </a:p>
        </p:txBody>
      </p:sp>
      <p:pic>
        <p:nvPicPr>
          <p:cNvPr id="10" name="Picture 6" descr="Resultado de imagem para resistor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04" y="2501982"/>
            <a:ext cx="1593135" cy="123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esultado de imagem para transistor 780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04" y="4264159"/>
            <a:ext cx="2719648" cy="139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8409519" y="2121408"/>
            <a:ext cx="3324731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Diodo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Font typeface="Wingdings" pitchFamily="2" charset="2"/>
              <a:buNone/>
            </a:pPr>
            <a:endParaRPr lang="pt-BR" dirty="0"/>
          </a:p>
          <a:p>
            <a:r>
              <a:rPr lang="pt-BR" dirty="0"/>
              <a:t>Protoboard</a:t>
            </a:r>
          </a:p>
        </p:txBody>
      </p:sp>
      <p:pic>
        <p:nvPicPr>
          <p:cNvPr id="7176" name="Picture 8" descr="Resultado de imagem para diod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445" y="2584467"/>
            <a:ext cx="1065959" cy="106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61969" y="2121408"/>
            <a:ext cx="609685" cy="1676634"/>
          </a:xfrm>
          <a:prstGeom prst="rect">
            <a:avLst/>
          </a:prstGeom>
        </p:spPr>
      </p:pic>
      <p:pic>
        <p:nvPicPr>
          <p:cNvPr id="7178" name="Picture 10" descr="Resultado de imagem para protoboa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76868" y="4295188"/>
            <a:ext cx="2294786" cy="170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15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  <p:bldP spid="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eletrônicos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2121408"/>
            <a:ext cx="4798689" cy="4050792"/>
          </a:xfrm>
        </p:spPr>
        <p:txBody>
          <a:bodyPr/>
          <a:lstStyle/>
          <a:p>
            <a:r>
              <a:rPr lang="pt-BR" dirty="0"/>
              <a:t>Relé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sz="2000" dirty="0"/>
              <a:t>Módulo</a:t>
            </a:r>
            <a:r>
              <a:rPr lang="pt-BR" sz="2400" dirty="0"/>
              <a:t> relé(2 canais)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5594478"/>
            <a:ext cx="913235" cy="81691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730714" y="6411395"/>
            <a:ext cx="451436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1" cap="none" spc="0" dirty="0">
                <a:ln w="22225">
                  <a:solidFill>
                    <a:srgbClr val="424244"/>
                  </a:solidFill>
                  <a:prstDash val="solid"/>
                </a:ln>
                <a:solidFill>
                  <a:srgbClr val="8EC63F"/>
                </a:solidFill>
                <a:effectLst/>
                <a:latin typeface="Franklin Gothic Heavy" panose="020B0903020102020204" pitchFamily="34" charset="0"/>
              </a:rPr>
              <a:t>Sepool Desenvolvimento</a:t>
            </a:r>
          </a:p>
        </p:txBody>
      </p:sp>
      <p:pic>
        <p:nvPicPr>
          <p:cNvPr id="6146" name="Picture 2" descr="Resultado de imagem para rel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564" y="2093976"/>
            <a:ext cx="163808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sultado de imagem para modulo relé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804" y="4248099"/>
            <a:ext cx="2340720" cy="234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sultado de imagem para modulo relé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245" y="1676559"/>
            <a:ext cx="4734836" cy="473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83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5594478"/>
            <a:ext cx="913235" cy="81691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730714" y="6411395"/>
            <a:ext cx="451436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1" cap="none" spc="0" dirty="0">
                <a:ln w="22225">
                  <a:solidFill>
                    <a:srgbClr val="424244"/>
                  </a:solidFill>
                  <a:prstDash val="solid"/>
                </a:ln>
                <a:solidFill>
                  <a:srgbClr val="8EC63F"/>
                </a:solidFill>
                <a:effectLst/>
                <a:latin typeface="Franklin Gothic Heavy" panose="020B0903020102020204" pitchFamily="34" charset="0"/>
              </a:rPr>
              <a:t>Sepool Desenvolvimento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pt-BR" dirty="0"/>
              <a:t>Componentes eletrônicos básicos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pt-BR" dirty="0"/>
              <a:t>Código de cores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773" y="1638568"/>
            <a:ext cx="4903081" cy="511138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318" y="2739552"/>
            <a:ext cx="1114581" cy="314369"/>
          </a:xfrm>
          <a:prstGeom prst="rect">
            <a:avLst/>
          </a:prstGeom>
        </p:spPr>
      </p:pic>
      <p:pic>
        <p:nvPicPr>
          <p:cNvPr id="4102" name="Picture 6" descr="Resultado de imagem para resistor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541" y="3053920"/>
            <a:ext cx="2849949" cy="220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81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eletrônicos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Protoboard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5594478"/>
            <a:ext cx="913235" cy="81691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730714" y="6411395"/>
            <a:ext cx="451436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1" cap="none" spc="0" dirty="0">
                <a:ln w="22225">
                  <a:solidFill>
                    <a:srgbClr val="424244"/>
                  </a:solidFill>
                  <a:prstDash val="solid"/>
                </a:ln>
                <a:solidFill>
                  <a:srgbClr val="8EC63F"/>
                </a:solidFill>
                <a:effectLst/>
                <a:latin typeface="Franklin Gothic Heavy" panose="020B0903020102020204" pitchFamily="34" charset="0"/>
              </a:rPr>
              <a:t>Sepool Desenvolvimento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9" y="2390288"/>
            <a:ext cx="9575406" cy="3219247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1711841" y="5266557"/>
            <a:ext cx="8410354" cy="993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722474" y="2633225"/>
            <a:ext cx="8410354" cy="993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10132828" y="3157871"/>
            <a:ext cx="116958" cy="6911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22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2121408"/>
            <a:ext cx="3324731" cy="4050792"/>
          </a:xfrm>
        </p:spPr>
        <p:txBody>
          <a:bodyPr/>
          <a:lstStyle/>
          <a:p>
            <a:r>
              <a:rPr lang="pt-BR" dirty="0"/>
              <a:t>Servo Motor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026496" y="502426"/>
            <a:ext cx="10058400" cy="1609344"/>
          </a:xfrm>
        </p:spPr>
        <p:txBody>
          <a:bodyPr/>
          <a:lstStyle/>
          <a:p>
            <a:r>
              <a:rPr lang="pt-BR" dirty="0"/>
              <a:t>Componentes eletrônicos básicos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532775" y="2121408"/>
            <a:ext cx="3324731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Micro Servo Motor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Font typeface="Wingdings" pitchFamily="2" charset="2"/>
              <a:buNone/>
            </a:pPr>
            <a:endParaRPr lang="pt-BR" dirty="0"/>
          </a:p>
          <a:p>
            <a:pPr marL="0" indent="0">
              <a:buFont typeface="Wingdings" pitchFamily="2" charset="2"/>
              <a:buNone/>
            </a:pPr>
            <a:endParaRPr lang="pt-BR" dirty="0"/>
          </a:p>
          <a:p>
            <a:pPr marL="0" indent="0">
              <a:buFont typeface="Wingdings" pitchFamily="2" charset="2"/>
              <a:buNone/>
            </a:pP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8409519" y="2121408"/>
            <a:ext cx="3324731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Motor DC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Font typeface="Wingdings" pitchFamily="2" charset="2"/>
              <a:buNone/>
            </a:pPr>
            <a:endParaRPr lang="pt-BR" dirty="0"/>
          </a:p>
          <a:p>
            <a:pPr marL="0" indent="0">
              <a:buFont typeface="Wingdings" pitchFamily="2" charset="2"/>
              <a:buNone/>
            </a:pPr>
            <a:endParaRPr lang="pt-BR" dirty="0"/>
          </a:p>
          <a:p>
            <a:pPr marL="0" indent="0">
              <a:buFont typeface="Wingdings" pitchFamily="2" charset="2"/>
              <a:buNone/>
            </a:pPr>
            <a:endParaRPr lang="pt-BR" dirty="0"/>
          </a:p>
        </p:txBody>
      </p:sp>
      <p:pic>
        <p:nvPicPr>
          <p:cNvPr id="1026" name="Picture 2" descr="Resultado de imagem para servo motor ardu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78" y="2671695"/>
            <a:ext cx="2895351" cy="2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5594478"/>
            <a:ext cx="913235" cy="816917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-730714" y="6411395"/>
            <a:ext cx="451436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1" cap="none" spc="0" dirty="0">
                <a:ln w="22225">
                  <a:solidFill>
                    <a:srgbClr val="424244"/>
                  </a:solidFill>
                  <a:prstDash val="solid"/>
                </a:ln>
                <a:solidFill>
                  <a:srgbClr val="8EC63F"/>
                </a:solidFill>
                <a:effectLst/>
                <a:latin typeface="Franklin Gothic Heavy" panose="020B0903020102020204" pitchFamily="34" charset="0"/>
              </a:rPr>
              <a:t>Sepool Desenvolvimento</a:t>
            </a:r>
          </a:p>
        </p:txBody>
      </p:sp>
      <p:pic>
        <p:nvPicPr>
          <p:cNvPr id="1028" name="Picture 4" descr="Resultado de imagem para micro-servo motor arduin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64" y="2451750"/>
            <a:ext cx="3637142" cy="363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motor dc arduin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310" y="2717041"/>
            <a:ext cx="4257675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3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8" grpId="0" uiExpand="1" build="p"/>
      <p:bldP spid="9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Tipo de Madeira</Template>
  <TotalTime>275</TotalTime>
  <Words>153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 Black</vt:lpstr>
      <vt:lpstr>Cambria</vt:lpstr>
      <vt:lpstr>Franklin Gothic Heavy</vt:lpstr>
      <vt:lpstr>Rockwell</vt:lpstr>
      <vt:lpstr>Rockwell Condensed</vt:lpstr>
      <vt:lpstr>Wingdings</vt:lpstr>
      <vt:lpstr>Tipo de Madeira</vt:lpstr>
      <vt:lpstr>        arduino</vt:lpstr>
      <vt:lpstr>CONCEITOS BÁSICOS DE ELETRÔNICA</vt:lpstr>
      <vt:lpstr>CONCEITOS BÁSICOS DE ELETRÔNICA</vt:lpstr>
      <vt:lpstr>CONCEITOS BÁSICOS DE ELETRÔNICA</vt:lpstr>
      <vt:lpstr>Componentes eletrônicos básicos</vt:lpstr>
      <vt:lpstr>Componentes eletrônicos básicos</vt:lpstr>
      <vt:lpstr>Componentes eletrônicos básicos</vt:lpstr>
      <vt:lpstr>Componentes eletrônicos básicos</vt:lpstr>
      <vt:lpstr>Componentes eletrônicos básicos</vt:lpstr>
      <vt:lpstr>Componentes eletrônicos básicos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ITALO HIAGO LOPES DA SILVA</dc:creator>
  <cp:lastModifiedBy>Italo Hiago</cp:lastModifiedBy>
  <cp:revision>25</cp:revision>
  <dcterms:created xsi:type="dcterms:W3CDTF">2016-09-09T15:05:43Z</dcterms:created>
  <dcterms:modified xsi:type="dcterms:W3CDTF">2016-10-10T17:20:04Z</dcterms:modified>
</cp:coreProperties>
</file>