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media.com.br/estrutura-de-repeticao-c/24121" TargetMode="External"/><Relationship Id="rId2" Type="http://schemas.openxmlformats.org/officeDocument/2006/relationships/hyperlink" Target="http://www.cprogressivo.net/2013/02/questoes-resolvidas-sobre-if-els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gramacaodescomplicada.wordpress.com/complementar/" TargetMode="External"/><Relationship Id="rId5" Type="http://schemas.openxmlformats.org/officeDocument/2006/relationships/hyperlink" Target="http://www.facom.ufu.br/~backes/wordpress/ListaC02.pdf" TargetMode="External"/><Relationship Id="rId4" Type="http://schemas.openxmlformats.org/officeDocument/2006/relationships/hyperlink" Target="http://www.facom.ufu.br/~backes/apostila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ao 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Liga acadêmica de 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Estruturas Condicionais:</a:t>
            </a:r>
            <a:br>
              <a:rPr lang="pt-BR" dirty="0" smtClean="0"/>
            </a:br>
            <a:r>
              <a:rPr lang="pt-BR" dirty="0" smtClean="0"/>
              <a:t>Exercícios resolvidos.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 smtClean="0"/>
              <a:t>Faça um programa onde o usuário vai acessar um menu escolhendo qual combustível vai utilizar(Gasolina, Gasolina Aditivada, Álcool e Diesel), e informar a quantidade de litros a abastecer, e retorne a quantidade que ele irá gastar em reais. </a:t>
            </a:r>
            <a:r>
              <a:rPr lang="pt-BR" sz="1600" dirty="0"/>
              <a:t>V</a:t>
            </a:r>
            <a:r>
              <a:rPr lang="pt-BR" sz="1600" dirty="0" smtClean="0"/>
              <a:t>alores por litro de cada são:</a:t>
            </a:r>
          </a:p>
          <a:p>
            <a:r>
              <a:rPr lang="pt-BR" sz="1600" dirty="0" smtClean="0"/>
              <a:t>Gasolina: R$3,69;</a:t>
            </a:r>
          </a:p>
          <a:p>
            <a:r>
              <a:rPr lang="pt-BR" sz="1600" dirty="0" smtClean="0"/>
              <a:t>Gasolina Aditivada: R$3,70;</a:t>
            </a:r>
          </a:p>
          <a:p>
            <a:r>
              <a:rPr lang="pt-BR" sz="1600" dirty="0" smtClean="0"/>
              <a:t>Álcool: R$3,25;</a:t>
            </a:r>
          </a:p>
          <a:p>
            <a:r>
              <a:rPr lang="pt-BR" sz="1600" dirty="0" smtClean="0"/>
              <a:t>Diesel: R$2,91.</a:t>
            </a:r>
          </a:p>
          <a:p>
            <a:r>
              <a:rPr lang="pt-BR" sz="1600" dirty="0" smtClean="0"/>
              <a:t>OBS: Caso o usuário faça algo ilógico, apresente em tela “Comando Invalido”.</a:t>
            </a:r>
          </a:p>
          <a:p>
            <a:r>
              <a:rPr lang="pt-BR" sz="1600" dirty="0" smtClean="0"/>
              <a:t>OBS2: O valor deve apresentar apenas duas casas decimais.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9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Estruturas Condicionais:</a:t>
            </a:r>
            <a:br>
              <a:rPr lang="pt-BR" dirty="0"/>
            </a:br>
            <a:r>
              <a:rPr lang="pt-BR" dirty="0"/>
              <a:t>Exercícios resolvidos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18935"/>
            <a:ext cx="9905998" cy="4606361"/>
          </a:xfrm>
        </p:spPr>
      </p:pic>
    </p:spTree>
    <p:extLst>
      <p:ext uri="{BB962C8B-B14F-4D97-AF65-F5344CB8AC3E}">
        <p14:creationId xmlns:p14="http://schemas.microsoft.com/office/powerpoint/2010/main" val="18614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Condicionais:</a:t>
            </a:r>
            <a:br>
              <a:rPr lang="pt-BR" dirty="0"/>
            </a:br>
            <a:r>
              <a:rPr lang="pt-BR" dirty="0"/>
              <a:t>Exercícios resolvidos.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8891229" cy="4321478"/>
          </a:xfrm>
        </p:spPr>
      </p:pic>
    </p:spTree>
    <p:extLst>
      <p:ext uri="{BB962C8B-B14F-4D97-AF65-F5344CB8AC3E}">
        <p14:creationId xmlns:p14="http://schemas.microsoft.com/office/powerpoint/2010/main" val="12068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Condicionais:</a:t>
            </a:r>
            <a:br>
              <a:rPr lang="pt-BR" dirty="0"/>
            </a:br>
            <a:r>
              <a:rPr lang="pt-BR" dirty="0"/>
              <a:t>Exercícios resolvidos.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programa onde o usuário informará sua idade para doar sangue e logo depois pergunte se ele se alimentou antes de doar, e retorne se ele poderá doar ou não, onde ele só poderá doar se for 18 anos ou mais, tiver 67 ou menos e estiver bem alimentado.</a:t>
            </a:r>
          </a:p>
        </p:txBody>
      </p:sp>
    </p:spTree>
    <p:extLst>
      <p:ext uri="{BB962C8B-B14F-4D97-AF65-F5344CB8AC3E}">
        <p14:creationId xmlns:p14="http://schemas.microsoft.com/office/powerpoint/2010/main" val="35094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Condicionais:</a:t>
            </a:r>
            <a:br>
              <a:rPr lang="pt-BR" dirty="0"/>
            </a:br>
            <a:r>
              <a:rPr lang="pt-BR" dirty="0"/>
              <a:t>Exercícios resolvidos.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37" y="2549258"/>
            <a:ext cx="5709871" cy="3316667"/>
          </a:xfrm>
        </p:spPr>
      </p:pic>
    </p:spTree>
    <p:extLst>
      <p:ext uri="{BB962C8B-B14F-4D97-AF65-F5344CB8AC3E}">
        <p14:creationId xmlns:p14="http://schemas.microsoft.com/office/powerpoint/2010/main" val="9365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Condicionais:</a:t>
            </a:r>
            <a:br>
              <a:rPr lang="pt-BR" dirty="0"/>
            </a:br>
            <a:r>
              <a:rPr lang="pt-BR" dirty="0"/>
              <a:t>Exercícios resolvidos.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Leia um </a:t>
            </a:r>
            <a:r>
              <a:rPr lang="pt-BR" dirty="0" smtClean="0"/>
              <a:t>número </a:t>
            </a:r>
            <a:r>
              <a:rPr lang="pt-BR" dirty="0"/>
              <a:t>real. Se o </a:t>
            </a:r>
            <a:r>
              <a:rPr lang="pt-BR" dirty="0" smtClean="0"/>
              <a:t>número </a:t>
            </a:r>
            <a:r>
              <a:rPr lang="pt-BR" dirty="0"/>
              <a:t>for positivo imprima a raiz quadrada. Do </a:t>
            </a:r>
            <a:r>
              <a:rPr lang="pt-BR" dirty="0" smtClean="0"/>
              <a:t>contrário</a:t>
            </a:r>
            <a:r>
              <a:rPr lang="pt-BR" dirty="0"/>
              <a:t>, </a:t>
            </a:r>
            <a:r>
              <a:rPr lang="pt-BR" dirty="0" smtClean="0"/>
              <a:t>imprima </a:t>
            </a:r>
            <a:r>
              <a:rPr lang="pt-BR" dirty="0"/>
              <a:t>o numero ao quadrado. </a:t>
            </a:r>
            <a:endParaRPr lang="pt-BR" dirty="0" smtClean="0"/>
          </a:p>
          <a:p>
            <a:r>
              <a:rPr lang="pt-BR" dirty="0" smtClean="0"/>
              <a:t>OBS: A função de raiz quadrada em c é </a:t>
            </a:r>
            <a:r>
              <a:rPr lang="pt-BR" dirty="0" err="1" smtClean="0"/>
              <a:t>sqrt</a:t>
            </a:r>
            <a:r>
              <a:rPr lang="pt-BR" dirty="0" smtClean="0"/>
              <a:t>(número que vai entrar na raiz), e ela só poderá ser usada quando tiver a biblioteca </a:t>
            </a:r>
            <a:r>
              <a:rPr lang="pt-BR" dirty="0" err="1" smtClean="0"/>
              <a:t>math.h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0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Condicionais:</a:t>
            </a:r>
            <a:br>
              <a:rPr lang="pt-BR" dirty="0"/>
            </a:br>
            <a:r>
              <a:rPr lang="pt-BR" dirty="0"/>
              <a:t>Exercícios resolvidos.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2391628"/>
            <a:ext cx="6410551" cy="3663172"/>
          </a:xfrm>
        </p:spPr>
      </p:pic>
    </p:spTree>
    <p:extLst>
      <p:ext uri="{BB962C8B-B14F-4D97-AF65-F5344CB8AC3E}">
        <p14:creationId xmlns:p14="http://schemas.microsoft.com/office/powerpoint/2010/main" val="29435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www.cprogressivo.net/2013/02/questoes-resolvidas-sobre-if-else.html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www.devmedia.com.br/estrutura-de-repeticao-c/24121</a:t>
            </a:r>
            <a:endParaRPr lang="pt-BR" dirty="0" smtClean="0"/>
          </a:p>
          <a:p>
            <a:r>
              <a:rPr lang="pt-BR" dirty="0">
                <a:hlinkClick r:id="rId4"/>
              </a:rPr>
              <a:t>http://www.facom.ufu.br/~</a:t>
            </a:r>
            <a:r>
              <a:rPr lang="pt-BR" dirty="0" smtClean="0">
                <a:hlinkClick r:id="rId4"/>
              </a:rPr>
              <a:t>backes/apostilaC.pdf</a:t>
            </a:r>
            <a:endParaRPr lang="pt-BR" dirty="0" smtClean="0"/>
          </a:p>
          <a:p>
            <a:r>
              <a:rPr lang="pt-BR" dirty="0">
                <a:hlinkClick r:id="rId5"/>
              </a:rPr>
              <a:t>http://www.facom.ufu.br/~</a:t>
            </a:r>
            <a:r>
              <a:rPr lang="pt-BR" dirty="0" smtClean="0">
                <a:hlinkClick r:id="rId5"/>
              </a:rPr>
              <a:t>backes/wordpress/ListaC02.pdf</a:t>
            </a:r>
            <a:endParaRPr lang="pt-BR" dirty="0" smtClean="0"/>
          </a:p>
          <a:p>
            <a:r>
              <a:rPr lang="pt-BR" dirty="0">
                <a:hlinkClick r:id="rId6"/>
              </a:rPr>
              <a:t>https://programacaodescomplicada.wordpress.com/complementar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901</TotalTime>
  <Words>250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Introdução ao C</vt:lpstr>
      <vt:lpstr>Estruturas Condicionais: Exercícios resolvidos. </vt:lpstr>
      <vt:lpstr>Estruturas Condicionais: Exercícios resolvidos.</vt:lpstr>
      <vt:lpstr>Estruturas Condicionais: Exercícios resolvidos.</vt:lpstr>
      <vt:lpstr>Estruturas Condicionais: Exercícios resolvidos.</vt:lpstr>
      <vt:lpstr>Estruturas Condicionais: Exercícios resolvidos.</vt:lpstr>
      <vt:lpstr>Estruturas Condicionais: Exercícios resolvidos.</vt:lpstr>
      <vt:lpstr>Estruturas Condicionais: Exercícios resolvidos.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C</dc:title>
  <dc:creator>João Rios</dc:creator>
  <cp:lastModifiedBy>João Rios</cp:lastModifiedBy>
  <cp:revision>39</cp:revision>
  <dcterms:created xsi:type="dcterms:W3CDTF">2016-10-23T19:59:30Z</dcterms:created>
  <dcterms:modified xsi:type="dcterms:W3CDTF">2016-11-10T03:00:15Z</dcterms:modified>
</cp:coreProperties>
</file>