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74" r:id="rId11"/>
    <p:sldId id="275" r:id="rId12"/>
    <p:sldId id="276" r:id="rId13"/>
    <p:sldId id="277" r:id="rId14"/>
    <p:sldId id="271" r:id="rId15"/>
    <p:sldId id="272" r:id="rId16"/>
    <p:sldId id="273" r:id="rId17"/>
    <p:sldId id="27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estrutura-de-repeticao-c/24121" TargetMode="External"/><Relationship Id="rId2" Type="http://schemas.openxmlformats.org/officeDocument/2006/relationships/hyperlink" Target="http://www.cprogressivo.net/2013/02/questoes-resolvidas-sobre-if-el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ramacaodescomplicada.wordpress.com/complementar/" TargetMode="External"/><Relationship Id="rId5" Type="http://schemas.openxmlformats.org/officeDocument/2006/relationships/hyperlink" Target="http://www.facom.ufu.br/~backes/wordpress/ListaC02.pdf" TargetMode="External"/><Relationship Id="rId4" Type="http://schemas.openxmlformats.org/officeDocument/2006/relationships/hyperlink" Target="http://www.facom.ufu.br/~backes/apostilaC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Liga acadêmica de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 Linguagem C:</a:t>
            </a:r>
            <a:br>
              <a:rPr lang="pt-BR" dirty="0"/>
            </a:br>
            <a:r>
              <a:rPr lang="pt-BR" dirty="0"/>
              <a:t>Estruturas de repetição.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programa que declare um inteiro, inicialize-o com 0, e incremente-o de 1000 em 1000, imprimindo seu valor na tela, ate que seu valor seja 100000 (cem mil).</a:t>
            </a:r>
          </a:p>
        </p:txBody>
      </p:sp>
    </p:spTree>
    <p:extLst>
      <p:ext uri="{BB962C8B-B14F-4D97-AF65-F5344CB8AC3E}">
        <p14:creationId xmlns:p14="http://schemas.microsoft.com/office/powerpoint/2010/main" val="17983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 Linguagem C:</a:t>
            </a:r>
            <a:br>
              <a:rPr lang="pt-BR" dirty="0"/>
            </a:br>
            <a:r>
              <a:rPr lang="pt-BR" dirty="0"/>
              <a:t>Estruturas de repetição.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43" y="3100040"/>
            <a:ext cx="4607937" cy="2185638"/>
          </a:xfrm>
        </p:spPr>
      </p:pic>
    </p:spTree>
    <p:extLst>
      <p:ext uri="{BB962C8B-B14F-4D97-AF65-F5344CB8AC3E}">
        <p14:creationId xmlns:p14="http://schemas.microsoft.com/office/powerpoint/2010/main" val="20136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 Linguagem C:</a:t>
            </a:r>
            <a:br>
              <a:rPr lang="pt-BR" dirty="0"/>
            </a:br>
            <a:r>
              <a:rPr lang="pt-BR" dirty="0"/>
              <a:t>Estruturas de repetição.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</a:t>
            </a:r>
            <a:r>
              <a:rPr lang="pt-BR" dirty="0"/>
              <a:t>um programa que simula o </a:t>
            </a:r>
            <a:r>
              <a:rPr lang="pt-BR" dirty="0" smtClean="0"/>
              <a:t>lançamento </a:t>
            </a:r>
            <a:r>
              <a:rPr lang="pt-BR" dirty="0"/>
              <a:t>de dois dados, d1 e d2, </a:t>
            </a:r>
            <a:r>
              <a:rPr lang="pt-BR" dirty="0" smtClean="0"/>
              <a:t>10 </a:t>
            </a:r>
            <a:r>
              <a:rPr lang="pt-BR" dirty="0"/>
              <a:t>vezes, e tem como </a:t>
            </a:r>
            <a:r>
              <a:rPr lang="pt-BR" dirty="0" smtClean="0"/>
              <a:t>saída </a:t>
            </a:r>
            <a:r>
              <a:rPr lang="pt-BR" dirty="0"/>
              <a:t>o numero de cada dado e a </a:t>
            </a:r>
            <a:r>
              <a:rPr lang="pt-BR" dirty="0" smtClean="0"/>
              <a:t>relação </a:t>
            </a:r>
            <a:r>
              <a:rPr lang="pt-BR" dirty="0"/>
              <a:t>entre </a:t>
            </a:r>
            <a:r>
              <a:rPr lang="pt-BR" dirty="0" smtClean="0"/>
              <a:t>eles(&gt;,&lt;,=).</a:t>
            </a:r>
          </a:p>
          <a:p>
            <a:r>
              <a:rPr lang="pt-BR" dirty="0" smtClean="0"/>
              <a:t>OBS: Função para “aleatório” em c é </a:t>
            </a:r>
            <a:r>
              <a:rPr lang="pt-BR" dirty="0" err="1" smtClean="0"/>
              <a:t>rand</a:t>
            </a:r>
            <a:r>
              <a:rPr lang="pt-BR" dirty="0" smtClean="0"/>
              <a:t>() %(número de algarismos, de 1 até o algarismo informado).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8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 Linguagem C:</a:t>
            </a:r>
            <a:br>
              <a:rPr lang="pt-BR" dirty="0"/>
            </a:br>
            <a:r>
              <a:rPr lang="pt-BR" dirty="0"/>
              <a:t>Estruturas de repetição.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72" y="2300172"/>
            <a:ext cx="5437479" cy="3960173"/>
          </a:xfrm>
        </p:spPr>
      </p:pic>
    </p:spTree>
    <p:extLst>
      <p:ext uri="{BB962C8B-B14F-4D97-AF65-F5344CB8AC3E}">
        <p14:creationId xmlns:p14="http://schemas.microsoft.com/office/powerpoint/2010/main" val="1237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 Linguagem C:</a:t>
            </a:r>
            <a:br>
              <a:rPr lang="pt-BR" dirty="0"/>
            </a:br>
            <a:r>
              <a:rPr lang="pt-BR" dirty="0"/>
              <a:t>Estruturas de repetição.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programa que </a:t>
            </a:r>
            <a:r>
              <a:rPr lang="pt-BR" dirty="0" smtClean="0"/>
              <a:t>imprima </a:t>
            </a:r>
            <a:r>
              <a:rPr lang="pt-BR" dirty="0"/>
              <a:t>na tela, de 1 ate 100, de 1 em 1, 3 vezes. A </a:t>
            </a:r>
            <a:r>
              <a:rPr lang="pt-BR" dirty="0" smtClean="0"/>
              <a:t>primeira </a:t>
            </a:r>
            <a:r>
              <a:rPr lang="pt-BR" dirty="0"/>
              <a:t>vez deve usar a estrutura de </a:t>
            </a:r>
            <a:r>
              <a:rPr lang="pt-BR" dirty="0" smtClean="0"/>
              <a:t>repetição </a:t>
            </a:r>
            <a:r>
              <a:rPr lang="pt-BR" dirty="0"/>
              <a:t>for, a segunda </a:t>
            </a:r>
            <a:r>
              <a:rPr lang="pt-BR" dirty="0" err="1"/>
              <a:t>while</a:t>
            </a:r>
            <a:r>
              <a:rPr lang="pt-BR" dirty="0"/>
              <a:t>, e a terceira do </a:t>
            </a:r>
            <a:r>
              <a:rPr lang="pt-BR" dirty="0" err="1"/>
              <a:t>while</a:t>
            </a:r>
            <a:r>
              <a:rPr lang="pt-BR" dirty="0" smtClean="0"/>
              <a:t>. Utilize Switch como um menu de seleção.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0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 Linguagem C:</a:t>
            </a:r>
            <a:br>
              <a:rPr lang="pt-BR" dirty="0"/>
            </a:br>
            <a:r>
              <a:rPr lang="pt-BR" dirty="0" smtClean="0"/>
              <a:t>Trabalhando com menus.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95918"/>
          </a:xfrm>
        </p:spPr>
        <p:txBody>
          <a:bodyPr>
            <a:normAutofit fontScale="55000" lnSpcReduction="20000"/>
          </a:bodyPr>
          <a:lstStyle/>
          <a:p>
            <a:r>
              <a:rPr lang="pt-BR" dirty="0" err="1" smtClean="0"/>
              <a:t>While</a:t>
            </a:r>
            <a:r>
              <a:rPr lang="pt-BR" dirty="0" smtClean="0"/>
              <a:t>(menu!=2){</a:t>
            </a:r>
          </a:p>
          <a:p>
            <a:r>
              <a:rPr lang="pt-BR" dirty="0" smtClean="0"/>
              <a:t>Switch(var de controle){</a:t>
            </a:r>
          </a:p>
          <a:p>
            <a:r>
              <a:rPr lang="pt-BR" dirty="0" smtClean="0"/>
              <a:t>Case (insira aqui variável a sua escolha):</a:t>
            </a:r>
          </a:p>
          <a:p>
            <a:r>
              <a:rPr lang="pt-BR" dirty="0" smtClean="0"/>
              <a:t>break;</a:t>
            </a:r>
          </a:p>
          <a:p>
            <a:r>
              <a:rPr lang="pt-BR" dirty="0" smtClean="0"/>
              <a:t>Case 2: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(“Tchau”);</a:t>
            </a:r>
          </a:p>
          <a:p>
            <a:r>
              <a:rPr lang="pt-BR" dirty="0" smtClean="0"/>
              <a:t>Break;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(“Você saiu”)</a:t>
            </a:r>
          </a:p>
          <a:p>
            <a:r>
              <a:rPr lang="pt-BR" dirty="0" smtClean="0"/>
              <a:t>Default: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opçao</a:t>
            </a:r>
            <a:r>
              <a:rPr lang="pt-BR" dirty="0" smtClean="0"/>
              <a:t> invalida”);</a:t>
            </a:r>
          </a:p>
          <a:p>
            <a:r>
              <a:rPr lang="pt-BR" dirty="0" smtClean="0"/>
              <a:t>Break;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0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 Linguagem C:</a:t>
            </a:r>
            <a:br>
              <a:rPr lang="pt-BR" dirty="0"/>
            </a:br>
            <a:r>
              <a:rPr lang="pt-BR" dirty="0"/>
              <a:t>Estruturas de repetição.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66" y="1814590"/>
            <a:ext cx="6071889" cy="4945319"/>
          </a:xfrm>
        </p:spPr>
      </p:pic>
    </p:spTree>
    <p:extLst>
      <p:ext uri="{BB962C8B-B14F-4D97-AF65-F5344CB8AC3E}">
        <p14:creationId xmlns:p14="http://schemas.microsoft.com/office/powerpoint/2010/main" val="27546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 Linguagem C:</a:t>
            </a:r>
            <a:br>
              <a:rPr lang="pt-BR" dirty="0"/>
            </a:br>
            <a:r>
              <a:rPr lang="pt-BR" dirty="0" smtClean="0"/>
              <a:t>Switch!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97" y="3350538"/>
            <a:ext cx="4612230" cy="1020740"/>
          </a:xfrm>
        </p:spPr>
      </p:pic>
    </p:spTree>
    <p:extLst>
      <p:ext uri="{BB962C8B-B14F-4D97-AF65-F5344CB8AC3E}">
        <p14:creationId xmlns:p14="http://schemas.microsoft.com/office/powerpoint/2010/main" val="144880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www.cprogressivo.net/2013/02/questoes-resolvidas-sobre-if-else.html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www.devmedia.com.br/estrutura-de-repeticao-c/24121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http://www.facom.ufu.br/~</a:t>
            </a:r>
            <a:r>
              <a:rPr lang="pt-BR" dirty="0" smtClean="0">
                <a:hlinkClick r:id="rId4"/>
              </a:rPr>
              <a:t>backes/apostilaC.pdf</a:t>
            </a:r>
            <a:endParaRPr lang="pt-BR" dirty="0" smtClean="0"/>
          </a:p>
          <a:p>
            <a:r>
              <a:rPr lang="pt-BR" dirty="0">
                <a:hlinkClick r:id="rId5"/>
              </a:rPr>
              <a:t>http://www.facom.ufu.br/~</a:t>
            </a:r>
            <a:r>
              <a:rPr lang="pt-BR" dirty="0" smtClean="0">
                <a:hlinkClick r:id="rId5"/>
              </a:rPr>
              <a:t>backes/wordpress/ListaC02.pdf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https://programacaodescomplicada.wordpress.com/complementar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Estruturas Condicionais:</a:t>
            </a:r>
            <a:br>
              <a:rPr lang="pt-BR" dirty="0" smtClean="0"/>
            </a:br>
            <a:r>
              <a:rPr lang="pt-BR" dirty="0" smtClean="0"/>
              <a:t>Exercícios resolvidos.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/>
              <a:t>Faça um programa onde o usuário vai acessar um menu escolhendo qual combustível vai utilizar(Gasolina, Gasolina Aditivada, Álcool e Diesel), e informar a quantidade de litros a abastecer, e retorne a quantidade que ele irá gastar em reais. </a:t>
            </a:r>
            <a:r>
              <a:rPr lang="pt-BR" sz="1600" dirty="0"/>
              <a:t>V</a:t>
            </a:r>
            <a:r>
              <a:rPr lang="pt-BR" sz="1600" dirty="0" smtClean="0"/>
              <a:t>alores por litro de cada são:</a:t>
            </a:r>
          </a:p>
          <a:p>
            <a:r>
              <a:rPr lang="pt-BR" sz="1600" dirty="0" smtClean="0"/>
              <a:t>Gasolina: R$3,69;</a:t>
            </a:r>
          </a:p>
          <a:p>
            <a:r>
              <a:rPr lang="pt-BR" sz="1600" dirty="0" smtClean="0"/>
              <a:t>Gasolina Aditivada: R$3,70;</a:t>
            </a:r>
          </a:p>
          <a:p>
            <a:r>
              <a:rPr lang="pt-BR" sz="1600" dirty="0" smtClean="0"/>
              <a:t>Álcool: R$3,25;</a:t>
            </a:r>
          </a:p>
          <a:p>
            <a:r>
              <a:rPr lang="pt-BR" sz="1600" dirty="0" smtClean="0"/>
              <a:t>Diesel: R$2,91.</a:t>
            </a:r>
          </a:p>
          <a:p>
            <a:r>
              <a:rPr lang="pt-BR" sz="1600" dirty="0" smtClean="0"/>
              <a:t>OBS: Caso o usuário faça algo ilógico, apresente em tela “Comando Invalido”.</a:t>
            </a:r>
          </a:p>
          <a:p>
            <a:r>
              <a:rPr lang="pt-BR" sz="1600" dirty="0" smtClean="0"/>
              <a:t>OBS2: O valor deve apresentar apenas duas casas decimais.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9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18935"/>
            <a:ext cx="9905998" cy="4606361"/>
          </a:xfrm>
        </p:spPr>
      </p:pic>
    </p:spTree>
    <p:extLst>
      <p:ext uri="{BB962C8B-B14F-4D97-AF65-F5344CB8AC3E}">
        <p14:creationId xmlns:p14="http://schemas.microsoft.com/office/powerpoint/2010/main" val="18614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8891229" cy="4321478"/>
          </a:xfrm>
        </p:spPr>
      </p:pic>
    </p:spTree>
    <p:extLst>
      <p:ext uri="{BB962C8B-B14F-4D97-AF65-F5344CB8AC3E}">
        <p14:creationId xmlns:p14="http://schemas.microsoft.com/office/powerpoint/2010/main" val="12068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onde o usuário informará sua idade para doar sangue e logo depois pergunte se ele se alimentou antes de doar, e retorne se ele poderá doar ou não, onde ele só poderá doar se for 18 anos ou mais, tiver 67 ou menos e estiver bem alimentado.</a:t>
            </a:r>
          </a:p>
        </p:txBody>
      </p:sp>
    </p:spTree>
    <p:extLst>
      <p:ext uri="{BB962C8B-B14F-4D97-AF65-F5344CB8AC3E}">
        <p14:creationId xmlns:p14="http://schemas.microsoft.com/office/powerpoint/2010/main" val="35094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37" y="2549258"/>
            <a:ext cx="5709871" cy="3316667"/>
          </a:xfrm>
        </p:spPr>
      </p:pic>
    </p:spTree>
    <p:extLst>
      <p:ext uri="{BB962C8B-B14F-4D97-AF65-F5344CB8AC3E}">
        <p14:creationId xmlns:p14="http://schemas.microsoft.com/office/powerpoint/2010/main" val="9365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Leia um </a:t>
            </a:r>
            <a:r>
              <a:rPr lang="pt-BR" dirty="0" smtClean="0"/>
              <a:t>número </a:t>
            </a:r>
            <a:r>
              <a:rPr lang="pt-BR" dirty="0"/>
              <a:t>real. Se o </a:t>
            </a:r>
            <a:r>
              <a:rPr lang="pt-BR" dirty="0" smtClean="0"/>
              <a:t>número </a:t>
            </a:r>
            <a:r>
              <a:rPr lang="pt-BR" dirty="0"/>
              <a:t>for positivo imprima a raiz quadrada. Do </a:t>
            </a:r>
            <a:r>
              <a:rPr lang="pt-BR" dirty="0" smtClean="0"/>
              <a:t>contrário</a:t>
            </a:r>
            <a:r>
              <a:rPr lang="pt-BR" dirty="0"/>
              <a:t>, </a:t>
            </a:r>
            <a:r>
              <a:rPr lang="pt-BR" dirty="0" smtClean="0"/>
              <a:t>imprima </a:t>
            </a:r>
            <a:r>
              <a:rPr lang="pt-BR" dirty="0"/>
              <a:t>o numero ao quadrado. </a:t>
            </a:r>
            <a:endParaRPr lang="pt-BR" dirty="0" smtClean="0"/>
          </a:p>
          <a:p>
            <a:r>
              <a:rPr lang="pt-BR" dirty="0" smtClean="0"/>
              <a:t>OBS: A função de raiz quadrada em c é </a:t>
            </a:r>
            <a:r>
              <a:rPr lang="pt-BR" dirty="0" err="1" smtClean="0"/>
              <a:t>sqrt</a:t>
            </a:r>
            <a:r>
              <a:rPr lang="pt-BR" dirty="0" smtClean="0"/>
              <a:t>(número que vai entrar na raiz), e ela só poderá ser usada quando tiver a biblioteca </a:t>
            </a:r>
            <a:r>
              <a:rPr lang="pt-BR" dirty="0" err="1" smtClean="0"/>
              <a:t>math.h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0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Condicionais:</a:t>
            </a:r>
            <a:br>
              <a:rPr lang="pt-BR" dirty="0"/>
            </a:br>
            <a:r>
              <a:rPr lang="pt-BR" dirty="0"/>
              <a:t>Exercícios resolvidos.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2391628"/>
            <a:ext cx="6410551" cy="3663172"/>
          </a:xfrm>
        </p:spPr>
      </p:pic>
    </p:spTree>
    <p:extLst>
      <p:ext uri="{BB962C8B-B14F-4D97-AF65-F5344CB8AC3E}">
        <p14:creationId xmlns:p14="http://schemas.microsoft.com/office/powerpoint/2010/main" val="29435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da Linguagem C:</a:t>
            </a:r>
            <a:br>
              <a:rPr lang="pt-BR" dirty="0" smtClean="0"/>
            </a:br>
            <a:r>
              <a:rPr lang="pt-BR" dirty="0" smtClean="0"/>
              <a:t>Estruturas de repetição.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For(variável de inicialização; condição de permanência; incremento ou decremento da variável){Comandos}</a:t>
            </a:r>
          </a:p>
          <a:p>
            <a:r>
              <a:rPr lang="pt-BR" dirty="0" err="1" smtClean="0"/>
              <a:t>While</a:t>
            </a:r>
            <a:r>
              <a:rPr lang="pt-BR" dirty="0" smtClean="0"/>
              <a:t>(condição de permanência){Comandos}</a:t>
            </a:r>
          </a:p>
          <a:p>
            <a:r>
              <a:rPr lang="pt-BR" dirty="0" smtClean="0"/>
              <a:t>Do{comandos} </a:t>
            </a:r>
            <a:r>
              <a:rPr lang="pt-BR" dirty="0" err="1" smtClean="0"/>
              <a:t>while</a:t>
            </a:r>
            <a:r>
              <a:rPr lang="pt-BR" dirty="0" smtClean="0"/>
              <a:t>(condição)</a:t>
            </a:r>
          </a:p>
          <a:p>
            <a:r>
              <a:rPr lang="pt-BR" dirty="0" smtClean="0"/>
              <a:t>OBS: No caso do </a:t>
            </a:r>
            <a:r>
              <a:rPr lang="pt-BR" dirty="0" err="1" smtClean="0"/>
              <a:t>while</a:t>
            </a:r>
            <a:r>
              <a:rPr lang="pt-BR" dirty="0" smtClean="0"/>
              <a:t>, ele acaba contando 1 a mais, afinal ele executa o comando, e depois testa a condição.</a:t>
            </a:r>
          </a:p>
          <a:p>
            <a:r>
              <a:rPr lang="pt-BR" dirty="0" smtClean="0"/>
              <a:t>OBS2: No for, você pode declarar a variável dentro ou fora do for, depende da sua necessidade.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For(</a:t>
            </a:r>
            <a:r>
              <a:rPr lang="pt-BR" dirty="0" err="1" smtClean="0"/>
              <a:t>int</a:t>
            </a:r>
            <a:r>
              <a:rPr lang="pt-BR" dirty="0" smtClean="0"/>
              <a:t> i=0;i&lt;=100;i++);</a:t>
            </a:r>
          </a:p>
          <a:p>
            <a:r>
              <a:rPr lang="pt-BR" dirty="0" err="1" smtClean="0"/>
              <a:t>While</a:t>
            </a:r>
            <a:r>
              <a:rPr lang="pt-BR" dirty="0" smtClean="0"/>
              <a:t>(i!=100){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(“Dentro do </a:t>
            </a:r>
            <a:r>
              <a:rPr lang="pt-BR" dirty="0" err="1" smtClean="0"/>
              <a:t>While</a:t>
            </a:r>
            <a:r>
              <a:rPr lang="pt-BR" dirty="0" smtClean="0"/>
              <a:t>”!);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Do{</a:t>
            </a:r>
          </a:p>
          <a:p>
            <a:r>
              <a:rPr lang="pt-BR" dirty="0" smtClean="0"/>
              <a:t>i++;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(“Ainda estou dentro do </a:t>
            </a:r>
            <a:r>
              <a:rPr lang="pt-BR" dirty="0" err="1" smtClean="0"/>
              <a:t>while</a:t>
            </a:r>
            <a:r>
              <a:rPr lang="pt-BR" dirty="0" smtClean="0"/>
              <a:t>!”);</a:t>
            </a:r>
          </a:p>
          <a:p>
            <a:r>
              <a:rPr lang="pt-BR" dirty="0" smtClean="0"/>
              <a:t>} </a:t>
            </a:r>
            <a:r>
              <a:rPr lang="pt-BR" dirty="0" err="1" smtClean="0"/>
              <a:t>while</a:t>
            </a:r>
            <a:r>
              <a:rPr lang="pt-BR" dirty="0" smtClean="0"/>
              <a:t>(i&lt;=100);</a:t>
            </a:r>
          </a:p>
        </p:txBody>
      </p:sp>
    </p:spTree>
    <p:extLst>
      <p:ext uri="{BB962C8B-B14F-4D97-AF65-F5344CB8AC3E}">
        <p14:creationId xmlns:p14="http://schemas.microsoft.com/office/powerpoint/2010/main" val="39671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900</TotalTime>
  <Words>587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Circuito</vt:lpstr>
      <vt:lpstr>Introdução ao C</vt:lpstr>
      <vt:lpstr>Estruturas Condicionais: Exercícios resolvidos. </vt:lpstr>
      <vt:lpstr>Estruturas Condicionais: Exercícios resolvidos.</vt:lpstr>
      <vt:lpstr>Estruturas Condicionais: Exercícios resolvidos.</vt:lpstr>
      <vt:lpstr>Estruturas Condicionais: Exercícios resolvidos.</vt:lpstr>
      <vt:lpstr>Estruturas Condicionais: Exercícios resolvidos.</vt:lpstr>
      <vt:lpstr>Estruturas Condicionais: Exercícios resolvidos.</vt:lpstr>
      <vt:lpstr>Estruturas Condicionais: Exercícios resolvidos.</vt:lpstr>
      <vt:lpstr>Comandos da Linguagem C: Estruturas de repetição.</vt:lpstr>
      <vt:lpstr>Comandos da Linguagem C: Estruturas de repetição.</vt:lpstr>
      <vt:lpstr>Comandos da Linguagem C: Estruturas de repetição.</vt:lpstr>
      <vt:lpstr>Comandos da Linguagem C: Estruturas de repetição.</vt:lpstr>
      <vt:lpstr>Comandos da Linguagem C: Estruturas de repetição.</vt:lpstr>
      <vt:lpstr>Comandos da Linguagem C: Estruturas de repetição.</vt:lpstr>
      <vt:lpstr>Comandos da Linguagem C: Trabalhando com menus.</vt:lpstr>
      <vt:lpstr>Comandos da Linguagem C: Estruturas de repetição.</vt:lpstr>
      <vt:lpstr>Comandos da Linguagem C: Switch!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C</dc:title>
  <dc:creator>João Rios</dc:creator>
  <cp:lastModifiedBy>João Rios</cp:lastModifiedBy>
  <cp:revision>38</cp:revision>
  <dcterms:created xsi:type="dcterms:W3CDTF">2016-10-23T19:59:30Z</dcterms:created>
  <dcterms:modified xsi:type="dcterms:W3CDTF">2016-11-07T01:08:22Z</dcterms:modified>
</cp:coreProperties>
</file>