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Condicionais: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anose="02020603050405020304" pitchFamily="18" charset="0"/>
              </a:rPr>
              <a:t>for(</a:t>
            </a:r>
            <a:r>
              <a:rPr lang="pt-BR" dirty="0" err="1" smtClean="0">
                <a:cs typeface="Times New Roman" panose="02020603050405020304" pitchFamily="18" charset="0"/>
              </a:rPr>
              <a:t>inicio;fim;incremento</a:t>
            </a:r>
            <a:r>
              <a:rPr lang="pt-BR" dirty="0" smtClean="0">
                <a:cs typeface="Times New Roman" panose="02020603050405020304" pitchFamily="18" charset="0"/>
              </a:rPr>
              <a:t>/decremento){</a:t>
            </a:r>
          </a:p>
          <a:p>
            <a:pPr lvl="1"/>
            <a:r>
              <a:rPr lang="pt-BR" dirty="0" smtClean="0">
                <a:cs typeface="Times New Roman" panose="02020603050405020304" pitchFamily="18" charset="0"/>
              </a:rPr>
              <a:t>[comandos...];</a:t>
            </a:r>
          </a:p>
          <a:p>
            <a:r>
              <a:rPr lang="pt-BR" dirty="0" smtClean="0">
                <a:cs typeface="Times New Roman" panose="02020603050405020304" pitchFamily="18" charset="0"/>
              </a:rPr>
              <a:t>}</a:t>
            </a:r>
            <a:endParaRPr 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r>
              <a:rPr lang="pt-BR" dirty="0"/>
              <a:t>) Escreva um programa que imprimida números do 0 até </a:t>
            </a:r>
            <a:r>
              <a:rPr lang="pt-BR" dirty="0" smtClean="0"/>
              <a:t>um número </a:t>
            </a:r>
            <a:r>
              <a:rPr lang="pt-BR" dirty="0"/>
              <a:t>que será digitado pelo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9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2) Escreva </a:t>
            </a:r>
            <a:r>
              <a:rPr lang="pt-BR" dirty="0"/>
              <a:t>um programa que imprima uma sequência </a:t>
            </a:r>
            <a:r>
              <a:rPr lang="pt-BR" dirty="0" err="1" smtClean="0"/>
              <a:t>Fibonnaci</a:t>
            </a:r>
            <a:r>
              <a:rPr lang="pt-BR" dirty="0" smtClean="0"/>
              <a:t>. Que </a:t>
            </a:r>
            <a:r>
              <a:rPr lang="pt-BR" dirty="0"/>
              <a:t>vai imprimindo toda a sequência até o número que da </a:t>
            </a:r>
            <a:r>
              <a:rPr lang="pt-BR" dirty="0" smtClean="0"/>
              <a:t>posição que </a:t>
            </a:r>
            <a:r>
              <a:rPr lang="pt-BR" dirty="0"/>
              <a:t>for digitada pelo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3) Pedir a leitura de um valor para a variável X, multiplicar </a:t>
            </a:r>
          </a:p>
          <a:p>
            <a:pPr marL="0" indent="0">
              <a:buNone/>
            </a:pPr>
            <a:r>
              <a:rPr lang="pt-BR" dirty="0"/>
              <a:t>este valor por 3 atribuindo-o à variável de resposta R e </a:t>
            </a:r>
          </a:p>
          <a:p>
            <a:pPr marL="0" indent="0">
              <a:buNone/>
            </a:pPr>
            <a:r>
              <a:rPr lang="pt-BR" dirty="0"/>
              <a:t>apresentar o valor obtido, repetindo esta </a:t>
            </a:r>
            <a:r>
              <a:rPr lang="pt-BR" dirty="0" err="1"/>
              <a:t>seqüência</a:t>
            </a:r>
            <a:r>
              <a:rPr lang="pt-BR" dirty="0"/>
              <a:t> por 5 vezes.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33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101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Circuito</vt:lpstr>
      <vt:lpstr>Apresentação do PowerPoint</vt:lpstr>
      <vt:lpstr>Estruturas Condicionais:  - For</vt:lpstr>
      <vt:lpstr>Exercícios:</vt:lpstr>
      <vt:lpstr>Exercícios:</vt:lpstr>
      <vt:lpstr>Exercícios: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 Acadêmica de programação em c</dc:title>
  <dc:creator>professor</dc:creator>
  <cp:lastModifiedBy>professor</cp:lastModifiedBy>
  <cp:revision>5</cp:revision>
  <dcterms:created xsi:type="dcterms:W3CDTF">2017-04-12T13:41:03Z</dcterms:created>
  <dcterms:modified xsi:type="dcterms:W3CDTF">2017-04-12T14:00:50Z</dcterms:modified>
</cp:coreProperties>
</file>