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6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Condicionais:</a:t>
            </a:r>
            <a:br>
              <a:rPr lang="pt-BR" dirty="0" smtClean="0"/>
            </a:br>
            <a:r>
              <a:rPr lang="pt-BR" dirty="0"/>
              <a:t>	</a:t>
            </a:r>
            <a:r>
              <a:rPr lang="pt-BR" dirty="0" smtClean="0"/>
              <a:t>- switch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// </a:t>
            </a:r>
            <a:r>
              <a:rPr lang="pt-BR" dirty="0" err="1" smtClean="0"/>
              <a:t>scanf</a:t>
            </a:r>
            <a:r>
              <a:rPr lang="pt-BR" smtClean="0"/>
              <a:t>(“%[]“, &amp;[]);</a:t>
            </a:r>
            <a:endParaRPr lang="pt-BR" dirty="0" smtClean="0"/>
          </a:p>
          <a:p>
            <a:r>
              <a:rPr lang="pt-BR" dirty="0" smtClean="0">
                <a:cs typeface="Times New Roman" panose="02020603050405020304" pitchFamily="18" charset="0"/>
              </a:rPr>
              <a:t>switch(variável){</a:t>
            </a:r>
          </a:p>
          <a:p>
            <a:pPr lvl="1"/>
            <a:r>
              <a:rPr lang="pt-BR" dirty="0" smtClean="0">
                <a:cs typeface="Times New Roman" panose="02020603050405020304" pitchFamily="18" charset="0"/>
              </a:rPr>
              <a:t>case[número/letra]:</a:t>
            </a:r>
          </a:p>
          <a:p>
            <a:pPr lvl="2"/>
            <a:r>
              <a:rPr lang="pt-BR" dirty="0" smtClean="0">
                <a:cs typeface="Times New Roman" panose="02020603050405020304" pitchFamily="18" charset="0"/>
              </a:rPr>
              <a:t>[comandos...]</a:t>
            </a:r>
          </a:p>
          <a:p>
            <a:pPr lvl="2"/>
            <a:r>
              <a:rPr lang="pt-BR" dirty="0" smtClean="0">
                <a:cs typeface="Times New Roman" panose="02020603050405020304" pitchFamily="18" charset="0"/>
              </a:rPr>
              <a:t>break;</a:t>
            </a:r>
          </a:p>
          <a:p>
            <a:pPr lvl="1"/>
            <a:r>
              <a:rPr lang="pt-BR" dirty="0" smtClean="0">
                <a:cs typeface="Times New Roman" panose="02020603050405020304" pitchFamily="18" charset="0"/>
              </a:rPr>
              <a:t>default:</a:t>
            </a:r>
          </a:p>
          <a:p>
            <a:pPr lvl="2"/>
            <a:r>
              <a:rPr lang="pt-BR" dirty="0" smtClean="0">
                <a:cs typeface="Times New Roman" panose="02020603050405020304" pitchFamily="18" charset="0"/>
              </a:rPr>
              <a:t>[comandos...]</a:t>
            </a:r>
          </a:p>
          <a:p>
            <a:r>
              <a:rPr lang="pt-BR" dirty="0" smtClean="0">
                <a:cs typeface="Times New Roman" panose="02020603050405020304" pitchFamily="18" charset="0"/>
              </a:rPr>
              <a:t>}</a:t>
            </a:r>
            <a:endParaRPr lang="pt-B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r>
              <a:rPr lang="pt-BR" dirty="0"/>
              <a:t>) Faça um programa que leia um número entre 0 e 10, e escreva este</a:t>
            </a:r>
          </a:p>
          <a:p>
            <a:r>
              <a:rPr lang="pt-BR" dirty="0"/>
              <a:t>número por extenso. Use o comando switch.</a:t>
            </a:r>
          </a:p>
        </p:txBody>
      </p:sp>
    </p:spTree>
    <p:extLst>
      <p:ext uri="{BB962C8B-B14F-4D97-AF65-F5344CB8AC3E}">
        <p14:creationId xmlns:p14="http://schemas.microsoft.com/office/powerpoint/2010/main" val="130997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2)Um </a:t>
            </a:r>
            <a:r>
              <a:rPr lang="pt-BR" dirty="0"/>
              <a:t>funcionário irá receber um aumento de acordo com o seu plano de</a:t>
            </a:r>
          </a:p>
          <a:p>
            <a:r>
              <a:rPr lang="pt-BR" dirty="0"/>
              <a:t>trabalho, de acordo com a tabela abaixo:</a:t>
            </a:r>
          </a:p>
          <a:p>
            <a:r>
              <a:rPr lang="pt-BR" dirty="0"/>
              <a:t>	Plano 	Aumento</a:t>
            </a:r>
          </a:p>
          <a:p>
            <a:r>
              <a:rPr lang="pt-BR" dirty="0"/>
              <a:t>	A	 10%</a:t>
            </a:r>
          </a:p>
          <a:p>
            <a:r>
              <a:rPr lang="pt-BR" dirty="0"/>
              <a:t>	B	 15%</a:t>
            </a:r>
          </a:p>
          <a:p>
            <a:r>
              <a:rPr lang="pt-BR" dirty="0"/>
              <a:t>	C	 20%</a:t>
            </a:r>
          </a:p>
          <a:p>
            <a:r>
              <a:rPr lang="pt-BR" dirty="0"/>
              <a:t>Faça um programa que leia o plano de trabalho e o salário atual de um</a:t>
            </a:r>
          </a:p>
          <a:p>
            <a:r>
              <a:rPr lang="pt-BR" dirty="0"/>
              <a:t>funcionário e calcula e imprime o seu novo salário. Use o comando</a:t>
            </a:r>
          </a:p>
          <a:p>
            <a:r>
              <a:rPr lang="pt-BR" dirty="0"/>
              <a:t>switch. OBS: Faça o tratamento para letras </a:t>
            </a:r>
            <a:r>
              <a:rPr lang="pt-BR" dirty="0" smtClean="0"/>
              <a:t>maiúsculas </a:t>
            </a:r>
            <a:r>
              <a:rPr lang="pt-BR"/>
              <a:t>ou </a:t>
            </a:r>
            <a:r>
              <a:rPr lang="pt-BR" smtClean="0"/>
              <a:t>minúsculas.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93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</TotalTime>
  <Words>74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Tw Cen MT</vt:lpstr>
      <vt:lpstr>Circuito</vt:lpstr>
      <vt:lpstr>Apresentação do PowerPoint</vt:lpstr>
      <vt:lpstr>Estruturas Condicionais:  - switch</vt:lpstr>
      <vt:lpstr>Exercícios:</vt:lpstr>
      <vt:lpstr>Exercícios: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Liga Acadêmica de programação em c</dc:title>
  <dc:creator>professor</dc:creator>
  <cp:lastModifiedBy>professor</cp:lastModifiedBy>
  <cp:revision>4</cp:revision>
  <dcterms:created xsi:type="dcterms:W3CDTF">2017-04-12T13:41:03Z</dcterms:created>
  <dcterms:modified xsi:type="dcterms:W3CDTF">2017-04-12T14:01:46Z</dcterms:modified>
</cp:coreProperties>
</file>