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CD5C-0968-4224-8D66-43BF73217CF4}" type="datetimeFigureOut">
              <a:rPr lang="pt-BR"/>
              <a:t>16/12/2016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A6DB-1B6B-49ED-8EE4-D2DF0BAEE11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5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7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42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02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6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2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4A6DB-1B6B-49ED-8EE4-D2DF0BAEE11B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Netschools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Ambiente de aprendizagem</a:t>
            </a:r>
            <a:r>
              <a:rPr lang="EN-US" sz="2400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333625"/>
            <a:ext cx="10554574" cy="3636511"/>
          </a:xfrm>
        </p:spPr>
        <p:txBody>
          <a:bodyPr/>
          <a:lstStyle/>
          <a:p>
            <a:r>
              <a:rPr lang="PT-BR" dirty="0"/>
              <a:t>Baixa escolaridade em países subdesenvolvidos;</a:t>
            </a:r>
          </a:p>
          <a:p>
            <a:endParaRPr lang="PT-BR" dirty="0"/>
          </a:p>
          <a:p>
            <a:r>
              <a:rPr lang="PT-BR" dirty="0"/>
              <a:t>Consequências do trabalho infantil para a criança;</a:t>
            </a:r>
          </a:p>
          <a:p>
            <a:endParaRPr lang="PT-BR" dirty="0"/>
          </a:p>
          <a:p>
            <a:r>
              <a:rPr lang="PT-BR" dirty="0"/>
              <a:t>Consequências do trabalho infantil para o adulto;</a:t>
            </a:r>
          </a:p>
        </p:txBody>
      </p:sp>
      <p:pic>
        <p:nvPicPr>
          <p:cNvPr id="4" name="Imagem 3" descr="info_PETECA_indices_V3-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0" y="114300"/>
            <a:ext cx="3745514" cy="6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/>
              </a:rPr>
              <a:t>Objetivo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3151" y="2714625"/>
            <a:ext cx="3548063" cy="44034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FF"/>
                </a:solidFill>
                <a:latin typeface="Century Gothic"/>
              </a:rPr>
              <a:t>Sistema para upload de vídeos didáticos;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Assinatura online renovada mensalmente;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Upload de vídeos por usuários;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FFFF"/>
              </a:solid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FFFFFF"/>
                </a:solidFill>
                <a:latin typeface="Century Gothic"/>
              </a:rPr>
              <a:t>Visualização desvinculada de assinatura;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FFFF"/>
              </a:solid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" name="Imagem 4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457450"/>
            <a:ext cx="6134713" cy="28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50" y="2222500"/>
            <a:ext cx="4867637" cy="3636963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Etapas: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Elaborar banco de dados com usuários e senhas;</a:t>
            </a:r>
          </a:p>
          <a:p>
            <a:pPr>
              <a:buFont typeface="+mj-lt"/>
              <a:buAutoNum type="arabicPeriod"/>
            </a:pPr>
            <a:r>
              <a:rPr lang="PT-BR" dirty="0"/>
              <a:t>Sistema administrador/consumidor/usuário gratuito;</a:t>
            </a:r>
          </a:p>
          <a:p>
            <a:pPr>
              <a:buFont typeface="+mj-lt"/>
              <a:buAutoNum type="arabicPeriod"/>
            </a:pPr>
            <a:r>
              <a:rPr lang="PT-BR" dirty="0"/>
              <a:t>Sistema para armazenamento de vídeo;</a:t>
            </a:r>
          </a:p>
          <a:p>
            <a:pPr>
              <a:buFont typeface="+mj-lt"/>
              <a:buAutoNum type="arabicPeriod"/>
            </a:pPr>
            <a:r>
              <a:rPr lang="PT-BR" dirty="0"/>
              <a:t>Interface Gráfica;</a:t>
            </a:r>
          </a:p>
          <a:p>
            <a:pPr>
              <a:buFont typeface="+mj-lt"/>
              <a:buAutoNum type="arabicPeriod"/>
            </a:pPr>
            <a:r>
              <a:rPr lang="PT-BR" dirty="0"/>
              <a:t>Aplicativo;</a:t>
            </a:r>
          </a:p>
          <a:p>
            <a:pPr>
              <a:buFont typeface="+mj-lt"/>
              <a:buAutoNum type="arabicPeriod"/>
            </a:pPr>
            <a:r>
              <a:rPr lang="PT-BR" dirty="0"/>
              <a:t>Divulgação;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619875" y="2222500"/>
            <a:ext cx="4867637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Desafios:</a:t>
            </a:r>
          </a:p>
          <a:p>
            <a:pPr marL="0" indent="0">
              <a:buFont typeface="Wingdings 2" charset="2"/>
              <a:buNone/>
            </a:pP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Armazenamento com </a:t>
            </a:r>
            <a:r>
              <a:rPr lang="PT-BR" dirty="0" err="1"/>
              <a:t>flask</a:t>
            </a:r>
            <a:r>
              <a:rPr lang="PT-BR" dirty="0"/>
              <a:t> + </a:t>
            </a:r>
            <a:r>
              <a:rPr lang="PT-BR" dirty="0" err="1"/>
              <a:t>Pythonanywhere</a:t>
            </a:r>
            <a:r>
              <a:rPr lang="PT-BR" dirty="0"/>
              <a:t> + </a:t>
            </a:r>
            <a:r>
              <a:rPr lang="PT-BR" dirty="0" err="1"/>
              <a:t>Mysql</a:t>
            </a:r>
          </a:p>
          <a:p>
            <a:pPr>
              <a:buFont typeface="+mj-lt"/>
              <a:buAutoNum type="arabicPeriod"/>
            </a:pPr>
            <a:r>
              <a:rPr lang="PT-BR" dirty="0"/>
              <a:t>Armazenamento dos vídeos;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56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latin typeface="Century Gothic"/>
              </a:rPr>
              <a:t>Pessoas com dificuldade de aprendizado;</a:t>
            </a:r>
          </a:p>
          <a:p>
            <a:r>
              <a:rPr lang="PT-BR" dirty="0">
                <a:solidFill>
                  <a:srgbClr val="FFFFFF"/>
                </a:solidFill>
                <a:latin typeface="Century Gothic"/>
              </a:rPr>
              <a:t>Instituições de ensino;</a:t>
            </a:r>
          </a:p>
          <a:p>
            <a:r>
              <a:rPr lang="PT-BR" dirty="0">
                <a:solidFill>
                  <a:srgbClr val="FFFFFF"/>
                </a:solidFill>
                <a:latin typeface="Century Gothic"/>
              </a:rPr>
              <a:t>Empresas que buscam capacitar seus funcionários;</a:t>
            </a:r>
          </a:p>
          <a:p>
            <a:endParaRPr lang="PT-BR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83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 dirty="0"/>
              <a:t>Fim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rgbClr val="FFFFFF"/>
                </a:solidFill>
                <a:latin typeface="Century Gothic"/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8389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Netschools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Ambiente de aprendizagem</a:t>
            </a:r>
            <a:r>
              <a:rPr lang="EN-US" sz="2400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270624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Quotable</vt:lpstr>
      <vt:lpstr>Netschools</vt:lpstr>
      <vt:lpstr>Introdução</vt:lpstr>
      <vt:lpstr>Objetivo</vt:lpstr>
      <vt:lpstr>Metodologia de trabalho</vt:lpstr>
      <vt:lpstr>Aplicações</vt:lpstr>
      <vt:lpstr>Fim</vt:lpstr>
      <vt:lpstr>Netschools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2014-08-26T23:49:58Z</dcterms:created>
  <dcterms:modified xsi:type="dcterms:W3CDTF">2016-12-16T21:34:02Z</dcterms:modified>
</cp:coreProperties>
</file>