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9" r:id="rId8"/>
    <p:sldId id="263" r:id="rId9"/>
    <p:sldId id="262" r:id="rId10"/>
    <p:sldId id="265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repetição - </a:t>
            </a:r>
            <a:r>
              <a:rPr lang="pt-BR" dirty="0" err="1" smtClean="0"/>
              <a:t>While</a:t>
            </a:r>
            <a:endParaRPr lang="pt-BR" dirty="0"/>
          </a:p>
        </p:txBody>
      </p:sp>
      <p:pic>
        <p:nvPicPr>
          <p:cNvPr id="2050" name="Picture 2" descr="C:\Users\Gateway\Desktop\Aulas Python\py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412776"/>
            <a:ext cx="3930469" cy="1944216"/>
          </a:xfrm>
          <a:prstGeom prst="rect">
            <a:avLst/>
          </a:prstGeom>
          <a:noFill/>
        </p:spPr>
      </p:pic>
      <p:pic>
        <p:nvPicPr>
          <p:cNvPr id="2051" name="Picture 3" descr="C:\Users\Gateway\Desktop\Aulas Python\py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3919652" cy="2016224"/>
          </a:xfrm>
          <a:prstGeom prst="rect">
            <a:avLst/>
          </a:prstGeom>
          <a:noFill/>
        </p:spPr>
      </p:pic>
      <p:pic>
        <p:nvPicPr>
          <p:cNvPr id="2052" name="Picture 4" descr="C:\Users\Gateway\Desktop\Aulas Python\py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412776"/>
            <a:ext cx="3775781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repetição - 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340768"/>
            <a:ext cx="3339469" cy="27363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1340767"/>
            <a:ext cx="4896544" cy="22370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789040"/>
            <a:ext cx="3168352" cy="2481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Tendo uma lista de números inteiros indo de 1 a 15, imprima esta mesma, porém, sempre que um número seja múltiplo de 3 a palavra “</a:t>
            </a:r>
            <a:r>
              <a:rPr lang="pt-BR" dirty="0" err="1" smtClean="0"/>
              <a:t>fizz</a:t>
            </a:r>
            <a:r>
              <a:rPr lang="pt-BR" dirty="0" smtClean="0"/>
              <a:t>” deve ser impressa. E quando for múltiplo de 5, a palavra “</a:t>
            </a:r>
            <a:r>
              <a:rPr lang="pt-BR" dirty="0" err="1" smtClean="0"/>
              <a:t>buzz</a:t>
            </a:r>
            <a:r>
              <a:rPr lang="pt-BR" dirty="0" smtClean="0"/>
              <a:t>” deve ser impressa.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Gateway\Desktop\Aulas Python\py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5"/>
            <a:ext cx="8496944" cy="31926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função que receberá um número “n” inteiro como parâmetro e retorne o “n”-</a:t>
            </a:r>
            <a:r>
              <a:rPr lang="pt-BR" dirty="0" err="1" smtClean="0"/>
              <a:t>zímo</a:t>
            </a:r>
            <a:r>
              <a:rPr lang="pt-BR" dirty="0" smtClean="0"/>
              <a:t> termo da sequência de </a:t>
            </a:r>
            <a:r>
              <a:rPr lang="pt-BR" dirty="0" err="1" smtClean="0"/>
              <a:t>Fibonacci</a:t>
            </a:r>
            <a:r>
              <a:rPr lang="pt-BR" dirty="0" smtClean="0"/>
              <a:t>. </a:t>
            </a:r>
            <a:r>
              <a:rPr lang="pt-BR" dirty="0" smtClean="0"/>
              <a:t> </a:t>
            </a:r>
            <a:r>
              <a:rPr lang="pt-BR" dirty="0" smtClean="0"/>
              <a:t>Imprima este termo.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412776"/>
            <a:ext cx="5201376" cy="1390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3501008"/>
            <a:ext cx="5182324" cy="1066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5229200"/>
            <a:ext cx="5182324" cy="102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4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booleanas</a:t>
            </a:r>
            <a:endParaRPr lang="pt-BR" dirty="0"/>
          </a:p>
        </p:txBody>
      </p:sp>
      <p:pic>
        <p:nvPicPr>
          <p:cNvPr id="4" name="Espaço Reservado para Conteúdo 3" descr="bool_o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347128" cy="24482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linguagem </a:t>
            </a:r>
            <a:r>
              <a:rPr lang="pt-BR" dirty="0" err="1" smtClean="0"/>
              <a:t>Python</a:t>
            </a:r>
            <a:r>
              <a:rPr lang="pt-BR" dirty="0" smtClean="0"/>
              <a:t>, a indexação feita pela tecla “</a:t>
            </a:r>
            <a:r>
              <a:rPr lang="pt-BR" dirty="0" err="1" smtClean="0"/>
              <a:t>Tab</a:t>
            </a:r>
            <a:r>
              <a:rPr lang="pt-BR" dirty="0" smtClean="0"/>
              <a:t>” ou por “</a:t>
            </a:r>
            <a:r>
              <a:rPr lang="pt-BR" dirty="0" err="1" smtClean="0"/>
              <a:t>Space</a:t>
            </a:r>
            <a:r>
              <a:rPr lang="pt-BR" dirty="0" smtClean="0"/>
              <a:t>” é o que determina o que está contido dentro de blocos de código.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pic>
        <p:nvPicPr>
          <p:cNvPr id="4" name="Espaço Reservado para Conteúdo 3" descr="if_examp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8468141" cy="3528392"/>
          </a:xfrm>
        </p:spPr>
      </p:pic>
      <p:pic>
        <p:nvPicPr>
          <p:cNvPr id="5" name="Espaço Reservado para Conteúdo 3" descr="if_examp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640960" cy="36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Input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utilizada para receber dados do teclado é “</a:t>
            </a:r>
            <a:r>
              <a:rPr lang="pt-BR" b="1" dirty="0" smtClean="0"/>
              <a:t>input()</a:t>
            </a:r>
            <a:r>
              <a:rPr lang="pt-BR" dirty="0" smtClean="0"/>
              <a:t>”. Dentro dos parênteses, pode-se colocar uma string que será mostrada na tela.</a:t>
            </a:r>
          </a:p>
          <a:p>
            <a:r>
              <a:rPr lang="pt-BR" dirty="0" smtClean="0"/>
              <a:t>A função “</a:t>
            </a:r>
            <a:r>
              <a:rPr lang="pt-BR" b="1" dirty="0" smtClean="0"/>
              <a:t>input()</a:t>
            </a:r>
            <a:r>
              <a:rPr lang="pt-BR" dirty="0" smtClean="0"/>
              <a:t>” retorna uma string.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algoritmo para receber um número do usuário e retornar se este número é par ou ímpar.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Gateway\Desktop\Aulas Python\p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683511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298</TotalTime>
  <Words>188</Words>
  <Application>Microsoft Office PowerPoint</Application>
  <PresentationFormat>Apresentação na tela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Solstício</vt:lpstr>
      <vt:lpstr>Slide 1</vt:lpstr>
      <vt:lpstr>Python</vt:lpstr>
      <vt:lpstr>Variáveis</vt:lpstr>
      <vt:lpstr>Operações booleanas</vt:lpstr>
      <vt:lpstr>Indexação</vt:lpstr>
      <vt:lpstr>Condicionais</vt:lpstr>
      <vt:lpstr>Input</vt:lpstr>
      <vt:lpstr>Exercício</vt:lpstr>
      <vt:lpstr>Listas</vt:lpstr>
      <vt:lpstr>Métodos de repetição - While</vt:lpstr>
      <vt:lpstr>Métodos de repetição - For</vt:lpstr>
      <vt:lpstr>Exercício</vt:lpstr>
      <vt:lpstr>Funções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Gateway</dc:creator>
  <cp:lastModifiedBy>Gateway</cp:lastModifiedBy>
  <cp:revision>11</cp:revision>
  <dcterms:created xsi:type="dcterms:W3CDTF">2017-02-15T19:55:18Z</dcterms:created>
  <dcterms:modified xsi:type="dcterms:W3CDTF">2017-02-16T20:14:25Z</dcterms:modified>
</cp:coreProperties>
</file>