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4D02EC-7FC2-4057-AC29-FF024CB79C27}" type="datetimeFigureOut">
              <a:rPr lang="pt-BR" smtClean="0"/>
              <a:pPr/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AE6BE0-D389-44AA-9E20-AE60028413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__</a:t>
            </a:r>
            <a:r>
              <a:rPr lang="pt-BR" dirty="0" err="1" smtClean="0">
                <a:solidFill>
                  <a:srgbClr val="FF0000"/>
                </a:solidFill>
              </a:rPr>
              <a:t>repr</a:t>
            </a:r>
            <a:r>
              <a:rPr lang="pt-BR" dirty="0" err="1" smtClean="0">
                <a:solidFill>
                  <a:srgbClr val="FF0000"/>
                </a:solidFill>
              </a:rPr>
              <a:t>__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</a:p>
          <a:p>
            <a:r>
              <a:rPr lang="pt-BR" dirty="0" smtClean="0"/>
              <a:t>Modifica a representação da classe ao ser impressa na tela ou invocada no console.</a:t>
            </a:r>
            <a:endParaRPr lang="pt-BR" dirty="0" smtClean="0"/>
          </a:p>
          <a:p>
            <a:pPr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__</a:t>
            </a:r>
            <a:r>
              <a:rPr lang="pt-BR" dirty="0" err="1" smtClean="0">
                <a:solidFill>
                  <a:srgbClr val="FF0000"/>
                </a:solidFill>
              </a:rPr>
              <a:t>str</a:t>
            </a:r>
            <a:r>
              <a:rPr lang="pt-BR" dirty="0" err="1" smtClean="0">
                <a:solidFill>
                  <a:srgbClr val="FF0000"/>
                </a:solidFill>
              </a:rPr>
              <a:t>__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</a:p>
          <a:p>
            <a:r>
              <a:rPr lang="pt-BR" dirty="0" smtClean="0"/>
              <a:t>Modifica a representação da classe ao ser invocada como string.</a:t>
            </a:r>
          </a:p>
          <a:p>
            <a:endParaRPr lang="pt-BR" dirty="0" smtClean="0"/>
          </a:p>
          <a:p>
            <a:r>
              <a:rPr lang="pt-BR" dirty="0" smtClean="0"/>
              <a:t>OBS: Para </a:t>
            </a:r>
            <a:r>
              <a:rPr lang="pt-BR" dirty="0" err="1" smtClean="0"/>
              <a:t>prints</a:t>
            </a:r>
            <a:r>
              <a:rPr lang="pt-BR" dirty="0" smtClean="0"/>
              <a:t>, __</a:t>
            </a:r>
            <a:r>
              <a:rPr lang="pt-BR" dirty="0" err="1" smtClean="0"/>
              <a:t>str__</a:t>
            </a:r>
            <a:r>
              <a:rPr lang="pt-BR" dirty="0" smtClean="0"/>
              <a:t>() tem prioridade para com __</a:t>
            </a:r>
            <a:r>
              <a:rPr lang="pt-BR" dirty="0" err="1" smtClean="0"/>
              <a:t>repr__</a:t>
            </a:r>
            <a:r>
              <a:rPr lang="pt-BR" dirty="0" smtClean="0"/>
              <a:t>().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Gateway\Desktop\Folder\Aulas Python\img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5328592" cy="2497778"/>
          </a:xfrm>
          <a:prstGeom prst="rect">
            <a:avLst/>
          </a:prstGeom>
          <a:noFill/>
        </p:spPr>
      </p:pic>
      <p:pic>
        <p:nvPicPr>
          <p:cNvPr id="1027" name="Picture 3" descr="C:\Users\Gateway\Desktop\Folder\Aulas Python\img4_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8064896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Métodos</a:t>
            </a:r>
            <a:endParaRPr lang="pt-BR" dirty="0"/>
          </a:p>
        </p:txBody>
      </p:sp>
      <p:pic>
        <p:nvPicPr>
          <p:cNvPr id="2050" name="Picture 2" descr="C:\Users\Gateway\Desktop\Folder\Aulas Python\img5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5865652" cy="2448272"/>
          </a:xfrm>
          <a:prstGeom prst="rect">
            <a:avLst/>
          </a:prstGeom>
          <a:noFill/>
        </p:spPr>
      </p:pic>
      <p:pic>
        <p:nvPicPr>
          <p:cNvPr id="2052" name="Picture 4" descr="C:\Users\Gateway\Desktop\Folder\Aulas Python\img5_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4437112"/>
            <a:ext cx="8496945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Métodos</a:t>
            </a:r>
            <a:endParaRPr lang="pt-BR" dirty="0"/>
          </a:p>
        </p:txBody>
      </p:sp>
      <p:pic>
        <p:nvPicPr>
          <p:cNvPr id="3074" name="Picture 2" descr="C:\Users\Gateway\Desktop\Folder\Aulas Python\img6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4968552" cy="2472984"/>
          </a:xfrm>
          <a:prstGeom prst="rect">
            <a:avLst/>
          </a:prstGeom>
          <a:noFill/>
        </p:spPr>
      </p:pic>
      <p:pic>
        <p:nvPicPr>
          <p:cNvPr id="3075" name="Picture 3" descr="C:\Users\Gateway\Desktop\Folder\Aulas Python\img6_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93096"/>
            <a:ext cx="8424936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1) Defina a classe </a:t>
            </a:r>
            <a:r>
              <a:rPr lang="pt-BR" dirty="0" err="1" smtClean="0"/>
              <a:t>Complex</a:t>
            </a:r>
            <a:r>
              <a:rPr lang="pt-BR" dirty="0" smtClean="0"/>
              <a:t>, que representará um número complexo no formato </a:t>
            </a:r>
            <a:r>
              <a:rPr lang="pt-BR" b="1" dirty="0" smtClean="0">
                <a:solidFill>
                  <a:srgbClr val="FF0000"/>
                </a:solidFill>
              </a:rPr>
              <a:t>a+bi</a:t>
            </a:r>
            <a:r>
              <a:rPr lang="pt-BR" b="1" dirty="0" smtClean="0"/>
              <a:t>.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dirty="0" smtClean="0"/>
          </a:p>
          <a:p>
            <a:r>
              <a:rPr lang="pt-BR" dirty="0" smtClean="0"/>
              <a:t>2) Crie um método para retornar o módulo deste número, como um </a:t>
            </a:r>
            <a:r>
              <a:rPr lang="pt-BR" dirty="0" err="1" smtClean="0"/>
              <a:t>float</a:t>
            </a:r>
            <a:r>
              <a:rPr lang="pt-BR" dirty="0" smtClean="0"/>
              <a:t>.</a:t>
            </a:r>
          </a:p>
          <a:p>
            <a:r>
              <a:rPr lang="pt-BR" dirty="0" smtClean="0"/>
              <a:t>3) Defina os métodos </a:t>
            </a:r>
            <a:r>
              <a:rPr lang="pt-BR" dirty="0" smtClean="0">
                <a:solidFill>
                  <a:srgbClr val="FF0000"/>
                </a:solidFill>
              </a:rPr>
              <a:t>__</a:t>
            </a:r>
            <a:r>
              <a:rPr lang="pt-BR" dirty="0" err="1" smtClean="0">
                <a:solidFill>
                  <a:srgbClr val="FF0000"/>
                </a:solidFill>
              </a:rPr>
              <a:t>repr__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FF0000"/>
                </a:solidFill>
              </a:rPr>
              <a:t>__</a:t>
            </a:r>
            <a:r>
              <a:rPr lang="pt-BR" dirty="0" err="1" smtClean="0">
                <a:solidFill>
                  <a:srgbClr val="FF0000"/>
                </a:solidFill>
              </a:rPr>
              <a:t>str__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para que estes retornem </a:t>
            </a:r>
            <a:r>
              <a:rPr lang="pt-BR" dirty="0" smtClean="0">
                <a:solidFill>
                  <a:srgbClr val="FF0000"/>
                </a:solidFill>
              </a:rPr>
              <a:t>&lt;</a:t>
            </a:r>
            <a:r>
              <a:rPr lang="pt-BR" dirty="0" err="1" smtClean="0">
                <a:solidFill>
                  <a:srgbClr val="FF0000"/>
                </a:solidFill>
              </a:rPr>
              <a:t>Complex</a:t>
            </a:r>
            <a:r>
              <a:rPr lang="pt-BR" dirty="0" smtClean="0">
                <a:solidFill>
                  <a:srgbClr val="FF0000"/>
                </a:solidFill>
              </a:rPr>
              <a:t>&gt;: a + bi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FF0000"/>
                </a:solidFill>
              </a:rPr>
              <a:t> a + bi</a:t>
            </a:r>
            <a:r>
              <a:rPr lang="pt-BR" dirty="0" smtClean="0"/>
              <a:t>, respectivamente.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4) Defina as classes Conta, com parâmetros nome e valor; </a:t>
            </a:r>
            <a:r>
              <a:rPr lang="pt-BR" dirty="0" err="1" smtClean="0"/>
              <a:t>ContaCorrente</a:t>
            </a:r>
            <a:r>
              <a:rPr lang="pt-BR" dirty="0" smtClean="0"/>
              <a:t>, nome, valor, taxa de crescimento e taxa de manutenção; </a:t>
            </a:r>
            <a:r>
              <a:rPr lang="pt-BR" dirty="0" err="1" smtClean="0"/>
              <a:t>ContaPoupanca</a:t>
            </a:r>
            <a:r>
              <a:rPr lang="pt-BR" dirty="0" smtClean="0"/>
              <a:t>, nome, valor, taxa de crescimento. Utilize conceitos de herança.</a:t>
            </a:r>
          </a:p>
          <a:p>
            <a:endParaRPr lang="pt-BR" dirty="0" smtClean="0"/>
          </a:p>
          <a:p>
            <a:r>
              <a:rPr lang="pt-BR" dirty="0" smtClean="0"/>
              <a:t>5) Com um prazo de 12 meses e com um mesmo valor inicial, demonstre qual o melhor investimento, poupança ou corrente. Considere que as taxas </a:t>
            </a:r>
            <a:r>
              <a:rPr lang="pt-BR" smtClean="0"/>
              <a:t>são mensais.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 descr="img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72816"/>
            <a:ext cx="7988493" cy="2448272"/>
          </a:xfrm>
        </p:spPr>
      </p:pic>
      <p:pic>
        <p:nvPicPr>
          <p:cNvPr id="1026" name="Picture 2" descr="C:\Users\Gateway\Desktop\Folder\Aulas Python\img1_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37112"/>
            <a:ext cx="8321563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err="1" smtClean="0">
                <a:solidFill>
                  <a:srgbClr val="FF0000"/>
                </a:solidFill>
              </a:rPr>
              <a:t>class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/>
              <a:t>Nome_da_classe</a:t>
            </a:r>
            <a:r>
              <a:rPr lang="pt-BR" dirty="0" smtClean="0"/>
              <a:t>( </a:t>
            </a:r>
            <a:r>
              <a:rPr lang="pt-BR" dirty="0" err="1" smtClean="0">
                <a:solidFill>
                  <a:srgbClr val="FF0000"/>
                </a:solidFill>
              </a:rPr>
              <a:t>classe_à_ser_herdada</a:t>
            </a:r>
            <a:r>
              <a:rPr lang="pt-BR" dirty="0" smtClean="0"/>
              <a:t> ):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Para novas classes, normalmente se usa a classe </a:t>
            </a:r>
            <a:r>
              <a:rPr lang="pt-BR" b="1" u="sng" dirty="0" err="1" smtClean="0">
                <a:solidFill>
                  <a:srgbClr val="FF0000"/>
                </a:solidFill>
              </a:rPr>
              <a:t>object</a:t>
            </a:r>
            <a:r>
              <a:rPr lang="pt-BR" b="1" u="sng" dirty="0" smtClean="0"/>
              <a:t>.</a:t>
            </a:r>
          </a:p>
          <a:p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Nova_classe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Herança é o ocorrido de uma classe ser baseada em outra, assim herdando métodos e variáveis de outras classes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4" name="Espaço Reservado para Conteúdo 3" descr="img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6984776" cy="44944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super() </a:t>
            </a:r>
            <a:r>
              <a:rPr lang="pt-BR" dirty="0" smtClean="0"/>
              <a:t>é o método para invocar métodos de uma classe que foi herdada, caso o método em questão seja diferente na classe que está herdando.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4" name="Espaço Reservado para Conteúdo 3" descr="img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6264696" cy="51710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à Objetos</a:t>
            </a:r>
            <a:br>
              <a:rPr lang="pt-BR" dirty="0" smtClean="0"/>
            </a:br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5" name="Espaço Reservado para Conteúdo 4" descr="img3_ou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8045618" cy="23762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184</TotalTime>
  <Words>311</Words>
  <Application>Microsoft Office PowerPoint</Application>
  <PresentationFormat>Apresentação na tela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Balcão Envidraçado</vt:lpstr>
      <vt:lpstr>Programação Orientada a Objetos</vt:lpstr>
      <vt:lpstr>Programação Orientada à Objetos Introdução</vt:lpstr>
      <vt:lpstr>Programação Orientada à Objetos Introdução</vt:lpstr>
      <vt:lpstr>Programação Orientada à Objetos Declaração</vt:lpstr>
      <vt:lpstr>Programação Orientada à Objetos Herança</vt:lpstr>
      <vt:lpstr>Programação Orientada à Objetos Herança</vt:lpstr>
      <vt:lpstr>Programação Orientada à Objetos Herança</vt:lpstr>
      <vt:lpstr>Programação Orientada à Objetos Herança</vt:lpstr>
      <vt:lpstr>Programação Orientada à Objetos Herança</vt:lpstr>
      <vt:lpstr>Programação Orientada à Objetos Métodos</vt:lpstr>
      <vt:lpstr>Programação Orientada à Objetos Métodos</vt:lpstr>
      <vt:lpstr>Programação Orientada à Objetos Métodos</vt:lpstr>
      <vt:lpstr>Programação Orientada à Objetos Métodos</vt:lpstr>
      <vt:lpstr>Programação Orientada à Objetos Exercícios</vt:lpstr>
      <vt:lpstr>Programação Orientada à Objetos 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Gateway</dc:creator>
  <cp:lastModifiedBy>Gateway</cp:lastModifiedBy>
  <cp:revision>27</cp:revision>
  <dcterms:created xsi:type="dcterms:W3CDTF">2017-05-09T19:11:07Z</dcterms:created>
  <dcterms:modified xsi:type="dcterms:W3CDTF">2017-05-22T18:11:26Z</dcterms:modified>
</cp:coreProperties>
</file>