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ECE1-DBD5-4AEA-B70E-77BF27D23B3E}" type="datetimeFigureOut">
              <a:rPr lang="en-GB" smtClean="0"/>
              <a:t>08/01/2020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3B41-A10B-470B-8DE8-A4AC813A3A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5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ECE1-DBD5-4AEA-B70E-77BF27D23B3E}" type="datetimeFigureOut">
              <a:rPr lang="en-GB" smtClean="0"/>
              <a:t>08/01/2020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3B41-A10B-470B-8DE8-A4AC813A3A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90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ECE1-DBD5-4AEA-B70E-77BF27D23B3E}" type="datetimeFigureOut">
              <a:rPr lang="en-GB" smtClean="0"/>
              <a:t>08/01/2020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3B41-A10B-470B-8DE8-A4AC813A3A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59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ECE1-DBD5-4AEA-B70E-77BF27D23B3E}" type="datetimeFigureOut">
              <a:rPr lang="en-GB" smtClean="0"/>
              <a:t>08/01/2020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3B41-A10B-470B-8DE8-A4AC813A3A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80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ECE1-DBD5-4AEA-B70E-77BF27D23B3E}" type="datetimeFigureOut">
              <a:rPr lang="en-GB" smtClean="0"/>
              <a:t>08/01/2020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3B41-A10B-470B-8DE8-A4AC813A3A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07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ECE1-DBD5-4AEA-B70E-77BF27D23B3E}" type="datetimeFigureOut">
              <a:rPr lang="en-GB" smtClean="0"/>
              <a:t>08/01/2020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3B41-A10B-470B-8DE8-A4AC813A3A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77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ECE1-DBD5-4AEA-B70E-77BF27D23B3E}" type="datetimeFigureOut">
              <a:rPr lang="en-GB" smtClean="0"/>
              <a:t>08/01/2020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3B41-A10B-470B-8DE8-A4AC813A3A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924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ECE1-DBD5-4AEA-B70E-77BF27D23B3E}" type="datetimeFigureOut">
              <a:rPr lang="en-GB" smtClean="0"/>
              <a:t>08/01/2020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3B41-A10B-470B-8DE8-A4AC813A3A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630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ECE1-DBD5-4AEA-B70E-77BF27D23B3E}" type="datetimeFigureOut">
              <a:rPr lang="en-GB" smtClean="0"/>
              <a:t>08/01/2020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3B41-A10B-470B-8DE8-A4AC813A3A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169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ECE1-DBD5-4AEA-B70E-77BF27D23B3E}" type="datetimeFigureOut">
              <a:rPr lang="en-GB" smtClean="0"/>
              <a:t>08/01/2020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3B41-A10B-470B-8DE8-A4AC813A3A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103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ECE1-DBD5-4AEA-B70E-77BF27D23B3E}" type="datetimeFigureOut">
              <a:rPr lang="en-GB" smtClean="0"/>
              <a:t>08/01/2020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3B41-A10B-470B-8DE8-A4AC813A3A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301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3ECE1-DBD5-4AEA-B70E-77BF27D23B3E}" type="datetimeFigureOut">
              <a:rPr lang="en-GB" smtClean="0"/>
              <a:t>08/01/2020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93B41-A10B-470B-8DE8-A4AC813A3A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95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Python Practical 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87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Today is not assessed</a:t>
            </a:r>
          </a:p>
          <a:p>
            <a:pPr lvl="1"/>
            <a:r>
              <a:rPr lang="en-GB" dirty="0" smtClean="0"/>
              <a:t>Play around and get comfortable with python</a:t>
            </a:r>
          </a:p>
          <a:p>
            <a:pPr lvl="1"/>
            <a:r>
              <a:rPr lang="en-GB" dirty="0" smtClean="0"/>
              <a:t>Pick up some tricks to help tomorrow/Thursday</a:t>
            </a:r>
          </a:p>
          <a:p>
            <a:r>
              <a:rPr lang="en-GB" dirty="0" smtClean="0"/>
              <a:t>If you run out of stuff to do, we have some extension tasks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0347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Reminders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Today we work in </a:t>
            </a:r>
            <a:r>
              <a:rPr lang="en-GB" dirty="0" err="1" smtClean="0"/>
              <a:t>Jupyter</a:t>
            </a:r>
            <a:r>
              <a:rPr lang="en-GB" dirty="0" smtClean="0"/>
              <a:t> notebooks</a:t>
            </a:r>
          </a:p>
          <a:p>
            <a:pPr lvl="1"/>
            <a:r>
              <a:rPr lang="en-GB" dirty="0" smtClean="0"/>
              <a:t>Should open in a web browser</a:t>
            </a:r>
          </a:p>
          <a:p>
            <a:pPr lvl="1"/>
            <a:r>
              <a:rPr lang="en-GB" dirty="0" smtClean="0"/>
              <a:t>Interactive environment</a:t>
            </a:r>
          </a:p>
          <a:p>
            <a:pPr lvl="1"/>
            <a:r>
              <a:rPr lang="en-GB" dirty="0" smtClean="0"/>
              <a:t>Code, instructions and notes all in one</a:t>
            </a:r>
          </a:p>
          <a:p>
            <a:r>
              <a:rPr lang="en-GB" dirty="0" smtClean="0"/>
              <a:t>I’ve written a (hopefully useful) reference notebook</a:t>
            </a:r>
          </a:p>
          <a:p>
            <a:pPr lvl="1"/>
            <a:r>
              <a:rPr lang="en-GB" dirty="0" smtClean="0"/>
              <a:t>It has some filtering functions in that you might need…</a:t>
            </a:r>
          </a:p>
          <a:p>
            <a:pPr lvl="1"/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048137"/>
            <a:ext cx="6283565" cy="4298220"/>
          </a:xfrm>
        </p:spPr>
      </p:pic>
    </p:spTree>
    <p:extLst>
      <p:ext uri="{BB962C8B-B14F-4D97-AF65-F5344CB8AC3E}">
        <p14:creationId xmlns:p14="http://schemas.microsoft.com/office/powerpoint/2010/main" val="1927553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Reminders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To start a notebook, do the following:</a:t>
            </a:r>
          </a:p>
          <a:p>
            <a:pPr lvl="1"/>
            <a:r>
              <a:rPr lang="en-GB" dirty="0" smtClean="0"/>
              <a:t>Open Anaconda Prompt from start menu</a:t>
            </a:r>
          </a:p>
          <a:p>
            <a:pPr lvl="1"/>
            <a:r>
              <a:rPr lang="en-GB" dirty="0" smtClean="0"/>
              <a:t>Navigate to C:\PythonCourse</a:t>
            </a:r>
          </a:p>
          <a:p>
            <a:pPr lvl="1"/>
            <a:r>
              <a:rPr lang="en-GB" dirty="0" smtClean="0"/>
              <a:t>Type ‘</a:t>
            </a:r>
            <a:r>
              <a:rPr lang="en-GB" dirty="0" err="1" smtClean="0"/>
              <a:t>jupyter</a:t>
            </a:r>
            <a:r>
              <a:rPr lang="en-GB" dirty="0" smtClean="0"/>
              <a:t>-notebook’ into the prompt</a:t>
            </a:r>
          </a:p>
          <a:p>
            <a:pPr lvl="1"/>
            <a:r>
              <a:rPr lang="en-GB" dirty="0" err="1" smtClean="0"/>
              <a:t>Jupyter</a:t>
            </a:r>
            <a:r>
              <a:rPr lang="en-GB" dirty="0" smtClean="0"/>
              <a:t> should open in the default web browser</a:t>
            </a:r>
          </a:p>
          <a:p>
            <a:pPr lvl="1"/>
            <a:r>
              <a:rPr lang="en-GB" dirty="0" smtClean="0"/>
              <a:t>To kill it, press </a:t>
            </a:r>
            <a:r>
              <a:rPr lang="en-GB" dirty="0" err="1" smtClean="0"/>
              <a:t>Ctrl+C</a:t>
            </a:r>
            <a:r>
              <a:rPr lang="en-GB" dirty="0" smtClean="0"/>
              <a:t> in the anaconda prompt</a:t>
            </a:r>
          </a:p>
          <a:p>
            <a:pPr lvl="1"/>
            <a:r>
              <a:rPr lang="en-GB" dirty="0" smtClean="0"/>
              <a:t>If you prefer chrome:</a:t>
            </a:r>
          </a:p>
          <a:p>
            <a:pPr lvl="2"/>
            <a:r>
              <a:rPr lang="en-GB" dirty="0"/>
              <a:t>O</a:t>
            </a:r>
            <a:r>
              <a:rPr lang="en-GB" dirty="0" smtClean="0"/>
              <a:t>pen chrome and set it as default</a:t>
            </a:r>
          </a:p>
          <a:p>
            <a:pPr lvl="2"/>
            <a:r>
              <a:rPr lang="en-GB" dirty="0" smtClean="0"/>
              <a:t>Kill </a:t>
            </a:r>
            <a:r>
              <a:rPr lang="en-GB" dirty="0" err="1" smtClean="0"/>
              <a:t>jupyter</a:t>
            </a:r>
            <a:endParaRPr lang="en-GB" dirty="0" smtClean="0"/>
          </a:p>
          <a:p>
            <a:pPr lvl="2"/>
            <a:r>
              <a:rPr lang="en-GB" dirty="0" smtClean="0"/>
              <a:t>Re-do the above</a:t>
            </a:r>
          </a:p>
          <a:p>
            <a:r>
              <a:rPr lang="en-GB" dirty="0" smtClean="0"/>
              <a:t>The Browser should have something like a file browser in it, navigate to </a:t>
            </a:r>
            <a:r>
              <a:rPr lang="en-GB" dirty="0" smtClean="0"/>
              <a:t>Day2</a:t>
            </a:r>
            <a:endParaRPr lang="en-GB" dirty="0" smtClean="0"/>
          </a:p>
          <a:p>
            <a:r>
              <a:rPr lang="en-GB" dirty="0" smtClean="0"/>
              <a:t>If something doesn’t work, or you get asked about tokens, ask for help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2698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Assignment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this assignment, we do some signal processing</a:t>
            </a:r>
          </a:p>
          <a:p>
            <a:r>
              <a:rPr lang="en-GB" dirty="0" smtClean="0"/>
              <a:t>Using my laptop, we will record your breathing trace</a:t>
            </a:r>
          </a:p>
          <a:p>
            <a:r>
              <a:rPr lang="en-GB" dirty="0" smtClean="0"/>
              <a:t>Then:</a:t>
            </a:r>
          </a:p>
          <a:p>
            <a:pPr lvl="1"/>
            <a:r>
              <a:rPr lang="en-GB" dirty="0" smtClean="0"/>
              <a:t>Load the data</a:t>
            </a:r>
          </a:p>
          <a:p>
            <a:pPr lvl="1"/>
            <a:r>
              <a:rPr lang="en-GB" dirty="0" smtClean="0"/>
              <a:t>Plot the data, try some interesting plotting options</a:t>
            </a:r>
          </a:p>
          <a:p>
            <a:pPr lvl="1"/>
            <a:r>
              <a:rPr lang="en-GB" dirty="0" smtClean="0"/>
              <a:t>Filter the signal to remove noise</a:t>
            </a:r>
          </a:p>
          <a:p>
            <a:pPr lvl="1"/>
            <a:r>
              <a:rPr lang="en-GB" dirty="0" smtClean="0"/>
              <a:t>Identify peaks in the signal</a:t>
            </a:r>
          </a:p>
          <a:p>
            <a:pPr lvl="1"/>
            <a:r>
              <a:rPr lang="en-GB" dirty="0" smtClean="0"/>
              <a:t>Save the figure to put on your fridge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7662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Bonus: give everyone a headache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dirty="0" smtClean="0"/>
              <a:t>We can provide a skeleton code to convert your breathing trace to audio</a:t>
            </a:r>
          </a:p>
          <a:p>
            <a:r>
              <a:rPr lang="en-GB" dirty="0" smtClean="0"/>
              <a:t>It sounds awful</a:t>
            </a:r>
          </a:p>
          <a:p>
            <a:r>
              <a:rPr lang="en-GB" dirty="0" smtClean="0"/>
              <a:t>It is also quite amusing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84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Bonus: Play games for the rest of the afternoon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dirty="0" smtClean="0"/>
              <a:t>You have to write it first!</a:t>
            </a:r>
          </a:p>
          <a:p>
            <a:r>
              <a:rPr lang="en-GB" dirty="0" smtClean="0"/>
              <a:t>We have a skeleton noughts and crosses game for you to finish off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56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283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Python Practical 1</vt:lpstr>
      <vt:lpstr>Intro </vt:lpstr>
      <vt:lpstr>Reminders</vt:lpstr>
      <vt:lpstr>Reminders</vt:lpstr>
      <vt:lpstr>Assignment 2</vt:lpstr>
      <vt:lpstr>Bonus: give everyone a headache</vt:lpstr>
      <vt:lpstr>Bonus: Play games for the rest of the afternoon</vt:lpstr>
    </vt:vector>
  </TitlesOfParts>
  <Company>University of Manchester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Practical 1</dc:title>
  <dc:creator>Andrew Green</dc:creator>
  <cp:lastModifiedBy>Andrew Green</cp:lastModifiedBy>
  <cp:revision>6</cp:revision>
  <dcterms:created xsi:type="dcterms:W3CDTF">2019-01-22T11:02:22Z</dcterms:created>
  <dcterms:modified xsi:type="dcterms:W3CDTF">2020-01-08T09:42:52Z</dcterms:modified>
</cp:coreProperties>
</file>