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2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3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ECE1-DBD5-4AEA-B70E-77BF27D23B3E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Practical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Today is assessed</a:t>
            </a:r>
          </a:p>
          <a:p>
            <a:r>
              <a:rPr lang="en-GB" dirty="0" smtClean="0"/>
              <a:t>If you run out of stuff to do, we have some extension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Today we work in proper python scripts</a:t>
            </a:r>
          </a:p>
          <a:p>
            <a:pPr lvl="1"/>
            <a:r>
              <a:rPr lang="en-GB" dirty="0" smtClean="0"/>
              <a:t>Can still work in browser</a:t>
            </a:r>
          </a:p>
          <a:p>
            <a:pPr lvl="1"/>
            <a:r>
              <a:rPr lang="en-GB" dirty="0" smtClean="0"/>
              <a:t>Have to run scripts in command prompt</a:t>
            </a:r>
          </a:p>
          <a:p>
            <a:r>
              <a:rPr lang="en-GB" dirty="0" smtClean="0"/>
              <a:t>Remember the reference notebook</a:t>
            </a:r>
          </a:p>
          <a:p>
            <a:pPr lvl="1"/>
            <a:r>
              <a:rPr lang="en-GB" dirty="0" smtClean="0"/>
              <a:t>Some of it might be useful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48137"/>
            <a:ext cx="6283565" cy="4298220"/>
          </a:xfrm>
        </p:spPr>
      </p:pic>
    </p:spTree>
    <p:extLst>
      <p:ext uri="{BB962C8B-B14F-4D97-AF65-F5344CB8AC3E}">
        <p14:creationId xmlns:p14="http://schemas.microsoft.com/office/powerpoint/2010/main" val="192755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start working, do the following:</a:t>
            </a:r>
          </a:p>
          <a:p>
            <a:pPr lvl="1"/>
            <a:r>
              <a:rPr lang="en-GB" dirty="0" smtClean="0"/>
              <a:t>Open Anaconda Prompt from start menu</a:t>
            </a:r>
          </a:p>
          <a:p>
            <a:pPr lvl="1"/>
            <a:r>
              <a:rPr lang="en-GB" dirty="0" smtClean="0"/>
              <a:t>Navigate to C:\PythonCourse</a:t>
            </a:r>
          </a:p>
          <a:p>
            <a:pPr lvl="1"/>
            <a:r>
              <a:rPr lang="en-GB" dirty="0" smtClean="0"/>
              <a:t>Type ‘</a:t>
            </a:r>
            <a:r>
              <a:rPr lang="en-GB" dirty="0" err="1" smtClean="0"/>
              <a:t>jupyter</a:t>
            </a:r>
            <a:r>
              <a:rPr lang="en-GB" dirty="0" smtClean="0"/>
              <a:t>-notebook’ into the prompt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should open in the default web browser</a:t>
            </a:r>
          </a:p>
          <a:p>
            <a:pPr lvl="1"/>
            <a:r>
              <a:rPr lang="en-GB" dirty="0" smtClean="0"/>
              <a:t>To kill it, press </a:t>
            </a:r>
            <a:r>
              <a:rPr lang="en-GB" dirty="0" err="1" smtClean="0"/>
              <a:t>Ctrl+C</a:t>
            </a:r>
            <a:r>
              <a:rPr lang="en-GB" dirty="0" smtClean="0"/>
              <a:t> in the anaconda prompt</a:t>
            </a:r>
          </a:p>
          <a:p>
            <a:pPr lvl="1"/>
            <a:r>
              <a:rPr lang="en-GB" dirty="0" smtClean="0"/>
              <a:t>If you prefer chrome:</a:t>
            </a:r>
          </a:p>
          <a:p>
            <a:pPr lvl="2"/>
            <a:r>
              <a:rPr lang="en-GB" dirty="0"/>
              <a:t>O</a:t>
            </a:r>
            <a:r>
              <a:rPr lang="en-GB" dirty="0" smtClean="0"/>
              <a:t>pen chrome and set it as default</a:t>
            </a:r>
          </a:p>
          <a:p>
            <a:pPr lvl="2"/>
            <a:r>
              <a:rPr lang="en-GB" dirty="0" smtClean="0"/>
              <a:t>Kill </a:t>
            </a:r>
            <a:r>
              <a:rPr lang="en-GB" dirty="0" err="1" smtClean="0"/>
              <a:t>jupyter</a:t>
            </a:r>
            <a:endParaRPr lang="en-GB" dirty="0" smtClean="0"/>
          </a:p>
          <a:p>
            <a:pPr lvl="2"/>
            <a:r>
              <a:rPr lang="en-GB" dirty="0" smtClean="0"/>
              <a:t>Re-do the above</a:t>
            </a:r>
          </a:p>
          <a:p>
            <a:r>
              <a:rPr lang="en-GB" dirty="0" smtClean="0"/>
              <a:t>The Browser should have something like a file browser in it, navigate to Day4</a:t>
            </a:r>
          </a:p>
          <a:p>
            <a:r>
              <a:rPr lang="en-GB" dirty="0" smtClean="0"/>
              <a:t>If something doesn’t work, or you get asked about tokens, ask for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6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be editing the file called Assignment.py</a:t>
            </a:r>
          </a:p>
          <a:p>
            <a:pPr lvl="1"/>
            <a:r>
              <a:rPr lang="en-GB" dirty="0" smtClean="0"/>
              <a:t>Should be open in the browser in a nice text editor</a:t>
            </a:r>
          </a:p>
          <a:p>
            <a:r>
              <a:rPr lang="en-GB" dirty="0" smtClean="0"/>
              <a:t>To run your code:</a:t>
            </a:r>
          </a:p>
          <a:p>
            <a:pPr lvl="1"/>
            <a:r>
              <a:rPr lang="en-GB" dirty="0" smtClean="0"/>
              <a:t>Go to “New”</a:t>
            </a:r>
          </a:p>
          <a:p>
            <a:pPr lvl="1"/>
            <a:r>
              <a:rPr lang="en-GB" dirty="0" smtClean="0"/>
              <a:t>Click “Terminal”</a:t>
            </a:r>
          </a:p>
          <a:p>
            <a:pPr lvl="1"/>
            <a:r>
              <a:rPr lang="en-GB" dirty="0" smtClean="0"/>
              <a:t>A page should open with a command terminal in it</a:t>
            </a:r>
          </a:p>
          <a:p>
            <a:pPr lvl="1"/>
            <a:r>
              <a:rPr lang="en-GB" dirty="0" smtClean="0"/>
              <a:t>Type “cd Day3” and press enter</a:t>
            </a:r>
          </a:p>
          <a:p>
            <a:pPr lvl="1"/>
            <a:r>
              <a:rPr lang="en-GB" dirty="0" smtClean="0"/>
              <a:t>To run your code, type “python Assignment.py”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24757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be writing some code to manually register two images of the lungs</a:t>
            </a:r>
          </a:p>
          <a:p>
            <a:pPr lvl="1"/>
            <a:r>
              <a:rPr lang="en-GB" dirty="0" smtClean="0"/>
              <a:t>To do this, </a:t>
            </a:r>
            <a:r>
              <a:rPr lang="en-GB" dirty="0" smtClean="0"/>
              <a:t>refer to the assignment document</a:t>
            </a:r>
          </a:p>
          <a:p>
            <a:pPr lvl="2"/>
            <a:r>
              <a:rPr lang="en-GB" dirty="0" smtClean="0"/>
              <a:t>Should be step-by-step</a:t>
            </a:r>
          </a:p>
          <a:p>
            <a:pPr lvl="2"/>
            <a:r>
              <a:rPr lang="en-GB" dirty="0" smtClean="0"/>
              <a:t>Ask for help if you need it!</a:t>
            </a:r>
          </a:p>
          <a:p>
            <a:pPr lvl="1"/>
            <a:r>
              <a:rPr lang="en-GB" dirty="0" smtClean="0"/>
              <a:t>You’ll be writing from scratch, so structure your code well</a:t>
            </a:r>
          </a:p>
          <a:p>
            <a:pPr lvl="1"/>
            <a:r>
              <a:rPr lang="en-GB" dirty="0" smtClean="0"/>
              <a:t>Comments are </a:t>
            </a:r>
            <a:r>
              <a:rPr lang="en-GB" smtClean="0"/>
              <a:t>not optional</a:t>
            </a:r>
            <a:endParaRPr lang="en-GB" dirty="0" smtClean="0"/>
          </a:p>
          <a:p>
            <a:pPr lvl="1"/>
            <a:r>
              <a:rPr lang="en-GB" dirty="0" smtClean="0"/>
              <a:t>Remember, this is assessed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0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Bonus: Try to add mouse pick and place for the image registration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Ask for some skeleton code and tips</a:t>
            </a:r>
          </a:p>
        </p:txBody>
      </p:sp>
    </p:spTree>
    <p:extLst>
      <p:ext uri="{BB962C8B-B14F-4D97-AF65-F5344CB8AC3E}">
        <p14:creationId xmlns:p14="http://schemas.microsoft.com/office/powerpoint/2010/main" val="30885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287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Practical 3</vt:lpstr>
      <vt:lpstr>Intro </vt:lpstr>
      <vt:lpstr>Part 1</vt:lpstr>
      <vt:lpstr>Part 1</vt:lpstr>
      <vt:lpstr>Part 1</vt:lpstr>
      <vt:lpstr>Part 1 </vt:lpstr>
      <vt:lpstr>Bonus: Try to add mouse pick and place for the image registration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Practical 1</dc:title>
  <dc:creator>Andrew Green</dc:creator>
  <cp:lastModifiedBy>Andrew Green</cp:lastModifiedBy>
  <cp:revision>15</cp:revision>
  <dcterms:created xsi:type="dcterms:W3CDTF">2019-01-22T11:02:22Z</dcterms:created>
  <dcterms:modified xsi:type="dcterms:W3CDTF">2020-01-13T09:21:53Z</dcterms:modified>
</cp:coreProperties>
</file>