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1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4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8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0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0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4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9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0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9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5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8A81-E153-4A3F-A788-C548A4BEAB7F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F9D7-017B-403A-BF07-272B7044A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628" y="1956121"/>
            <a:ext cx="9144000" cy="2702272"/>
          </a:xfrm>
        </p:spPr>
        <p:txBody>
          <a:bodyPr>
            <a:noAutofit/>
          </a:bodyPr>
          <a:lstStyle/>
          <a:p>
            <a:r>
              <a:rPr lang="en-GB" sz="4400" smtClean="0">
                <a:latin typeface="Bahnschrift" panose="020B0502040204020203" pitchFamily="34" charset="0"/>
              </a:rPr>
              <a:t>Workshop 2 </a:t>
            </a:r>
            <a:br>
              <a:rPr lang="en-GB" sz="4400" smtClean="0">
                <a:latin typeface="Bahnschrift" panose="020B0502040204020203" pitchFamily="34" charset="0"/>
              </a:rPr>
            </a:br>
            <a:r>
              <a:rPr lang="en-GB" sz="4400" smtClean="0">
                <a:latin typeface="Bahnschrift" panose="020B0502040204020203" pitchFamily="34" charset="0"/>
              </a:rPr>
              <a:t>–</a:t>
            </a:r>
            <a:br>
              <a:rPr lang="en-GB" sz="4400" smtClean="0">
                <a:latin typeface="Bahnschrift" panose="020B0502040204020203" pitchFamily="34" charset="0"/>
              </a:rPr>
            </a:br>
            <a:r>
              <a:rPr lang="en-GB" sz="4400" smtClean="0">
                <a:latin typeface="Bahnschrift" panose="020B0502040204020203" pitchFamily="34" charset="0"/>
              </a:rPr>
              <a:t> Medical image segmentation with CNNs</a:t>
            </a:r>
            <a:br>
              <a:rPr lang="en-GB" sz="4400" smtClean="0">
                <a:latin typeface="Bahnschrift" panose="020B0502040204020203" pitchFamily="34" charset="0"/>
              </a:rPr>
            </a:br>
            <a:r>
              <a:rPr lang="en-GB" sz="4400">
                <a:latin typeface="Bahnschrift" panose="020B0502040204020203" pitchFamily="34" charset="0"/>
              </a:rPr>
              <a:t/>
            </a:r>
            <a:br>
              <a:rPr lang="en-GB" sz="4400">
                <a:latin typeface="Bahnschrift" panose="020B0502040204020203" pitchFamily="34" charset="0"/>
              </a:rPr>
            </a:br>
            <a:r>
              <a:rPr lang="en-GB" sz="2000" smtClean="0">
                <a:latin typeface="Bahnschrift Light" panose="020B0502040204020203" pitchFamily="34" charset="0"/>
              </a:rPr>
              <a:t>Dónal McSweeney, Edward Henderson and Eliana Vasquez Osorio</a:t>
            </a:r>
            <a:endParaRPr lang="en-GB" sz="440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3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55" y="150469"/>
            <a:ext cx="9144000" cy="931345"/>
          </a:xfrm>
        </p:spPr>
        <p:txBody>
          <a:bodyPr>
            <a:noAutofit/>
          </a:bodyPr>
          <a:lstStyle/>
          <a:p>
            <a:r>
              <a:rPr lang="en-GB" sz="4400" smtClean="0">
                <a:latin typeface="Bahnschrift" panose="020B0502040204020203" pitchFamily="34" charset="0"/>
              </a:rPr>
              <a:t>Part 1</a:t>
            </a:r>
            <a:endParaRPr lang="en-GB" sz="44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9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Light</vt:lpstr>
      <vt:lpstr>Calibri</vt:lpstr>
      <vt:lpstr>Calibri Light</vt:lpstr>
      <vt:lpstr>Office Theme</vt:lpstr>
      <vt:lpstr>Workshop 2  –  Medical image segmentation with CNNs  Dónal McSweeney, Edward Henderson and Eliana Vasquez Osorio</vt:lpstr>
      <vt:lpstr>Part 1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  –  Medical image segmentation with CNNs  Dόnal McSweeney &amp; Edward Henderson</dc:title>
  <dc:creator>Donal Mcsweeney</dc:creator>
  <cp:lastModifiedBy>Donal Mcsweeney</cp:lastModifiedBy>
  <cp:revision>3</cp:revision>
  <dcterms:created xsi:type="dcterms:W3CDTF">2023-04-13T17:32:05Z</dcterms:created>
  <dcterms:modified xsi:type="dcterms:W3CDTF">2023-04-13T17:42:10Z</dcterms:modified>
</cp:coreProperties>
</file>