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/>
    <p:restoredTop sz="94613"/>
  </p:normalViewPr>
  <p:slideViewPr>
    <p:cSldViewPr snapToGrid="0" snapToObjects="1">
      <p:cViewPr varScale="1">
        <p:scale>
          <a:sx n="147" d="100"/>
          <a:sy n="14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705C-DD5E-A747-968D-84A4B160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4D6-CE2D-D840-8005-81F5078A7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36C0-5008-654D-89B2-D41C7EDF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DC23-DA1D-B445-BD1C-723EB3D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B423-8646-DD4B-91E2-F9591A6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59EA-E73C-7F48-A1C6-D9335A06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F5FD3-84FF-414F-860B-C6E715BA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40B7-1764-B748-A311-E165D5A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8914-76BE-D34B-B7FE-BF196006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F102-A2F2-DA4F-A14C-A72A525C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9B8AD-E9A2-0649-9A97-8C26713F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C819-2C25-8540-96C6-97704D3C6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66CA-C924-B642-A5C7-EBF682C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A13E-6333-F146-8904-6D4C9B12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15C5-B765-E44C-BFF1-A20129E9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718-2B40-4746-B4CE-54401CE5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B80C-DF57-E04F-BE93-246D85BF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0F67-9840-1849-BD61-CCBC1B64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5CFF-34DF-BE42-BF5E-CBAA56AB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1383-6FE7-4042-A585-303F571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10D-8880-6E41-821A-9D6CAEB3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1F471-636E-A14B-BCB2-3D6DA1A4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32C8-2562-D645-80D9-A61E1ED4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DDB7-AD3C-854F-87E3-73392FC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5C6A-0194-324C-9A8E-C1BA3B4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7F3-8954-174A-B240-8D0E13A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685D-4448-DD4E-818F-B1A8FF3A3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9E0D0-D754-7E4E-B52F-DB022ED3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05E4-45E0-1947-9375-84B447DB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FD03-3BB6-CD41-92BF-6F1E0D9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CC601-8979-1044-8FD1-F6912B22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74B2-D718-9241-B18A-A523A821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C655-689D-AD40-A471-F17AFB91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5D58-FEF7-024D-961C-F54874CA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C7D07-925F-0D49-BDDB-FC0E9DDC2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301F-0C21-0B42-BB98-062C833C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6F4E4-2965-8D44-A099-C0512D4A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C640-FF9B-1041-AA64-6090E22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854EE-E7EE-6442-9797-7911ACDE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2CD3-1A61-024D-B904-D33F0018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F8987-BDCF-8646-8E2B-29AC325C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0446-9DCF-7249-9E55-0151B51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60DF0-C264-134B-BD4F-E1D364B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C8D7A-979C-2943-9C3A-2F03DDFF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803CF-7844-314D-9C0F-8BBE3E7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1B07-C4D8-A143-9743-CD9CC89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339-86F1-184E-970C-7A30DE7A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7BEA-2ED6-6846-8E9B-1344B4FA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FE575-3C99-AC41-BB47-FE35BEEF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0AA9-452B-F648-B7EC-A884A220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7730-93F4-7249-B517-F2D0ADA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B910D-CB05-F249-B4B9-1CD25382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B307-D798-D94B-A4DD-54D6D766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6F566-C69F-3E40-A1A7-F5881CF6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F3BB-BE02-B643-BC51-F5B88B6B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A982-09EB-2E41-934A-35EFF63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313F2-487C-7246-A5C9-D75C1A7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2F8CC-6791-FE48-94F5-807C17E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E5D9B-EC09-824D-B8B5-F3542866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2FE7-5F1B-1A4C-9580-D3353112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B703-8E14-7F40-AEB1-C6176FE3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A7FC-2792-8249-A372-5315F20745A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097D-0F52-824E-A769-AB6B5FEB5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F1D-35BE-4C4A-B29B-1997F626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7B3F-A65E-7E43-99B8-3D244DE2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ED9E7C-28FC-8049-A9A9-FB84A831736F}"/>
              </a:ext>
            </a:extLst>
          </p:cNvPr>
          <p:cNvGrpSpPr/>
          <p:nvPr/>
        </p:nvGrpSpPr>
        <p:grpSpPr>
          <a:xfrm>
            <a:off x="2058671" y="252549"/>
            <a:ext cx="5270500" cy="5270500"/>
            <a:chOff x="2058671" y="252549"/>
            <a:chExt cx="5270500" cy="527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568914-3E9C-8848-A30F-FCA11E5D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671" y="252549"/>
              <a:ext cx="5270500" cy="527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C3017-FF91-8D4A-8397-4CA9F9739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835" b="10142"/>
            <a:stretch/>
          </p:blipFill>
          <p:spPr>
            <a:xfrm>
              <a:off x="3354070" y="4155803"/>
              <a:ext cx="2679701" cy="1367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87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Jefferson Prestes</dc:creator>
  <cp:lastModifiedBy>Jefferson Prestes</cp:lastModifiedBy>
  <cp:revision>1</cp:revision>
  <dcterms:created xsi:type="dcterms:W3CDTF">2019-04-06T09:10:12Z</dcterms:created>
  <dcterms:modified xsi:type="dcterms:W3CDTF">2019-04-06T09:18:26Z</dcterms:modified>
</cp:coreProperties>
</file>