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2FAE4-42D0-4FCA-A618-8CA6BC52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22694"/>
            <a:ext cx="9966960" cy="6064369"/>
          </a:xfrm>
        </p:spPr>
        <p:txBody>
          <a:bodyPr/>
          <a:lstStyle/>
          <a:p>
            <a:pPr algn="ctr"/>
            <a:r>
              <a:rPr lang="es-MX" sz="20000" dirty="0" err="1"/>
              <a:t>T</a:t>
            </a:r>
            <a:r>
              <a:rPr lang="es-MX" sz="20000" cap="none" dirty="0" err="1"/>
              <a:t>aco</a:t>
            </a:r>
            <a:r>
              <a:rPr lang="es-MX" sz="20000" dirty="0" err="1"/>
              <a:t>CU</a:t>
            </a:r>
            <a:endParaRPr lang="es-MX" sz="20000" dirty="0"/>
          </a:p>
        </p:txBody>
      </p:sp>
    </p:spTree>
    <p:extLst>
      <p:ext uri="{BB962C8B-B14F-4D97-AF65-F5344CB8AC3E}">
        <p14:creationId xmlns:p14="http://schemas.microsoft.com/office/powerpoint/2010/main" val="265223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509C-4951-46E2-B200-12B75A29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57904"/>
          </a:xfrm>
        </p:spPr>
        <p:txBody>
          <a:bodyPr>
            <a:normAutofit/>
          </a:bodyPr>
          <a:lstStyle/>
          <a:p>
            <a:pPr algn="ctr"/>
            <a:r>
              <a:rPr lang="es-MX" sz="8000" dirty="0"/>
              <a:t>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1F45E-B703-43B8-97EC-B5E64EC2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/>
              <a:t>Encontrar un lugar donde se vendan tacos de canasta</a:t>
            </a:r>
          </a:p>
          <a:p>
            <a:pPr algn="just"/>
            <a:r>
              <a:rPr lang="es-MX" sz="3600" dirty="0"/>
              <a:t>Encontrar algo económico que comer </a:t>
            </a:r>
          </a:p>
          <a:p>
            <a:pPr algn="just"/>
            <a:r>
              <a:rPr lang="es-MX" sz="3600" dirty="0"/>
              <a:t>No saber donde hay un puesto de tacos de canasta</a:t>
            </a:r>
          </a:p>
          <a:p>
            <a:pPr algn="just"/>
            <a:r>
              <a:rPr lang="es-MX" sz="3600" dirty="0"/>
              <a:t>No conocer la zona </a:t>
            </a:r>
          </a:p>
        </p:txBody>
      </p:sp>
    </p:spTree>
    <p:extLst>
      <p:ext uri="{BB962C8B-B14F-4D97-AF65-F5344CB8AC3E}">
        <p14:creationId xmlns:p14="http://schemas.microsoft.com/office/powerpoint/2010/main" val="277931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38DA3-1FE9-4EFF-9314-8E8A94D5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6364"/>
          </a:xfrm>
        </p:spPr>
        <p:txBody>
          <a:bodyPr>
            <a:noAutofit/>
          </a:bodyPr>
          <a:lstStyle/>
          <a:p>
            <a:pPr algn="ctr"/>
            <a:r>
              <a:rPr lang="es-MX" sz="8000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FA55F-70D9-4433-BB15-CB31D25D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Hacer una aplicación, para encontrar la ubicación de los puestos de canasta más cercanos a la ubicación actual.  Además de ello hacer llegar una notificación para avisar cuando se encuentre un puesto de canasta cerca.</a:t>
            </a:r>
          </a:p>
          <a:p>
            <a:pPr marL="0" indent="0" algn="just">
              <a:buNone/>
            </a:pPr>
            <a:r>
              <a:rPr lang="es-MX" sz="2800" dirty="0"/>
              <a:t>También mostrar una valoración sobre el puesto, para saber a cual ir a comprar.</a:t>
            </a:r>
          </a:p>
          <a:p>
            <a:pPr marL="0" indent="0" algn="just">
              <a:buNone/>
            </a:pPr>
            <a:r>
              <a:rPr lang="es-MX" sz="2800" dirty="0"/>
              <a:t>Solucionando problemas de comida a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285844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8</TotalTime>
  <Words>93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Letras en madera</vt:lpstr>
      <vt:lpstr>TacoCU</vt:lpstr>
      <vt:lpstr>Problema 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TacoCU</dc:title>
  <dc:creator>fdgbdg fdgdg</dc:creator>
  <cp:lastModifiedBy>fdgbdg fdgdg</cp:lastModifiedBy>
  <cp:revision>1</cp:revision>
  <dcterms:created xsi:type="dcterms:W3CDTF">2018-08-22T04:06:27Z</dcterms:created>
  <dcterms:modified xsi:type="dcterms:W3CDTF">2018-08-22T04:14:48Z</dcterms:modified>
</cp:coreProperties>
</file>