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sldIdLst>
    <p:sldId id="256" r:id="rId2"/>
  </p:sldIdLst>
  <p:sldSz cx="40233600" cy="40233600"/>
  <p:notesSz cx="7004050" cy="9290050"/>
  <p:defaultTextStyle>
    <a:defPPr>
      <a:defRPr lang="en-US"/>
    </a:defPPr>
    <a:lvl1pPr marL="0" algn="l" defTabSz="4023067" rtl="0" eaLnBrk="1" latinLnBrk="0" hangingPunct="1">
      <a:defRPr sz="7900" kern="1200">
        <a:solidFill>
          <a:schemeClr val="tx1"/>
        </a:solidFill>
        <a:latin typeface="+mn-lt"/>
        <a:ea typeface="+mn-ea"/>
        <a:cs typeface="+mn-cs"/>
      </a:defRPr>
    </a:lvl1pPr>
    <a:lvl2pPr marL="2011534" algn="l" defTabSz="4023067" rtl="0" eaLnBrk="1" latinLnBrk="0" hangingPunct="1">
      <a:defRPr sz="7900" kern="1200">
        <a:solidFill>
          <a:schemeClr val="tx1"/>
        </a:solidFill>
        <a:latin typeface="+mn-lt"/>
        <a:ea typeface="+mn-ea"/>
        <a:cs typeface="+mn-cs"/>
      </a:defRPr>
    </a:lvl2pPr>
    <a:lvl3pPr marL="4023067" algn="l" defTabSz="4023067" rtl="0" eaLnBrk="1" latinLnBrk="0" hangingPunct="1">
      <a:defRPr sz="7900" kern="1200">
        <a:solidFill>
          <a:schemeClr val="tx1"/>
        </a:solidFill>
        <a:latin typeface="+mn-lt"/>
        <a:ea typeface="+mn-ea"/>
        <a:cs typeface="+mn-cs"/>
      </a:defRPr>
    </a:lvl3pPr>
    <a:lvl4pPr marL="6034601" algn="l" defTabSz="4023067" rtl="0" eaLnBrk="1" latinLnBrk="0" hangingPunct="1">
      <a:defRPr sz="7900" kern="1200">
        <a:solidFill>
          <a:schemeClr val="tx1"/>
        </a:solidFill>
        <a:latin typeface="+mn-lt"/>
        <a:ea typeface="+mn-ea"/>
        <a:cs typeface="+mn-cs"/>
      </a:defRPr>
    </a:lvl4pPr>
    <a:lvl5pPr marL="8046135" algn="l" defTabSz="4023067" rtl="0" eaLnBrk="1" latinLnBrk="0" hangingPunct="1">
      <a:defRPr sz="7900" kern="1200">
        <a:solidFill>
          <a:schemeClr val="tx1"/>
        </a:solidFill>
        <a:latin typeface="+mn-lt"/>
        <a:ea typeface="+mn-ea"/>
        <a:cs typeface="+mn-cs"/>
      </a:defRPr>
    </a:lvl5pPr>
    <a:lvl6pPr marL="10057668" algn="l" defTabSz="4023067" rtl="0" eaLnBrk="1" latinLnBrk="0" hangingPunct="1">
      <a:defRPr sz="7900" kern="1200">
        <a:solidFill>
          <a:schemeClr val="tx1"/>
        </a:solidFill>
        <a:latin typeface="+mn-lt"/>
        <a:ea typeface="+mn-ea"/>
        <a:cs typeface="+mn-cs"/>
      </a:defRPr>
    </a:lvl6pPr>
    <a:lvl7pPr marL="12069202" algn="l" defTabSz="4023067" rtl="0" eaLnBrk="1" latinLnBrk="0" hangingPunct="1">
      <a:defRPr sz="7900" kern="1200">
        <a:solidFill>
          <a:schemeClr val="tx1"/>
        </a:solidFill>
        <a:latin typeface="+mn-lt"/>
        <a:ea typeface="+mn-ea"/>
        <a:cs typeface="+mn-cs"/>
      </a:defRPr>
    </a:lvl7pPr>
    <a:lvl8pPr marL="14080736" algn="l" defTabSz="4023067" rtl="0" eaLnBrk="1" latinLnBrk="0" hangingPunct="1">
      <a:defRPr sz="7900" kern="1200">
        <a:solidFill>
          <a:schemeClr val="tx1"/>
        </a:solidFill>
        <a:latin typeface="+mn-lt"/>
        <a:ea typeface="+mn-ea"/>
        <a:cs typeface="+mn-cs"/>
      </a:defRPr>
    </a:lvl8pPr>
    <a:lvl9pPr marL="16092270" algn="l" defTabSz="4023067" rtl="0" eaLnBrk="1" latinLnBrk="0" hangingPunct="1">
      <a:defRPr sz="7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672">
          <p15:clr>
            <a:srgbClr val="A4A3A4"/>
          </p15:clr>
        </p15:guide>
        <p15:guide id="2" pos="126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varScale="1">
        <p:scale>
          <a:sx n="11" d="100"/>
          <a:sy n="11" d="100"/>
        </p:scale>
        <p:origin x="2128" y="152"/>
      </p:cViewPr>
      <p:guideLst>
        <p:guide orient="horz" pos="12672"/>
        <p:guide pos="1267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856932" y="8046720"/>
            <a:ext cx="36210240" cy="10728960"/>
          </a:xfrm>
        </p:spPr>
        <p:txBody>
          <a:bodyPr vert="horz" lIns="229903" tIns="0" rIns="229903" bIns="0" anchor="b">
            <a:normAutofit/>
            <a:scene3d>
              <a:camera prst="orthographicFront"/>
              <a:lightRig rig="soft" dir="t">
                <a:rot lat="0" lon="0" rev="17220000"/>
              </a:lightRig>
            </a:scene3d>
            <a:sp3d prstMaterial="softEdge">
              <a:bevelT w="38100" h="38100"/>
            </a:sp3d>
          </a:bodyPr>
          <a:lstStyle>
            <a:lvl1pPr>
              <a:defRPr sz="241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985D6BDF-9D0E-4E2B-85B8-D8F4790360C9}" type="datetimeFigureOut">
              <a:rPr lang="en-US" smtClean="0"/>
              <a:t>5/10/2024</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FBB075EA-769C-4ECD-B48E-D6FCDC24F876}" type="slidenum">
              <a:rPr lang="en-US" smtClean="0"/>
              <a:t>‹#›</a:t>
            </a:fld>
            <a:endParaRPr lang="en-US" dirty="0"/>
          </a:p>
        </p:txBody>
      </p:sp>
      <p:sp>
        <p:nvSpPr>
          <p:cNvPr id="9" name="Subtitle 8"/>
          <p:cNvSpPr>
            <a:spLocks noGrp="1"/>
          </p:cNvSpPr>
          <p:nvPr>
            <p:ph type="subTitle" idx="1"/>
          </p:nvPr>
        </p:nvSpPr>
        <p:spPr>
          <a:xfrm>
            <a:off x="6035040" y="19545962"/>
            <a:ext cx="28163520" cy="10281920"/>
          </a:xfrm>
        </p:spPr>
        <p:txBody>
          <a:bodyPr/>
          <a:lstStyle>
            <a:lvl1pPr marL="0" indent="0" algn="ctr">
              <a:buNone/>
              <a:defRPr>
                <a:solidFill>
                  <a:schemeClr val="tx1"/>
                </a:solidFill>
              </a:defRPr>
            </a:lvl1pPr>
            <a:lvl2pPr marL="2299030" indent="0" algn="ctr">
              <a:buNone/>
            </a:lvl2pPr>
            <a:lvl3pPr marL="4598060" indent="0" algn="ctr">
              <a:buNone/>
            </a:lvl3pPr>
            <a:lvl4pPr marL="6897091" indent="0" algn="ctr">
              <a:buNone/>
            </a:lvl4pPr>
            <a:lvl5pPr marL="9196121" indent="0" algn="ctr">
              <a:buNone/>
            </a:lvl5pPr>
            <a:lvl6pPr marL="11495151" indent="0" algn="ctr">
              <a:buNone/>
            </a:lvl6pPr>
            <a:lvl7pPr marL="13794181" indent="0" algn="ctr">
              <a:buNone/>
            </a:lvl7pPr>
            <a:lvl8pPr marL="16093211" indent="0" algn="ctr">
              <a:buNone/>
            </a:lvl8pPr>
            <a:lvl9pPr marL="18392242"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85D6BDF-9D0E-4E2B-85B8-D8F4790360C9}" type="datetimeFigureOut">
              <a:rPr lang="en-US" smtClean="0"/>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9169360" y="1611212"/>
            <a:ext cx="9052560" cy="34328947"/>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2011680" y="1611212"/>
            <a:ext cx="26487120" cy="34328947"/>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85D6BDF-9D0E-4E2B-85B8-D8F4790360C9}" type="datetimeFigureOut">
              <a:rPr lang="en-US" smtClean="0"/>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39502080" y="0"/>
            <a:ext cx="731520" cy="40233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dirty="0"/>
          </a:p>
        </p:txBody>
      </p:sp>
      <p:sp>
        <p:nvSpPr>
          <p:cNvPr id="16" name="Rectangle 15"/>
          <p:cNvSpPr/>
          <p:nvPr userDrawn="1"/>
        </p:nvSpPr>
        <p:spPr>
          <a:xfrm>
            <a:off x="0" y="0"/>
            <a:ext cx="731520" cy="40233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dirty="0"/>
          </a:p>
        </p:txBody>
      </p:sp>
      <p:sp>
        <p:nvSpPr>
          <p:cNvPr id="17" name="Rectangle 16"/>
          <p:cNvSpPr/>
          <p:nvPr userDrawn="1"/>
        </p:nvSpPr>
        <p:spPr>
          <a:xfrm>
            <a:off x="0" y="0"/>
            <a:ext cx="40233600" cy="502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dirty="0"/>
          </a:p>
        </p:txBody>
      </p:sp>
      <p:sp>
        <p:nvSpPr>
          <p:cNvPr id="18" name="Rectangle 17"/>
          <p:cNvSpPr/>
          <p:nvPr userDrawn="1"/>
        </p:nvSpPr>
        <p:spPr>
          <a:xfrm>
            <a:off x="0" y="35204400"/>
            <a:ext cx="40233600" cy="5029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dirty="0"/>
          </a:p>
        </p:txBody>
      </p:sp>
      <p:sp>
        <p:nvSpPr>
          <p:cNvPr id="19" name="Instructions"/>
          <p:cNvSpPr/>
          <p:nvPr userDrawn="1"/>
        </p:nvSpPr>
        <p:spPr>
          <a:xfrm>
            <a:off x="-12573000" y="0"/>
            <a:ext cx="11734800" cy="40233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9535" tIns="209535" rIns="209535" bIns="20953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00"/>
              </a:spcAft>
            </a:pPr>
            <a:r>
              <a:rPr lang="en-US" sz="8800" dirty="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200"/>
              </a:spcAft>
            </a:pPr>
            <a:r>
              <a:rPr lang="en-US" sz="6000" dirty="0">
                <a:solidFill>
                  <a:srgbClr val="7F7F7F"/>
                </a:solidFill>
                <a:latin typeface="Calibri" pitchFamily="34" charset="0"/>
                <a:cs typeface="Calibri" panose="020F0502020204030204" pitchFamily="34" charset="0"/>
              </a:rPr>
              <a:t>This poster template is 44” high by 44” wide. It can be used to print any poster with a 1:1 aspect ratio.</a:t>
            </a:r>
          </a:p>
          <a:p>
            <a:pPr lvl="0">
              <a:spcBef>
                <a:spcPts val="0"/>
              </a:spcBef>
              <a:spcAft>
                <a:spcPts val="2200"/>
              </a:spcAft>
            </a:pPr>
            <a:r>
              <a:rPr lang="en-US" sz="8800" dirty="0">
                <a:solidFill>
                  <a:srgbClr val="7F7F7F"/>
                </a:solidFill>
                <a:latin typeface="Calibri" pitchFamily="34" charset="0"/>
                <a:cs typeface="Calibri" panose="020F0502020204030204" pitchFamily="34" charset="0"/>
              </a:rPr>
              <a:t>Placeholders</a:t>
            </a:r>
            <a:r>
              <a:rPr sz="8800" dirty="0">
                <a:solidFill>
                  <a:srgbClr val="7F7F7F"/>
                </a:solidFill>
                <a:latin typeface="Calibri" pitchFamily="34" charset="0"/>
                <a:cs typeface="Calibri" panose="020F0502020204030204" pitchFamily="34" charset="0"/>
              </a:rPr>
              <a:t>:</a:t>
            </a:r>
          </a:p>
          <a:p>
            <a:pPr lvl="0">
              <a:spcBef>
                <a:spcPts val="0"/>
              </a:spcBef>
              <a:spcAft>
                <a:spcPts val="2200"/>
              </a:spcAft>
            </a:pPr>
            <a:r>
              <a:rPr sz="6000" dirty="0">
                <a:solidFill>
                  <a:srgbClr val="7F7F7F"/>
                </a:solidFill>
                <a:latin typeface="Calibri" pitchFamily="34" charset="0"/>
                <a:cs typeface="Calibri" panose="020F0502020204030204" pitchFamily="34" charset="0"/>
              </a:rPr>
              <a:t>The </a:t>
            </a:r>
            <a:r>
              <a:rPr lang="en-US" sz="6000" dirty="0">
                <a:solidFill>
                  <a:srgbClr val="7F7F7F"/>
                </a:solidFill>
                <a:latin typeface="Calibri" pitchFamily="34" charset="0"/>
                <a:cs typeface="Calibri" panose="020F0502020204030204" pitchFamily="34" charset="0"/>
              </a:rPr>
              <a:t>various elements included</a:t>
            </a:r>
            <a:r>
              <a:rPr sz="6000" dirty="0">
                <a:solidFill>
                  <a:srgbClr val="7F7F7F"/>
                </a:solidFill>
                <a:latin typeface="Calibri" pitchFamily="34" charset="0"/>
                <a:cs typeface="Calibri" panose="020F0502020204030204" pitchFamily="34" charset="0"/>
              </a:rPr>
              <a:t> in this </a:t>
            </a:r>
            <a:r>
              <a:rPr lang="en-US" sz="6000" dirty="0">
                <a:solidFill>
                  <a:srgbClr val="7F7F7F"/>
                </a:solidFill>
                <a:latin typeface="Calibri" pitchFamily="34" charset="0"/>
                <a:cs typeface="Calibri" panose="020F0502020204030204" pitchFamily="34" charset="0"/>
              </a:rPr>
              <a:t>poster are ones</a:t>
            </a:r>
            <a:r>
              <a:rPr lang="en-US" sz="6000" baseline="0" dirty="0">
                <a:solidFill>
                  <a:srgbClr val="7F7F7F"/>
                </a:solidFill>
                <a:latin typeface="Calibri" pitchFamily="34" charset="0"/>
                <a:cs typeface="Calibri" panose="020F0502020204030204" pitchFamily="34" charset="0"/>
              </a:rPr>
              <a:t> we often see in medical, research, and scientific posters.</a:t>
            </a:r>
            <a:r>
              <a:rPr sz="6000" dirty="0">
                <a:solidFill>
                  <a:srgbClr val="7F7F7F"/>
                </a:solidFill>
                <a:latin typeface="Calibri" pitchFamily="34" charset="0"/>
                <a:cs typeface="Calibri" panose="020F0502020204030204" pitchFamily="34" charset="0"/>
              </a:rPr>
              <a:t> </a:t>
            </a:r>
            <a:r>
              <a:rPr lang="en-US" sz="6000" dirty="0">
                <a:solidFill>
                  <a:srgbClr val="7F7F7F"/>
                </a:solidFill>
                <a:latin typeface="Calibri" pitchFamily="34" charset="0"/>
                <a:cs typeface="Calibri" panose="020F0502020204030204" pitchFamily="34" charset="0"/>
              </a:rPr>
              <a:t>Feel</a:t>
            </a:r>
            <a:r>
              <a:rPr lang="en-US" sz="60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200"/>
              </a:spcAft>
            </a:pPr>
            <a:r>
              <a:rPr lang="en-US" sz="8800" dirty="0">
                <a:solidFill>
                  <a:srgbClr val="7F7F7F"/>
                </a:solidFill>
                <a:latin typeface="Calibri" pitchFamily="34" charset="0"/>
                <a:cs typeface="Calibri" panose="020F0502020204030204" pitchFamily="34" charset="0"/>
              </a:rPr>
              <a:t>Image</a:t>
            </a:r>
            <a:r>
              <a:rPr lang="en-US" sz="8800" baseline="0" dirty="0">
                <a:solidFill>
                  <a:srgbClr val="7F7F7F"/>
                </a:solidFill>
                <a:latin typeface="Calibri" pitchFamily="34" charset="0"/>
                <a:cs typeface="Calibri" panose="020F0502020204030204" pitchFamily="34" charset="0"/>
              </a:rPr>
              <a:t> Quality</a:t>
            </a:r>
            <a:r>
              <a:rPr lang="en-US" sz="8800" dirty="0">
                <a:solidFill>
                  <a:srgbClr val="7F7F7F"/>
                </a:solidFill>
                <a:latin typeface="Calibri" pitchFamily="34" charset="0"/>
                <a:cs typeface="Calibri" panose="020F0502020204030204" pitchFamily="34" charset="0"/>
              </a:rPr>
              <a:t>:</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a:solidFill>
                  <a:srgbClr val="7F7F7F"/>
                </a:solidFill>
                <a:latin typeface="Calibri" pitchFamily="34" charset="0"/>
                <a:cs typeface="Calibri" panose="020F0502020204030204" pitchFamily="34" charset="0"/>
              </a:rPr>
              <a:t>Insert, Picture</a:t>
            </a:r>
            <a:r>
              <a:rPr lang="en-US" sz="60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a:solidFill>
                  <a:srgbClr val="7F7F7F"/>
                </a:solidFill>
                <a:latin typeface="Calibri" pitchFamily="34" charset="0"/>
                <a:cs typeface="Calibri" panose="020F0502020204030204" pitchFamily="34" charset="0"/>
              </a:rPr>
              <a:t>150-200 pixels per inch in their final printed size</a:t>
            </a:r>
            <a:r>
              <a:rPr lang="en-US" sz="6000" dirty="0">
                <a:solidFill>
                  <a:srgbClr val="7F7F7F"/>
                </a:solidFill>
                <a:latin typeface="Calibri" pitchFamily="34" charset="0"/>
                <a:cs typeface="Calibri" panose="020F0502020204030204" pitchFamily="34" charset="0"/>
              </a:rPr>
              <a:t>. For instance, a 1600 x 1200 pixel</a:t>
            </a:r>
            <a:r>
              <a:rPr lang="en-US" sz="6000" baseline="0" dirty="0">
                <a:solidFill>
                  <a:srgbClr val="7F7F7F"/>
                </a:solidFill>
                <a:latin typeface="Calibri" pitchFamily="34" charset="0"/>
                <a:cs typeface="Calibri" panose="020F0502020204030204" pitchFamily="34" charset="0"/>
              </a:rPr>
              <a:t> photo will usually look fine up to </a:t>
            </a:r>
            <a:r>
              <a:rPr lang="en-US" sz="6000" dirty="0">
                <a:solidFill>
                  <a:srgbClr val="7F7F7F"/>
                </a:solidFill>
                <a:latin typeface="Calibri" pitchFamily="34" charset="0"/>
                <a:cs typeface="Calibri" panose="020F0502020204030204" pitchFamily="34" charset="0"/>
              </a:rPr>
              <a:t>8“-10” wide on your printed poster.</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200"/>
              </a:spcAft>
            </a:pPr>
            <a:br>
              <a:rPr lang="en-US" sz="4400" dirty="0">
                <a:solidFill>
                  <a:srgbClr val="7F7F7F"/>
                </a:solidFill>
                <a:latin typeface="Calibri" pitchFamily="34" charset="0"/>
                <a:cs typeface="Calibri" panose="020F0502020204030204" pitchFamily="34" charset="0"/>
              </a:rPr>
            </a:br>
            <a:r>
              <a:rPr lang="en-US" sz="4400" dirty="0">
                <a:solidFill>
                  <a:srgbClr val="7F7F7F"/>
                </a:solidFill>
                <a:latin typeface="Calibri" pitchFamily="34" charset="0"/>
                <a:cs typeface="Calibri" panose="020F0502020204030204" pitchFamily="34" charset="0"/>
              </a:rPr>
              <a:t>[This sidebar area does not print.]</a:t>
            </a:r>
          </a:p>
        </p:txBody>
      </p:sp>
      <p:grpSp>
        <p:nvGrpSpPr>
          <p:cNvPr id="20" name="Group 19"/>
          <p:cNvGrpSpPr/>
          <p:nvPr userDrawn="1"/>
        </p:nvGrpSpPr>
        <p:grpSpPr>
          <a:xfrm>
            <a:off x="41071800" y="0"/>
            <a:ext cx="11734800" cy="40233600"/>
            <a:chOff x="33832800" y="0"/>
            <a:chExt cx="12801600" cy="43891200"/>
          </a:xfrm>
        </p:grpSpPr>
        <p:sp>
          <p:nvSpPr>
            <p:cNvPr id="21"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00"/>
                </a:spcAft>
              </a:pPr>
              <a:r>
                <a:rPr lang="en-US" sz="8800" dirty="0">
                  <a:solidFill>
                    <a:schemeClr val="bg1">
                      <a:lumMod val="50000"/>
                    </a:schemeClr>
                  </a:solidFill>
                  <a:latin typeface="Calibri" pitchFamily="34" charset="0"/>
                  <a:cs typeface="Calibri" panose="020F0502020204030204" pitchFamily="34" charset="0"/>
                </a:rPr>
                <a:t>Change</a:t>
              </a:r>
              <a:r>
                <a:rPr lang="en-US" sz="8800" baseline="0" dirty="0">
                  <a:solidFill>
                    <a:schemeClr val="bg1">
                      <a:lumMod val="50000"/>
                    </a:schemeClr>
                  </a:solidFill>
                  <a:latin typeface="Calibri" pitchFamily="34" charset="0"/>
                  <a:cs typeface="Calibri" panose="020F0502020204030204" pitchFamily="34" charset="0"/>
                </a:rPr>
                <a:t> Color Theme</a:t>
              </a:r>
              <a:r>
                <a:rPr lang="en-US" sz="8800" dirty="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r>
                <a:rPr lang="en-US" sz="60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a:solidFill>
                    <a:schemeClr val="bg1">
                      <a:lumMod val="50000"/>
                    </a:schemeClr>
                  </a:solidFill>
                  <a:latin typeface="Calibri" pitchFamily="34" charset="0"/>
                  <a:cs typeface="Calibri" panose="020F0502020204030204" pitchFamily="34" charset="0"/>
                </a:rPr>
                <a:t>Design</a:t>
              </a:r>
              <a:r>
                <a:rPr lang="en-US" sz="6000" baseline="0" dirty="0">
                  <a:solidFill>
                    <a:schemeClr val="bg1">
                      <a:lumMod val="50000"/>
                    </a:schemeClr>
                  </a:solidFill>
                  <a:latin typeface="Calibri" pitchFamily="34" charset="0"/>
                  <a:cs typeface="Calibri" panose="020F0502020204030204" pitchFamily="34" charset="0"/>
                </a:rPr>
                <a:t> tab, then select the </a:t>
              </a:r>
              <a:r>
                <a:rPr lang="en-US" sz="6000" b="1" baseline="0" dirty="0">
                  <a:solidFill>
                    <a:schemeClr val="bg1">
                      <a:lumMod val="50000"/>
                    </a:schemeClr>
                  </a:solidFill>
                  <a:latin typeface="Calibri" pitchFamily="34" charset="0"/>
                  <a:cs typeface="Calibri" panose="020F0502020204030204" pitchFamily="34" charset="0"/>
                </a:rPr>
                <a:t>Colors</a:t>
              </a:r>
              <a:r>
                <a:rPr lang="en-US" sz="60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00"/>
                </a:spcAft>
              </a:pPr>
              <a:r>
                <a:rPr lang="en-US" sz="88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00"/>
                </a:spcAft>
              </a:pPr>
              <a:r>
                <a:rPr lang="en-US" sz="6000" dirty="0">
                  <a:solidFill>
                    <a:schemeClr val="bg1">
                      <a:lumMod val="50000"/>
                    </a:schemeClr>
                  </a:solidFill>
                  <a:latin typeface="Calibri" pitchFamily="34" charset="0"/>
                  <a:cs typeface="Calibri" panose="020F0502020204030204" pitchFamily="34" charset="0"/>
                </a:rPr>
                <a:t>Once your poster file is ready, visit</a:t>
              </a:r>
              <a:r>
                <a:rPr lang="en-US" sz="6000" baseline="0" dirty="0">
                  <a:solidFill>
                    <a:schemeClr val="bg1">
                      <a:lumMod val="50000"/>
                    </a:schemeClr>
                  </a:solidFill>
                  <a:latin typeface="Calibri" pitchFamily="34" charset="0"/>
                  <a:cs typeface="Calibri" panose="020F0502020204030204" pitchFamily="34" charset="0"/>
                </a:rPr>
                <a:t> </a:t>
              </a:r>
              <a:r>
                <a:rPr lang="en-US" sz="6000" b="1" baseline="0" dirty="0">
                  <a:solidFill>
                    <a:schemeClr val="bg1">
                      <a:lumMod val="50000"/>
                    </a:schemeClr>
                  </a:solidFill>
                  <a:latin typeface="Calibri" pitchFamily="34" charset="0"/>
                  <a:cs typeface="Calibri" panose="020F0502020204030204" pitchFamily="34" charset="0"/>
                </a:rPr>
                <a:t>www.genigraphics.com</a:t>
              </a:r>
              <a:r>
                <a:rPr lang="en-US" sz="60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US and Canada:  1-800-790-4001</a:t>
              </a:r>
              <a:br>
                <a:rPr lang="en-US" sz="6000" baseline="0" dirty="0">
                  <a:solidFill>
                    <a:schemeClr val="bg1">
                      <a:lumMod val="50000"/>
                    </a:schemeClr>
                  </a:solidFill>
                  <a:latin typeface="Calibri" pitchFamily="34" charset="0"/>
                  <a:cs typeface="Calibri" panose="020F0502020204030204" pitchFamily="34" charset="0"/>
                </a:rPr>
              </a:br>
              <a:r>
                <a:rPr lang="en-US" sz="60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4400" dirty="0">
                  <a:solidFill>
                    <a:schemeClr val="bg1">
                      <a:lumMod val="50000"/>
                    </a:schemeClr>
                  </a:solidFill>
                  <a:latin typeface="Calibri" pitchFamily="34" charset="0"/>
                  <a:cs typeface="Calibri" panose="020F0502020204030204" pitchFamily="34" charset="0"/>
                </a:rPr>
              </a:br>
              <a:r>
                <a:rPr lang="en-US" sz="4400" dirty="0">
                  <a:solidFill>
                    <a:schemeClr val="bg1">
                      <a:lumMod val="50000"/>
                    </a:schemeClr>
                  </a:solidFill>
                  <a:latin typeface="Calibri" pitchFamily="34" charset="0"/>
                  <a:cs typeface="Calibri" panose="020F0502020204030204" pitchFamily="34" charset="0"/>
                </a:rPr>
                <a:t>[This sidebar area does not print.]</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47200" y="399288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85D6BDF-9D0E-4E2B-85B8-D8F4790360C9}" type="datetimeFigureOut">
              <a:rPr lang="en-US" smtClean="0"/>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40880" y="3576320"/>
            <a:ext cx="31181040" cy="1072896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241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40880" y="14712345"/>
            <a:ext cx="31181040" cy="8856977"/>
          </a:xfrm>
        </p:spPr>
        <p:txBody>
          <a:bodyPr anchor="t"/>
          <a:lstStyle>
            <a:lvl1pPr marL="367845" indent="0" algn="l">
              <a:buNone/>
              <a:defRPr sz="10100">
                <a:solidFill>
                  <a:schemeClr val="tx1"/>
                </a:solidFill>
              </a:defRPr>
            </a:lvl1pPr>
            <a:lvl2pPr>
              <a:buNone/>
              <a:defRPr sz="9100">
                <a:solidFill>
                  <a:schemeClr val="tx1">
                    <a:tint val="75000"/>
                  </a:schemeClr>
                </a:solidFill>
              </a:defRPr>
            </a:lvl2pPr>
            <a:lvl3pPr>
              <a:buNone/>
              <a:defRPr sz="8000">
                <a:solidFill>
                  <a:schemeClr val="tx1">
                    <a:tint val="75000"/>
                  </a:schemeClr>
                </a:solidFill>
              </a:defRPr>
            </a:lvl3pPr>
            <a:lvl4pPr>
              <a:buNone/>
              <a:defRPr sz="7000">
                <a:solidFill>
                  <a:schemeClr val="tx1">
                    <a:tint val="75000"/>
                  </a:schemeClr>
                </a:solidFill>
              </a:defRPr>
            </a:lvl4pPr>
            <a:lvl5pPr>
              <a:buNone/>
              <a:defRPr sz="70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34869120" y="37644496"/>
            <a:ext cx="3352800" cy="2142067"/>
          </a:xfrm>
        </p:spPr>
        <p:txBody>
          <a:bodyPr/>
          <a:lstStyle/>
          <a:p>
            <a:fld id="{FBB075EA-769C-4ECD-B48E-D6FCDC24F876}"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2011680" y="9387843"/>
            <a:ext cx="17769840" cy="26552316"/>
          </a:xfrm>
        </p:spPr>
        <p:txBody>
          <a:bodyPr/>
          <a:lstStyle>
            <a:lvl1pPr>
              <a:defRPr sz="13100"/>
            </a:lvl1pPr>
            <a:lvl2pPr>
              <a:defRPr sz="12100"/>
            </a:lvl2pPr>
            <a:lvl3pPr>
              <a:defRPr sz="10100"/>
            </a:lvl3pPr>
            <a:lvl4pPr>
              <a:defRPr sz="9100"/>
            </a:lvl4pPr>
            <a:lvl5pPr>
              <a:defRPr sz="91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20452080" y="9387843"/>
            <a:ext cx="17769840" cy="26552316"/>
          </a:xfrm>
        </p:spPr>
        <p:txBody>
          <a:bodyPr/>
          <a:lstStyle>
            <a:lvl1pPr>
              <a:defRPr sz="13100"/>
            </a:lvl1pPr>
            <a:lvl2pPr>
              <a:defRPr sz="12100"/>
            </a:lvl2pPr>
            <a:lvl3pPr>
              <a:defRPr sz="10100"/>
            </a:lvl3pPr>
            <a:lvl4pPr>
              <a:defRPr sz="9100"/>
            </a:lvl4pPr>
            <a:lvl5pPr>
              <a:defRPr sz="91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85D6BDF-9D0E-4E2B-85B8-D8F4790360C9}" type="datetimeFigureOut">
              <a:rPr lang="en-US" smtClean="0"/>
              <a:t>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11680" y="1601893"/>
            <a:ext cx="36210240" cy="67056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2011680" y="9005993"/>
            <a:ext cx="17776827" cy="4405204"/>
          </a:xfrm>
        </p:spPr>
        <p:txBody>
          <a:bodyPr anchor="ctr"/>
          <a:lstStyle>
            <a:lvl1pPr marL="0" indent="0">
              <a:buNone/>
              <a:defRPr sz="12100" b="0" cap="all" baseline="0">
                <a:solidFill>
                  <a:schemeClr val="tx1"/>
                </a:solidFill>
              </a:defRPr>
            </a:lvl1pPr>
            <a:lvl2pPr>
              <a:buNone/>
              <a:defRPr sz="10100" b="1"/>
            </a:lvl2pPr>
            <a:lvl3pPr>
              <a:buNone/>
              <a:defRPr sz="9100" b="1"/>
            </a:lvl3pPr>
            <a:lvl4pPr>
              <a:buNone/>
              <a:defRPr sz="8000" b="1"/>
            </a:lvl4pPr>
            <a:lvl5pPr>
              <a:buNone/>
              <a:defRPr sz="80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20438112" y="9005993"/>
            <a:ext cx="17783810" cy="4405204"/>
          </a:xfrm>
        </p:spPr>
        <p:txBody>
          <a:bodyPr anchor="ctr"/>
          <a:lstStyle>
            <a:lvl1pPr marL="0" indent="0">
              <a:buNone/>
              <a:defRPr sz="12100" b="0" cap="all" baseline="0">
                <a:solidFill>
                  <a:schemeClr val="tx1"/>
                </a:solidFill>
              </a:defRPr>
            </a:lvl1pPr>
            <a:lvl2pPr>
              <a:buNone/>
              <a:defRPr sz="10100" b="1"/>
            </a:lvl2pPr>
            <a:lvl3pPr>
              <a:buNone/>
              <a:defRPr sz="9100" b="1"/>
            </a:lvl3pPr>
            <a:lvl4pPr>
              <a:buNone/>
              <a:defRPr sz="8000" b="1"/>
            </a:lvl4pPr>
            <a:lvl5pPr>
              <a:buNone/>
              <a:defRPr sz="80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2011680" y="13858243"/>
            <a:ext cx="17776827" cy="22081916"/>
          </a:xfrm>
        </p:spPr>
        <p:txBody>
          <a:bodyPr/>
          <a:lstStyle>
            <a:lvl1pPr>
              <a:defRPr sz="12100"/>
            </a:lvl1pPr>
            <a:lvl2pPr>
              <a:defRPr sz="10100"/>
            </a:lvl2pPr>
            <a:lvl3pPr>
              <a:defRPr sz="9100"/>
            </a:lvl3pPr>
            <a:lvl4pPr>
              <a:defRPr sz="8000"/>
            </a:lvl4pPr>
            <a:lvl5pPr>
              <a:defRPr sz="8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20438112" y="13858243"/>
            <a:ext cx="17783810" cy="22081916"/>
          </a:xfrm>
        </p:spPr>
        <p:txBody>
          <a:bodyPr/>
          <a:lstStyle>
            <a:lvl1pPr>
              <a:defRPr sz="12100"/>
            </a:lvl1pPr>
            <a:lvl2pPr>
              <a:defRPr sz="10100"/>
            </a:lvl2pPr>
            <a:lvl3pPr>
              <a:defRPr sz="9100"/>
            </a:lvl3pPr>
            <a:lvl4pPr>
              <a:defRPr sz="8000"/>
            </a:lvl4pPr>
            <a:lvl5pPr>
              <a:defRPr sz="8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85D6BDF-9D0E-4E2B-85B8-D8F4790360C9}" type="datetimeFigureOut">
              <a:rPr lang="en-US" smtClean="0"/>
              <a:t>5/10/2024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85D6BDF-9D0E-4E2B-85B8-D8F4790360C9}" type="datetimeFigureOut">
              <a:rPr lang="en-US" smtClean="0"/>
              <a:t>5/10/2024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6BDF-9D0E-4E2B-85B8-D8F4790360C9}" type="datetimeFigureOut">
              <a:rPr lang="en-US" smtClean="0"/>
              <a:t>5/10/2024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1682" y="1601893"/>
            <a:ext cx="13236577" cy="6817360"/>
          </a:xfrm>
        </p:spPr>
        <p:txBody>
          <a:bodyPr vert="horz" anchor="b">
            <a:normAutofit/>
            <a:sp3d prstMaterial="softEdge"/>
          </a:bodyPr>
          <a:lstStyle>
            <a:lvl1pPr algn="l">
              <a:buNone/>
              <a:defRPr sz="111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2011682" y="8940803"/>
            <a:ext cx="13236577" cy="26999356"/>
          </a:xfrm>
        </p:spPr>
        <p:txBody>
          <a:bodyPr/>
          <a:lstStyle>
            <a:lvl1pPr marL="0" indent="0">
              <a:buNone/>
              <a:defRPr sz="7000"/>
            </a:lvl1pPr>
            <a:lvl2pPr>
              <a:buNone/>
              <a:defRPr sz="6000"/>
            </a:lvl2pPr>
            <a:lvl3pPr>
              <a:buNone/>
              <a:defRPr sz="5000"/>
            </a:lvl3pPr>
            <a:lvl4pPr>
              <a:buNone/>
              <a:defRPr sz="4500"/>
            </a:lvl4pPr>
            <a:lvl5pPr>
              <a:buNone/>
              <a:defRPr sz="45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730220" y="1601896"/>
            <a:ext cx="22491700" cy="34338263"/>
          </a:xfrm>
        </p:spPr>
        <p:txBody>
          <a:bodyPr/>
          <a:lstStyle>
            <a:lvl1pPr>
              <a:defRPr sz="13100"/>
            </a:lvl1pPr>
            <a:lvl2pPr>
              <a:defRPr sz="12100"/>
            </a:lvl2pPr>
            <a:lvl3pPr>
              <a:defRPr sz="11100"/>
            </a:lvl3pPr>
            <a:lvl4pPr>
              <a:defRPr sz="10100"/>
            </a:lvl4pPr>
            <a:lvl5pPr>
              <a:defRPr sz="91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85D6BDF-9D0E-4E2B-85B8-D8F4790360C9}" type="datetimeFigureOut">
              <a:rPr lang="en-US" smtClean="0"/>
              <a:t>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46720" y="3576320"/>
            <a:ext cx="24140160" cy="3064090"/>
          </a:xfrm>
        </p:spPr>
        <p:txBody>
          <a:bodyPr lIns="229903" rIns="229903" bIns="0" anchor="b">
            <a:sp3d prstMaterial="softEdge"/>
          </a:bodyPr>
          <a:lstStyle>
            <a:lvl1pPr algn="ctr">
              <a:buNone/>
              <a:defRPr sz="10100" b="1"/>
            </a:lvl1pPr>
          </a:lstStyle>
          <a:p>
            <a:r>
              <a:rPr kumimoji="0" lang="en-US"/>
              <a:t>Click to edit Master title style</a:t>
            </a:r>
          </a:p>
        </p:txBody>
      </p:sp>
      <p:sp>
        <p:nvSpPr>
          <p:cNvPr id="3" name="Picture Placeholder 2"/>
          <p:cNvSpPr>
            <a:spLocks noGrp="1"/>
          </p:cNvSpPr>
          <p:nvPr>
            <p:ph type="pic" idx="1"/>
          </p:nvPr>
        </p:nvSpPr>
        <p:spPr>
          <a:xfrm>
            <a:off x="8046720" y="10747587"/>
            <a:ext cx="24140160" cy="2324608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marL="0" indent="0" algn="l" rtl="0" eaLnBrk="1" latinLnBrk="0" hangingPunct="1">
              <a:buNone/>
              <a:defRPr sz="161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8046720" y="6845151"/>
            <a:ext cx="24140160" cy="3111398"/>
          </a:xfrm>
        </p:spPr>
        <p:txBody>
          <a:bodyPr lIns="229903" tIns="229903" rIns="229903" anchor="t"/>
          <a:lstStyle>
            <a:lvl1pPr marL="0" indent="0" algn="ctr">
              <a:buNone/>
              <a:defRPr sz="7000"/>
            </a:lvl1pPr>
            <a:lvl2pPr>
              <a:defRPr sz="6000"/>
            </a:lvl2pPr>
            <a:lvl3pPr>
              <a:defRPr sz="5000"/>
            </a:lvl3pPr>
            <a:lvl4pPr>
              <a:defRPr sz="4500"/>
            </a:lvl4pPr>
            <a:lvl5pPr>
              <a:defRPr sz="45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2011680" y="1611210"/>
            <a:ext cx="36210240" cy="6705600"/>
          </a:xfrm>
          <a:prstGeom prst="rect">
            <a:avLst/>
          </a:prstGeom>
        </p:spPr>
        <p:txBody>
          <a:bodyPr vert="horz" lIns="459806" tIns="229903" rIns="459806" bIns="229903"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2011680" y="9387840"/>
            <a:ext cx="36210240" cy="27627072"/>
          </a:xfrm>
          <a:prstGeom prst="rect">
            <a:avLst/>
          </a:prstGeom>
        </p:spPr>
        <p:txBody>
          <a:bodyPr vert="horz" lIns="459806" tIns="229903" rIns="459806" bIns="229903">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2011680" y="37644496"/>
            <a:ext cx="9387840" cy="2142067"/>
          </a:xfrm>
          <a:prstGeom prst="rect">
            <a:avLst/>
          </a:prstGeom>
        </p:spPr>
        <p:txBody>
          <a:bodyPr vert="horz" lIns="459806" tIns="229903" rIns="459806" bIns="229903" anchor="b"/>
          <a:lstStyle>
            <a:lvl1pPr algn="l" eaLnBrk="1" latinLnBrk="0" hangingPunct="1">
              <a:defRPr kumimoji="0" sz="6000">
                <a:solidFill>
                  <a:schemeClr val="tx1">
                    <a:shade val="50000"/>
                  </a:schemeClr>
                </a:solidFill>
              </a:defRPr>
            </a:lvl1pPr>
          </a:lstStyle>
          <a:p>
            <a:fld id="{985D6BDF-9D0E-4E2B-85B8-D8F4790360C9}" type="datetimeFigureOut">
              <a:rPr lang="en-US" smtClean="0"/>
              <a:t>5/10/2024</a:t>
            </a:fld>
            <a:endParaRPr lang="en-US" dirty="0"/>
          </a:p>
        </p:txBody>
      </p:sp>
      <p:sp>
        <p:nvSpPr>
          <p:cNvPr id="3" name="Footer Placeholder 2"/>
          <p:cNvSpPr>
            <a:spLocks noGrp="1"/>
          </p:cNvSpPr>
          <p:nvPr>
            <p:ph type="ftr" sz="quarter" idx="3"/>
          </p:nvPr>
        </p:nvSpPr>
        <p:spPr>
          <a:xfrm>
            <a:off x="13746480" y="37644496"/>
            <a:ext cx="12740640" cy="2142067"/>
          </a:xfrm>
          <a:prstGeom prst="rect">
            <a:avLst/>
          </a:prstGeom>
        </p:spPr>
        <p:txBody>
          <a:bodyPr vert="horz" lIns="459806" tIns="229903" rIns="459806" bIns="229903" anchor="b"/>
          <a:lstStyle>
            <a:lvl1pPr algn="ctr" eaLnBrk="1" latinLnBrk="0" hangingPunct="1">
              <a:defRPr kumimoji="0" sz="60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34869120" y="37644496"/>
            <a:ext cx="3352800" cy="2142067"/>
          </a:xfrm>
          <a:prstGeom prst="rect">
            <a:avLst/>
          </a:prstGeom>
        </p:spPr>
        <p:txBody>
          <a:bodyPr vert="horz" lIns="0" tIns="229903" rIns="0" bIns="229903" anchor="b"/>
          <a:lstStyle>
            <a:lvl1pPr algn="r" eaLnBrk="1" latinLnBrk="0" hangingPunct="1">
              <a:defRPr kumimoji="0" sz="6000">
                <a:solidFill>
                  <a:schemeClr val="tx1">
                    <a:shade val="50000"/>
                  </a:schemeClr>
                </a:solidFill>
              </a:defRPr>
            </a:lvl1pPr>
          </a:lstStyle>
          <a:p>
            <a:fld id="{FBB075EA-769C-4ECD-B48E-D6FCDC24F876}"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txStyles>
    <p:titleStyle>
      <a:lvl1pPr algn="ctr" rtl="0" eaLnBrk="1" latinLnBrk="0" hangingPunct="1">
        <a:spcBef>
          <a:spcPct val="0"/>
        </a:spcBef>
        <a:buNone/>
        <a:defRPr kumimoji="0" sz="206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2758836" indent="-2069127" algn="l" rtl="0" eaLnBrk="1" latinLnBrk="0" hangingPunct="1">
        <a:spcBef>
          <a:spcPct val="20000"/>
        </a:spcBef>
        <a:buClr>
          <a:schemeClr val="tx1">
            <a:shade val="95000"/>
          </a:schemeClr>
        </a:buClr>
        <a:buSzPct val="65000"/>
        <a:buFont typeface="Wingdings 2"/>
        <a:buChar char=""/>
        <a:defRPr kumimoji="0" sz="14100" kern="1200">
          <a:solidFill>
            <a:schemeClr val="tx1"/>
          </a:solidFill>
          <a:latin typeface="+mn-lt"/>
          <a:ea typeface="+mn-ea"/>
          <a:cs typeface="+mn-cs"/>
        </a:defRPr>
      </a:lvl1pPr>
      <a:lvl2pPr marL="4368157" indent="-1425399" algn="l" rtl="0" eaLnBrk="1" latinLnBrk="0" hangingPunct="1">
        <a:spcBef>
          <a:spcPct val="20000"/>
        </a:spcBef>
        <a:buClr>
          <a:schemeClr val="tx1"/>
        </a:buClr>
        <a:buSzPct val="80000"/>
        <a:buFont typeface="Wingdings 2"/>
        <a:buChar char=""/>
        <a:defRPr kumimoji="0" sz="12100" kern="1200">
          <a:solidFill>
            <a:schemeClr val="tx1"/>
          </a:solidFill>
          <a:latin typeface="+mn-lt"/>
          <a:ea typeface="+mn-ea"/>
          <a:cs typeface="+mn-cs"/>
        </a:defRPr>
      </a:lvl2pPr>
      <a:lvl3pPr marL="5701595" indent="-1149515" algn="l" rtl="0" eaLnBrk="1" latinLnBrk="0" hangingPunct="1">
        <a:spcBef>
          <a:spcPct val="20000"/>
        </a:spcBef>
        <a:buClr>
          <a:schemeClr val="tx1"/>
        </a:buClr>
        <a:buSzPct val="95000"/>
        <a:buFont typeface="Wingdings"/>
        <a:buChar char=""/>
        <a:defRPr kumimoji="0" sz="11100" kern="1200">
          <a:solidFill>
            <a:schemeClr val="tx1"/>
          </a:solidFill>
          <a:latin typeface="+mn-lt"/>
          <a:ea typeface="+mn-ea"/>
          <a:cs typeface="+mn-cs"/>
        </a:defRPr>
      </a:lvl3pPr>
      <a:lvl4pPr marL="6805129" indent="-919612" algn="l" rtl="0" eaLnBrk="1" latinLnBrk="0" hangingPunct="1">
        <a:spcBef>
          <a:spcPct val="20000"/>
        </a:spcBef>
        <a:buClr>
          <a:schemeClr val="tx1"/>
        </a:buClr>
        <a:buSzPct val="100000"/>
        <a:buFont typeface="Wingdings 3"/>
        <a:buChar char=""/>
        <a:defRPr kumimoji="0" sz="10100" kern="1200">
          <a:solidFill>
            <a:schemeClr val="tx1"/>
          </a:solidFill>
          <a:latin typeface="+mn-lt"/>
          <a:ea typeface="+mn-ea"/>
          <a:cs typeface="+mn-cs"/>
        </a:defRPr>
      </a:lvl4pPr>
      <a:lvl5pPr marL="7770722" indent="-919612" algn="l" rtl="0" eaLnBrk="1" latinLnBrk="0" hangingPunct="1">
        <a:spcBef>
          <a:spcPct val="20000"/>
        </a:spcBef>
        <a:buClr>
          <a:schemeClr val="tx1"/>
        </a:buClr>
        <a:buFont typeface="Wingdings 2"/>
        <a:buChar char=""/>
        <a:defRPr kumimoji="0" sz="10100" kern="1200">
          <a:solidFill>
            <a:schemeClr val="tx1"/>
          </a:solidFill>
          <a:latin typeface="+mn-lt"/>
          <a:ea typeface="+mn-ea"/>
          <a:cs typeface="+mn-cs"/>
        </a:defRPr>
      </a:lvl5pPr>
      <a:lvl6pPr marL="8874257" indent="-919612" algn="l" rtl="0" eaLnBrk="1" latinLnBrk="0" hangingPunct="1">
        <a:spcBef>
          <a:spcPct val="20000"/>
        </a:spcBef>
        <a:buClr>
          <a:schemeClr val="tx1"/>
        </a:buClr>
        <a:buFont typeface="Wingdings 3"/>
        <a:buChar char=""/>
        <a:defRPr kumimoji="0" sz="9100" kern="1200">
          <a:solidFill>
            <a:schemeClr val="tx1"/>
          </a:solidFill>
          <a:latin typeface="+mn-lt"/>
          <a:ea typeface="+mn-ea"/>
          <a:cs typeface="+mn-cs"/>
        </a:defRPr>
      </a:lvl6pPr>
      <a:lvl7pPr marL="9885830" indent="-919612" algn="l" rtl="0" eaLnBrk="1" latinLnBrk="0" hangingPunct="1">
        <a:spcBef>
          <a:spcPct val="20000"/>
        </a:spcBef>
        <a:buClr>
          <a:schemeClr val="tx1"/>
        </a:buClr>
        <a:buFont typeface="Wingdings 2"/>
        <a:buChar char=""/>
        <a:defRPr kumimoji="0" sz="8000" kern="1200">
          <a:solidFill>
            <a:schemeClr val="tx1"/>
          </a:solidFill>
          <a:latin typeface="+mn-lt"/>
          <a:ea typeface="+mn-ea"/>
          <a:cs typeface="+mn-cs"/>
        </a:defRPr>
      </a:lvl7pPr>
      <a:lvl8pPr marL="10897403" indent="-919612" algn="l" rtl="0" eaLnBrk="1" latinLnBrk="0" hangingPunct="1">
        <a:spcBef>
          <a:spcPct val="20000"/>
        </a:spcBef>
        <a:buClr>
          <a:schemeClr val="tx1"/>
        </a:buClr>
        <a:buFont typeface="Wingdings 2"/>
        <a:buChar char=""/>
        <a:defRPr kumimoji="0" sz="7000" kern="1200">
          <a:solidFill>
            <a:schemeClr val="tx1"/>
          </a:solidFill>
          <a:latin typeface="+mn-lt"/>
          <a:ea typeface="+mn-ea"/>
          <a:cs typeface="+mn-cs"/>
        </a:defRPr>
      </a:lvl8pPr>
      <a:lvl9pPr marL="11908976" indent="-919612" algn="l" rtl="0" eaLnBrk="1" latinLnBrk="0" hangingPunct="1">
        <a:spcBef>
          <a:spcPct val="20000"/>
        </a:spcBef>
        <a:buClr>
          <a:schemeClr val="tx1"/>
        </a:buClr>
        <a:buFont typeface="Wingdings 2"/>
        <a:buChar char=""/>
        <a:defRPr kumimoji="0" sz="70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299030" algn="l" rtl="0" eaLnBrk="1" latinLnBrk="0" hangingPunct="1">
        <a:defRPr kumimoji="0" kern="1200">
          <a:solidFill>
            <a:schemeClr val="tx1"/>
          </a:solidFill>
          <a:latin typeface="+mn-lt"/>
          <a:ea typeface="+mn-ea"/>
          <a:cs typeface="+mn-cs"/>
        </a:defRPr>
      </a:lvl2pPr>
      <a:lvl3pPr marL="4598060" algn="l" rtl="0" eaLnBrk="1" latinLnBrk="0" hangingPunct="1">
        <a:defRPr kumimoji="0" kern="1200">
          <a:solidFill>
            <a:schemeClr val="tx1"/>
          </a:solidFill>
          <a:latin typeface="+mn-lt"/>
          <a:ea typeface="+mn-ea"/>
          <a:cs typeface="+mn-cs"/>
        </a:defRPr>
      </a:lvl3pPr>
      <a:lvl4pPr marL="6897091" algn="l" rtl="0" eaLnBrk="1" latinLnBrk="0" hangingPunct="1">
        <a:defRPr kumimoji="0" kern="1200">
          <a:solidFill>
            <a:schemeClr val="tx1"/>
          </a:solidFill>
          <a:latin typeface="+mn-lt"/>
          <a:ea typeface="+mn-ea"/>
          <a:cs typeface="+mn-cs"/>
        </a:defRPr>
      </a:lvl4pPr>
      <a:lvl5pPr marL="9196121" algn="l" rtl="0" eaLnBrk="1" latinLnBrk="0" hangingPunct="1">
        <a:defRPr kumimoji="0" kern="1200">
          <a:solidFill>
            <a:schemeClr val="tx1"/>
          </a:solidFill>
          <a:latin typeface="+mn-lt"/>
          <a:ea typeface="+mn-ea"/>
          <a:cs typeface="+mn-cs"/>
        </a:defRPr>
      </a:lvl5pPr>
      <a:lvl6pPr marL="11495151" algn="l" rtl="0" eaLnBrk="1" latinLnBrk="0" hangingPunct="1">
        <a:defRPr kumimoji="0" kern="1200">
          <a:solidFill>
            <a:schemeClr val="tx1"/>
          </a:solidFill>
          <a:latin typeface="+mn-lt"/>
          <a:ea typeface="+mn-ea"/>
          <a:cs typeface="+mn-cs"/>
        </a:defRPr>
      </a:lvl6pPr>
      <a:lvl7pPr marL="13794181" algn="l" rtl="0" eaLnBrk="1" latinLnBrk="0" hangingPunct="1">
        <a:defRPr kumimoji="0" kern="1200">
          <a:solidFill>
            <a:schemeClr val="tx1"/>
          </a:solidFill>
          <a:latin typeface="+mn-lt"/>
          <a:ea typeface="+mn-ea"/>
          <a:cs typeface="+mn-cs"/>
        </a:defRPr>
      </a:lvl7pPr>
      <a:lvl8pPr marL="16093211" algn="l" rtl="0" eaLnBrk="1" latinLnBrk="0" hangingPunct="1">
        <a:defRPr kumimoji="0" kern="1200">
          <a:solidFill>
            <a:schemeClr val="tx1"/>
          </a:solidFill>
          <a:latin typeface="+mn-lt"/>
          <a:ea typeface="+mn-ea"/>
          <a:cs typeface="+mn-cs"/>
        </a:defRPr>
      </a:lvl8pPr>
      <a:lvl9pPr marL="18392242"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6593206" y="-390820"/>
            <a:ext cx="26822400" cy="2077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7628" tIns="419070" rIns="167628" bIns="41907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a:r>
              <a:rPr lang="en-GB" sz="8000" dirty="0"/>
              <a:t>WALL SCANNER</a:t>
            </a:r>
            <a:endParaRPr lang="en-US" sz="80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5236212" y="1528126"/>
            <a:ext cx="30099000" cy="2423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7628" tIns="167628" rIns="167628" bIns="167628"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a:defRPr/>
            </a:pPr>
            <a:r>
              <a:rPr lang="en-US" sz="4800" dirty="0">
                <a:latin typeface="Titillium Web" panose="00000500000000000000" pitchFamily="2" charset="0"/>
                <a:cs typeface="Arial" pitchFamily="34" charset="0"/>
              </a:rPr>
              <a:t>Faisal Saud </a:t>
            </a:r>
            <a:r>
              <a:rPr lang="en-US" sz="4800" dirty="0" err="1">
                <a:latin typeface="Titillium Web" panose="00000500000000000000" pitchFamily="2" charset="0"/>
                <a:cs typeface="Arial" pitchFamily="34" charset="0"/>
              </a:rPr>
              <a:t>Alanezy</a:t>
            </a:r>
            <a:r>
              <a:rPr lang="en-US" sz="4800" dirty="0">
                <a:latin typeface="Titillium Web" panose="00000500000000000000" pitchFamily="2" charset="0"/>
                <a:cs typeface="Arial" pitchFamily="34" charset="0"/>
              </a:rPr>
              <a:t>, 391002282</a:t>
            </a:r>
          </a:p>
          <a:p>
            <a:pPr algn="ctr">
              <a:defRPr/>
            </a:pPr>
            <a:r>
              <a:rPr lang="en-US" sz="4800" dirty="0">
                <a:latin typeface="Titillium Web" panose="00000500000000000000" pitchFamily="2" charset="0"/>
                <a:cs typeface="Arial" pitchFamily="34" charset="0"/>
              </a:rPr>
              <a:t>Sultan Saad </a:t>
            </a:r>
            <a:r>
              <a:rPr lang="en-US" sz="4800" dirty="0" err="1">
                <a:latin typeface="Titillium Web" panose="00000500000000000000" pitchFamily="2" charset="0"/>
                <a:cs typeface="Arial" pitchFamily="34" charset="0"/>
              </a:rPr>
              <a:t>Albalawi</a:t>
            </a:r>
            <a:r>
              <a:rPr lang="en-US" sz="4800" dirty="0">
                <a:latin typeface="Titillium Web" panose="00000500000000000000" pitchFamily="2" charset="0"/>
                <a:cs typeface="Arial" pitchFamily="34" charset="0"/>
              </a:rPr>
              <a:t>, 411004798</a:t>
            </a:r>
          </a:p>
          <a:p>
            <a:pPr algn="ctr">
              <a:defRPr/>
            </a:pPr>
            <a:r>
              <a:rPr lang="en-US" sz="4800" dirty="0">
                <a:latin typeface="Titillium Web" panose="00000500000000000000" pitchFamily="2" charset="0"/>
                <a:cs typeface="Arial" pitchFamily="34" charset="0"/>
              </a:rPr>
              <a:t>Rayan Eid </a:t>
            </a:r>
            <a:r>
              <a:rPr lang="en-US" sz="4800" dirty="0" err="1">
                <a:latin typeface="Titillium Web" panose="00000500000000000000" pitchFamily="2" charset="0"/>
                <a:cs typeface="Arial" pitchFamily="34" charset="0"/>
              </a:rPr>
              <a:t>Albalawi</a:t>
            </a:r>
            <a:r>
              <a:rPr lang="en-US" sz="4800" dirty="0">
                <a:latin typeface="Titillium Web" panose="00000500000000000000" pitchFamily="2" charset="0"/>
                <a:cs typeface="Arial" pitchFamily="34" charset="0"/>
              </a:rPr>
              <a:t>, 411005268</a:t>
            </a:r>
          </a:p>
          <a:p>
            <a:pPr algn="ctr">
              <a:defRPr/>
            </a:pPr>
            <a:r>
              <a:rPr lang="en-US" sz="4800" dirty="0">
                <a:latin typeface="Titillium Web" panose="00000500000000000000" pitchFamily="2" charset="0"/>
                <a:cs typeface="Arial" pitchFamily="34" charset="0"/>
              </a:rPr>
              <a:t>Supervisor: Dr. Amer </a:t>
            </a:r>
            <a:r>
              <a:rPr lang="en-US" sz="4800" dirty="0" err="1">
                <a:latin typeface="Titillium Web" panose="00000500000000000000" pitchFamily="2" charset="0"/>
                <a:cs typeface="Arial" pitchFamily="34" charset="0"/>
              </a:rPr>
              <a:t>Aljaedi</a:t>
            </a:r>
            <a:endParaRPr lang="en-US" sz="4800" dirty="0">
              <a:latin typeface="Titillium Web" panose="00000500000000000000" pitchFamily="2" charset="0"/>
              <a:cs typeface="Arial" pitchFamily="34" charset="0"/>
            </a:endParaRPr>
          </a:p>
        </p:txBody>
      </p:sp>
      <p:sp>
        <p:nvSpPr>
          <p:cNvPr id="10" name="Text Box 189"/>
          <p:cNvSpPr txBox="1">
            <a:spLocks noChangeArrowheads="1"/>
          </p:cNvSpPr>
          <p:nvPr/>
        </p:nvSpPr>
        <p:spPr bwMode="auto">
          <a:xfrm>
            <a:off x="13244090" y="12780008"/>
            <a:ext cx="11704320" cy="8556164"/>
          </a:xfrm>
          <a:prstGeom prst="rect">
            <a:avLst/>
          </a:prstGeom>
          <a:solidFill>
            <a:schemeClr val="tx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6600" dirty="0">
                <a:solidFill>
                  <a:schemeClr val="bg1"/>
                </a:solidFill>
              </a:rPr>
              <a:t>1-It helps detect fraud and deception in newly manufactured buildings</a:t>
            </a:r>
          </a:p>
          <a:p>
            <a:r>
              <a:rPr lang="en-US" sz="6600" dirty="0">
                <a:solidFill>
                  <a:schemeClr val="bg1"/>
                </a:solidFill>
              </a:rPr>
              <a:t>2-It helps the consumer to verify the agreed upon elements in the construction plan</a:t>
            </a:r>
          </a:p>
          <a:p>
            <a:pPr algn="just"/>
            <a:endParaRPr lang="en-US" sz="7200" dirty="0">
              <a:solidFill>
                <a:schemeClr val="bg1"/>
              </a:solidFill>
            </a:endParaRPr>
          </a:p>
        </p:txBody>
      </p:sp>
      <p:sp>
        <p:nvSpPr>
          <p:cNvPr id="32" name="Rectangle 31"/>
          <p:cNvSpPr/>
          <p:nvPr/>
        </p:nvSpPr>
        <p:spPr>
          <a:xfrm>
            <a:off x="13244090" y="11543019"/>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6000" dirty="0"/>
              <a:t>Project </a:t>
            </a:r>
            <a:r>
              <a:rPr lang="en-US" sz="6000" dirty="0" err="1"/>
              <a:t>motvation</a:t>
            </a:r>
            <a:endParaRPr lang="en-US" sz="4400" b="1" dirty="0">
              <a:solidFill>
                <a:schemeClr val="accent3">
                  <a:lumMod val="20000"/>
                  <a:lumOff val="80000"/>
                </a:schemeClr>
              </a:solidFill>
            </a:endParaRPr>
          </a:p>
        </p:txBody>
      </p:sp>
      <p:sp>
        <p:nvSpPr>
          <p:cNvPr id="33" name="Rectangle 32"/>
          <p:cNvSpPr/>
          <p:nvPr/>
        </p:nvSpPr>
        <p:spPr>
          <a:xfrm>
            <a:off x="13454177" y="6048960"/>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b="1" dirty="0">
                <a:solidFill>
                  <a:schemeClr val="accent3">
                    <a:lumMod val="20000"/>
                    <a:lumOff val="80000"/>
                  </a:schemeClr>
                </a:solidFill>
              </a:rPr>
              <a:t>Problem Solution</a:t>
            </a:r>
          </a:p>
        </p:txBody>
      </p:sp>
      <p:pic>
        <p:nvPicPr>
          <p:cNvPr id="29" name="Picture 28"/>
          <p:cNvPicPr/>
          <p:nvPr/>
        </p:nvPicPr>
        <p:blipFill>
          <a:blip r:embed="rId3" cstate="print">
            <a:extLst>
              <a:ext uri="{28A0092B-C50C-407E-A947-70E740481C1C}">
                <a14:useLocalDpi xmlns:a14="http://schemas.microsoft.com/office/drawing/2010/main" val="0"/>
              </a:ext>
            </a:extLst>
          </a:blip>
          <a:stretch>
            <a:fillRect/>
          </a:stretch>
        </p:blipFill>
        <p:spPr>
          <a:xfrm>
            <a:off x="838200" y="1295408"/>
            <a:ext cx="4398012" cy="3429000"/>
          </a:xfrm>
          <a:prstGeom prst="rect">
            <a:avLst/>
          </a:prstGeom>
        </p:spPr>
      </p:pic>
      <p:sp>
        <p:nvSpPr>
          <p:cNvPr id="38" name="Text Box 189"/>
          <p:cNvSpPr txBox="1">
            <a:spLocks noChangeArrowheads="1"/>
          </p:cNvSpPr>
          <p:nvPr/>
        </p:nvSpPr>
        <p:spPr bwMode="auto">
          <a:xfrm>
            <a:off x="13244090" y="7097141"/>
            <a:ext cx="11704320" cy="4031849"/>
          </a:xfrm>
          <a:prstGeom prst="rect">
            <a:avLst/>
          </a:prstGeom>
          <a:solidFill>
            <a:schemeClr val="tx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en-US" sz="4000" dirty="0">
                <a:solidFill>
                  <a:srgbClr val="000000"/>
                </a:solidFill>
              </a:rPr>
              <a:t>We aim to provide a project with electronic circuits to scan objects inside walls and give alarm if detected. The project is enhanced by web application to display data in real time about the detection that gives more accurate time to take quick decision if needed</a:t>
            </a:r>
            <a:endParaRPr lang="en-SG" sz="4000" dirty="0">
              <a:solidFill>
                <a:srgbClr val="000000"/>
              </a:solidFill>
            </a:endParaRPr>
          </a:p>
        </p:txBody>
      </p:sp>
      <p:sp>
        <p:nvSpPr>
          <p:cNvPr id="50" name="Text Box 189"/>
          <p:cNvSpPr txBox="1">
            <a:spLocks noChangeArrowheads="1"/>
          </p:cNvSpPr>
          <p:nvPr/>
        </p:nvSpPr>
        <p:spPr bwMode="auto">
          <a:xfrm>
            <a:off x="27703575" y="24688800"/>
            <a:ext cx="11528321" cy="7725167"/>
          </a:xfrm>
          <a:prstGeom prst="rect">
            <a:avLst/>
          </a:prstGeom>
          <a:solidFill>
            <a:schemeClr val="tx1"/>
          </a:solidFill>
          <a:ln w="12700">
            <a:solidFill>
              <a:schemeClr val="accent1">
                <a:lumMod val="75000"/>
              </a:schemeClr>
            </a:solidFill>
          </a:ln>
          <a:effectLst/>
        </p:spPr>
        <p:txBody>
          <a:bodyPr wrap="square"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en-US" sz="4000" dirty="0">
                <a:solidFill>
                  <a:srgbClr val="000000"/>
                </a:solidFill>
                <a:latin typeface="Calibri" pitchFamily="34" charset="0"/>
              </a:rPr>
              <a:t>The wall scanner I've developed utilizes Arduino technology, incorporating an LCD screen, an inductive proximity sensor, a relay, and a push-button. When the sensor detects hidden objects such as metal, water pipes, or electrical wires within the walls, it sends signals to the Arduino board. The Arduino then processes these signals and activates the relay, triggering the push-button to emit a sound, alerting the user to the presence of detected objects. Additionally, the findings are displayed on the LCD screen, providing real-time feedback on the location and depth of the detected objects.</a:t>
            </a:r>
          </a:p>
        </p:txBody>
      </p:sp>
      <p:sp>
        <p:nvSpPr>
          <p:cNvPr id="51" name="Rectangle 50"/>
          <p:cNvSpPr/>
          <p:nvPr/>
        </p:nvSpPr>
        <p:spPr>
          <a:xfrm>
            <a:off x="27728315" y="23639630"/>
            <a:ext cx="11624109" cy="91809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b="1" dirty="0">
                <a:solidFill>
                  <a:schemeClr val="tx1"/>
                </a:solidFill>
                <a:latin typeface="Calibri" pitchFamily="34" charset="0"/>
              </a:rPr>
              <a:t>conclusion</a:t>
            </a:r>
            <a:endParaRPr lang="en-US" sz="5400" b="1" dirty="0">
              <a:solidFill>
                <a:schemeClr val="tx1"/>
              </a:solidFill>
            </a:endParaRPr>
          </a:p>
        </p:txBody>
      </p:sp>
      <p:sp>
        <p:nvSpPr>
          <p:cNvPr id="53" name="Rectangle 52"/>
          <p:cNvSpPr/>
          <p:nvPr/>
        </p:nvSpPr>
        <p:spPr>
          <a:xfrm>
            <a:off x="28803600" y="5578487"/>
            <a:ext cx="990600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b="1" dirty="0">
                <a:solidFill>
                  <a:schemeClr val="tx1"/>
                </a:solidFill>
                <a:latin typeface="Calibri" pitchFamily="34" charset="0"/>
              </a:rPr>
              <a:t>USER NEED</a:t>
            </a:r>
            <a:endParaRPr lang="en-US" sz="5400" b="1" dirty="0">
              <a:solidFill>
                <a:schemeClr val="tx1"/>
              </a:solidFill>
            </a:endParaRPr>
          </a:p>
        </p:txBody>
      </p:sp>
      <p:sp>
        <p:nvSpPr>
          <p:cNvPr id="24" name="Text Box 189"/>
          <p:cNvSpPr txBox="1">
            <a:spLocks noChangeArrowheads="1"/>
          </p:cNvSpPr>
          <p:nvPr/>
        </p:nvSpPr>
        <p:spPr bwMode="auto">
          <a:xfrm>
            <a:off x="902031" y="6876911"/>
            <a:ext cx="11704320" cy="23113996"/>
          </a:xfrm>
          <a:prstGeom prst="rect">
            <a:avLst/>
          </a:prstGeom>
          <a:solidFill>
            <a:schemeClr val="tx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GB" sz="4000" dirty="0">
                <a:solidFill>
                  <a:srgbClr val="000000"/>
                </a:solidFill>
              </a:rPr>
              <a:t>The field of civil engineering, geological surveying, geophysical logging, archaeology, forensics, and utility infrastructure building and operation all heavily rely on the detection of buried metal objects, or BO. For example, public utility infrastructures are now frequently buried, not only to improve the aesthetics and comfort of city and rural residents, but also to shield the infrastructures from weather-related damage and mechanical effects. Underground power lines, gas lines, phone landlines, </a:t>
            </a:r>
            <a:r>
              <a:rPr lang="en-GB" sz="4000" dirty="0" err="1">
                <a:solidFill>
                  <a:srgbClr val="000000"/>
                </a:solidFill>
              </a:rPr>
              <a:t>fiber</a:t>
            </a:r>
            <a:r>
              <a:rPr lang="en-GB" sz="4000" dirty="0">
                <a:solidFill>
                  <a:srgbClr val="000000"/>
                </a:solidFill>
              </a:rPr>
              <a:t>-optic cables, TV cables, water pipes, sewage, etc. are examples of subsurface infrastructures. Engineering-related BOs also include a variety of metal components found inside the walls, between the flooring and the ceiling in high-rise buildings such as concrete reinforcement bars or various bearing structures. It seems that some procedures might harm BOs.</a:t>
            </a:r>
            <a:endParaRPr lang="en-US" sz="4000" dirty="0">
              <a:solidFill>
                <a:srgbClr val="000000"/>
              </a:solidFill>
            </a:endParaRPr>
          </a:p>
          <a:p>
            <a:r>
              <a:rPr lang="en-GB" sz="4000" dirty="0">
                <a:solidFill>
                  <a:srgbClr val="000000"/>
                </a:solidFill>
              </a:rPr>
              <a:t> </a:t>
            </a:r>
            <a:endParaRPr lang="en-US" sz="4000" dirty="0">
              <a:solidFill>
                <a:srgbClr val="000000"/>
              </a:solidFill>
            </a:endParaRPr>
          </a:p>
          <a:p>
            <a:r>
              <a:rPr lang="en-GB" sz="4000" dirty="0">
                <a:solidFill>
                  <a:srgbClr val="000000"/>
                </a:solidFill>
              </a:rPr>
              <a:t>For example, in any building project where wall drilling or earthworks are involved, such artefacts might inadvertently be harmed, which could have serious repercussions. When this happens, labourers must take care not to bump into these hidden items. In other situations, such as when fixing a cable line or pipeline, installing a tie-in, or drilling a hole that has to precisely pass through reinforcing bars within a wall, workers might truly desire to strike a BO.</a:t>
            </a:r>
            <a:endParaRPr lang="en-US" sz="4000" dirty="0">
              <a:solidFill>
                <a:srgbClr val="000000"/>
              </a:solidFill>
            </a:endParaRPr>
          </a:p>
          <a:p>
            <a:r>
              <a:rPr lang="en-GB" sz="4000" dirty="0">
                <a:solidFill>
                  <a:srgbClr val="000000"/>
                </a:solidFill>
              </a:rPr>
              <a:t>The primary mechanism of metal detectors is the creation of a scanning alternating magnetic field, which is then utilised to identify interruptions from metal objects. A metal detector has two antennas: a transmitter and a receiver that are arranged so that, in the absence of BOs, the instrumentation signal is nullified. If any exist, they will upset this balance, to which the recipient will react.</a:t>
            </a:r>
            <a:endParaRPr lang="en-US" sz="4000" dirty="0">
              <a:solidFill>
                <a:srgbClr val="000000"/>
              </a:solidFill>
            </a:endParaRPr>
          </a:p>
        </p:txBody>
      </p:sp>
      <p:sp>
        <p:nvSpPr>
          <p:cNvPr id="25" name="Rectangle 24"/>
          <p:cNvSpPr/>
          <p:nvPr/>
        </p:nvSpPr>
        <p:spPr>
          <a:xfrm>
            <a:off x="741046" y="5810333"/>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b="1" dirty="0">
                <a:solidFill>
                  <a:schemeClr val="accent3">
                    <a:lumMod val="20000"/>
                    <a:lumOff val="80000"/>
                  </a:schemeClr>
                </a:solidFill>
              </a:rPr>
              <a:t>Introduction</a:t>
            </a:r>
          </a:p>
        </p:txBody>
      </p:sp>
      <p:pic>
        <p:nvPicPr>
          <p:cNvPr id="30" name="Picture 29" descr="Logo, company name&#10;&#10;Description automatically generated"/>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23400" y="970359"/>
            <a:ext cx="4530416" cy="3296841"/>
          </a:xfrm>
          <a:prstGeom prst="rect">
            <a:avLst/>
          </a:prstGeom>
          <a:noFill/>
          <a:ln>
            <a:noFill/>
          </a:ln>
        </p:spPr>
      </p:pic>
      <p:sp>
        <p:nvSpPr>
          <p:cNvPr id="35" name="Rectangle 34"/>
          <p:cNvSpPr/>
          <p:nvPr/>
        </p:nvSpPr>
        <p:spPr>
          <a:xfrm>
            <a:off x="13454177" y="22517251"/>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b="1" dirty="0">
                <a:solidFill>
                  <a:schemeClr val="accent3">
                    <a:lumMod val="20000"/>
                    <a:lumOff val="80000"/>
                  </a:schemeClr>
                </a:solidFill>
              </a:rPr>
              <a:t>Block </a:t>
            </a:r>
            <a:r>
              <a:rPr lang="en-US" sz="5400" b="1" dirty="0" err="1">
                <a:solidFill>
                  <a:schemeClr val="accent3">
                    <a:lumMod val="20000"/>
                    <a:lumOff val="80000"/>
                  </a:schemeClr>
                </a:solidFill>
              </a:rPr>
              <a:t>daigram</a:t>
            </a:r>
            <a:endParaRPr lang="en-US" sz="5400" b="1" dirty="0">
              <a:solidFill>
                <a:schemeClr val="accent3">
                  <a:lumMod val="20000"/>
                  <a:lumOff val="80000"/>
                </a:schemeClr>
              </a:solidFill>
            </a:endParaRPr>
          </a:p>
        </p:txBody>
      </p:sp>
      <p:sp>
        <p:nvSpPr>
          <p:cNvPr id="36" name="Rectangle 35"/>
          <p:cNvSpPr/>
          <p:nvPr/>
        </p:nvSpPr>
        <p:spPr>
          <a:xfrm>
            <a:off x="28542452" y="9556898"/>
            <a:ext cx="10428296" cy="926998"/>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b="1" dirty="0">
                <a:solidFill>
                  <a:schemeClr val="accent3">
                    <a:lumMod val="20000"/>
                    <a:lumOff val="80000"/>
                  </a:schemeClr>
                </a:solidFill>
              </a:rPr>
              <a:t>3D PRATING</a:t>
            </a:r>
          </a:p>
        </p:txBody>
      </p:sp>
      <p:pic>
        <p:nvPicPr>
          <p:cNvPr id="43" name="Picture 1">
            <a:extLst>
              <a:ext uri="{FF2B5EF4-FFF2-40B4-BE49-F238E27FC236}">
                <a16:creationId xmlns:a16="http://schemas.microsoft.com/office/drawing/2014/main" id="{A34AB684-480B-FD25-45B0-23494706F269}"/>
              </a:ext>
            </a:extLst>
          </p:cNvPr>
          <p:cNvPicPr>
            <a:picLocks noChangeAspect="1"/>
          </p:cNvPicPr>
          <p:nvPr/>
        </p:nvPicPr>
        <p:blipFill>
          <a:blip r:embed="rId5"/>
          <a:stretch>
            <a:fillRect/>
          </a:stretch>
        </p:blipFill>
        <p:spPr>
          <a:xfrm>
            <a:off x="27980641" y="10614974"/>
            <a:ext cx="10990108" cy="12090799"/>
          </a:xfrm>
          <a:prstGeom prst="rect">
            <a:avLst/>
          </a:prstGeom>
        </p:spPr>
      </p:pic>
      <p:sp>
        <p:nvSpPr>
          <p:cNvPr id="45" name="Text Box 189">
            <a:extLst>
              <a:ext uri="{FF2B5EF4-FFF2-40B4-BE49-F238E27FC236}">
                <a16:creationId xmlns:a16="http://schemas.microsoft.com/office/drawing/2014/main" id="{0BFFDC0B-ABE8-BD8A-9A7D-AC3566135DAC}"/>
              </a:ext>
            </a:extLst>
          </p:cNvPr>
          <p:cNvSpPr txBox="1">
            <a:spLocks noChangeArrowheads="1"/>
          </p:cNvSpPr>
          <p:nvPr/>
        </p:nvSpPr>
        <p:spPr bwMode="auto">
          <a:xfrm>
            <a:off x="28587369" y="6329779"/>
            <a:ext cx="9906000" cy="2554521"/>
          </a:xfrm>
          <a:prstGeom prst="rect">
            <a:avLst/>
          </a:prstGeom>
          <a:solidFill>
            <a:schemeClr val="tx1"/>
          </a:solidFill>
          <a:ln w="12700">
            <a:solidFill>
              <a:schemeClr val="accent1">
                <a:lumMod val="75000"/>
              </a:schemeClr>
            </a:solidFill>
          </a:ln>
          <a:effectLst/>
        </p:spPr>
        <p:txBody>
          <a:bodyPr wrap="square"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0" indent="0" algn="just">
              <a:buNone/>
            </a:pPr>
            <a:r>
              <a:rPr lang="en-US" sz="4800" dirty="0">
                <a:solidFill>
                  <a:schemeClr val="bg1"/>
                </a:solidFill>
              </a:rPr>
              <a:t>it helps architects ,plumbing or electrical workers discover </a:t>
            </a:r>
            <a:r>
              <a:rPr lang="en-US" sz="4800">
                <a:solidFill>
                  <a:schemeClr val="bg1"/>
                </a:solidFill>
              </a:rPr>
              <a:t>water pipes , </a:t>
            </a:r>
            <a:r>
              <a:rPr lang="en-US" sz="4800" dirty="0">
                <a:solidFill>
                  <a:schemeClr val="bg1"/>
                </a:solidFill>
              </a:rPr>
              <a:t>electrical </a:t>
            </a:r>
            <a:endParaRPr lang="ar-SY" sz="4800" dirty="0">
              <a:solidFill>
                <a:schemeClr val="bg1"/>
              </a:solidFill>
            </a:endParaRPr>
          </a:p>
        </p:txBody>
      </p:sp>
      <p:pic>
        <p:nvPicPr>
          <p:cNvPr id="79" name="صورة 78">
            <a:extLst>
              <a:ext uri="{FF2B5EF4-FFF2-40B4-BE49-F238E27FC236}">
                <a16:creationId xmlns:a16="http://schemas.microsoft.com/office/drawing/2014/main" id="{627D8A21-63E9-8378-6F56-14D11E5D16A1}"/>
              </a:ext>
            </a:extLst>
          </p:cNvPr>
          <p:cNvPicPr>
            <a:picLocks noChangeAspect="1"/>
          </p:cNvPicPr>
          <p:nvPr/>
        </p:nvPicPr>
        <p:blipFill>
          <a:blip r:embed="rId6"/>
          <a:stretch>
            <a:fillRect/>
          </a:stretch>
        </p:blipFill>
        <p:spPr>
          <a:xfrm>
            <a:off x="13108202" y="23754240"/>
            <a:ext cx="12050295" cy="10024812"/>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6155</TotalTime>
  <Words>533</Words>
  <Application>Microsoft Office PowerPoint</Application>
  <PresentationFormat>مخصص</PresentationFormat>
  <Paragraphs>21</Paragraphs>
  <Slides>1</Slides>
  <Notes>0</Notes>
  <HiddenSlides>0</HiddenSlides>
  <MMClips>0</MMClips>
  <ScaleCrop>false</ScaleCrop>
  <HeadingPairs>
    <vt:vector size="6" baseType="variant">
      <vt:variant>
        <vt:lpstr>الخطوط المستخدمة</vt:lpstr>
      </vt:variant>
      <vt:variant>
        <vt:i4>7</vt:i4>
      </vt:variant>
      <vt:variant>
        <vt:lpstr>نسق</vt:lpstr>
      </vt:variant>
      <vt:variant>
        <vt:i4>1</vt:i4>
      </vt:variant>
      <vt:variant>
        <vt:lpstr>عناوين الشرائح</vt:lpstr>
      </vt:variant>
      <vt:variant>
        <vt:i4>1</vt:i4>
      </vt:variant>
    </vt:vector>
  </HeadingPairs>
  <TitlesOfParts>
    <vt:vector size="9" baseType="lpstr">
      <vt:lpstr>Book Antiqua</vt:lpstr>
      <vt:lpstr>Calibri</vt:lpstr>
      <vt:lpstr>Lucida Sans</vt:lpstr>
      <vt:lpstr>Titillium Web</vt:lpstr>
      <vt:lpstr>Wingdings</vt:lpstr>
      <vt:lpstr>Wingdings 2</vt:lpstr>
      <vt:lpstr>Wingdings 3</vt:lpstr>
      <vt:lpstr>Apex</vt:lpstr>
      <vt:lpstr>عرض تقديمي في PowerPoint</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44x44</dc:title>
  <dc:creator>Jay Larson</dc:creator>
  <dc:description>Quality poster printing
www.genigraphics.com
1-800-790-4001</dc:description>
  <cp:lastModifiedBy>زينب بنت البلوي</cp:lastModifiedBy>
  <cp:revision>119</cp:revision>
  <cp:lastPrinted>2013-02-12T02:21:55Z</cp:lastPrinted>
  <dcterms:created xsi:type="dcterms:W3CDTF">2013-02-10T21:14:48Z</dcterms:created>
  <dcterms:modified xsi:type="dcterms:W3CDTF">2024-05-10T19:44:32Z</dcterms:modified>
</cp:coreProperties>
</file>