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19931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01553"/>
            <a:ext cx="6119416" cy="213060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6" y="3214319"/>
            <a:ext cx="5399485" cy="1477538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882" indent="0" algn="ctr">
              <a:buNone/>
              <a:defRPr sz="1575"/>
            </a:lvl2pPr>
            <a:lvl3pPr marL="719763" indent="0" algn="ctr">
              <a:buNone/>
              <a:defRPr sz="1417"/>
            </a:lvl3pPr>
            <a:lvl4pPr marL="1079645" indent="0" algn="ctr">
              <a:buNone/>
              <a:defRPr sz="1260"/>
            </a:lvl4pPr>
            <a:lvl5pPr marL="1439526" indent="0" algn="ctr">
              <a:buNone/>
              <a:defRPr sz="1260"/>
            </a:lvl5pPr>
            <a:lvl6pPr marL="1799408" indent="0" algn="ctr">
              <a:buNone/>
              <a:defRPr sz="1260"/>
            </a:lvl6pPr>
            <a:lvl7pPr marL="2159289" indent="0" algn="ctr">
              <a:buNone/>
              <a:defRPr sz="1260"/>
            </a:lvl7pPr>
            <a:lvl8pPr marL="2519171" indent="0" algn="ctr">
              <a:buNone/>
              <a:defRPr sz="1260"/>
            </a:lvl8pPr>
            <a:lvl9pPr marL="2879052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57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6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25827"/>
            <a:ext cx="1552352" cy="518625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25827"/>
            <a:ext cx="4567064" cy="518625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73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21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6" y="1525705"/>
            <a:ext cx="6209407" cy="2545672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6" y="4095464"/>
            <a:ext cx="6209407" cy="133870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88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7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64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52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40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289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17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052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37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29119"/>
            <a:ext cx="3059708" cy="3882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29119"/>
            <a:ext cx="3059708" cy="3882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06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3" y="325826"/>
            <a:ext cx="6209407" cy="1182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00207"/>
            <a:ext cx="3045646" cy="73522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882" indent="0">
              <a:buNone/>
              <a:defRPr sz="1575" b="1"/>
            </a:lvl2pPr>
            <a:lvl3pPr marL="719763" indent="0">
              <a:buNone/>
              <a:defRPr sz="1417" b="1"/>
            </a:lvl3pPr>
            <a:lvl4pPr marL="1079645" indent="0">
              <a:buNone/>
              <a:defRPr sz="1260" b="1"/>
            </a:lvl4pPr>
            <a:lvl5pPr marL="1439526" indent="0">
              <a:buNone/>
              <a:defRPr sz="1260" b="1"/>
            </a:lvl5pPr>
            <a:lvl6pPr marL="1799408" indent="0">
              <a:buNone/>
              <a:defRPr sz="1260" b="1"/>
            </a:lvl6pPr>
            <a:lvl7pPr marL="2159289" indent="0">
              <a:buNone/>
              <a:defRPr sz="1260" b="1"/>
            </a:lvl7pPr>
            <a:lvl8pPr marL="2519171" indent="0">
              <a:buNone/>
              <a:defRPr sz="1260" b="1"/>
            </a:lvl8pPr>
            <a:lvl9pPr marL="2879052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35432"/>
            <a:ext cx="3045646" cy="32879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00207"/>
            <a:ext cx="3060646" cy="73522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882" indent="0">
              <a:buNone/>
              <a:defRPr sz="1575" b="1"/>
            </a:lvl2pPr>
            <a:lvl3pPr marL="719763" indent="0">
              <a:buNone/>
              <a:defRPr sz="1417" b="1"/>
            </a:lvl3pPr>
            <a:lvl4pPr marL="1079645" indent="0">
              <a:buNone/>
              <a:defRPr sz="1260" b="1"/>
            </a:lvl4pPr>
            <a:lvl5pPr marL="1439526" indent="0">
              <a:buNone/>
              <a:defRPr sz="1260" b="1"/>
            </a:lvl5pPr>
            <a:lvl6pPr marL="1799408" indent="0">
              <a:buNone/>
              <a:defRPr sz="1260" b="1"/>
            </a:lvl6pPr>
            <a:lvl7pPr marL="2159289" indent="0">
              <a:buNone/>
              <a:defRPr sz="1260" b="1"/>
            </a:lvl7pPr>
            <a:lvl8pPr marL="2519171" indent="0">
              <a:buNone/>
              <a:defRPr sz="1260" b="1"/>
            </a:lvl8pPr>
            <a:lvl9pPr marL="2879052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35432"/>
            <a:ext cx="3060646" cy="32879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68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65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3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07988"/>
            <a:ext cx="2321966" cy="142795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81141"/>
            <a:ext cx="3644652" cy="4349034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35948"/>
            <a:ext cx="2321966" cy="3401313"/>
          </a:xfrm>
        </p:spPr>
        <p:txBody>
          <a:bodyPr/>
          <a:lstStyle>
            <a:lvl1pPr marL="0" indent="0">
              <a:buNone/>
              <a:defRPr sz="1260"/>
            </a:lvl1pPr>
            <a:lvl2pPr marL="359882" indent="0">
              <a:buNone/>
              <a:defRPr sz="1102"/>
            </a:lvl2pPr>
            <a:lvl3pPr marL="719763" indent="0">
              <a:buNone/>
              <a:defRPr sz="945"/>
            </a:lvl3pPr>
            <a:lvl4pPr marL="1079645" indent="0">
              <a:buNone/>
              <a:defRPr sz="787"/>
            </a:lvl4pPr>
            <a:lvl5pPr marL="1439526" indent="0">
              <a:buNone/>
              <a:defRPr sz="787"/>
            </a:lvl5pPr>
            <a:lvl6pPr marL="1799408" indent="0">
              <a:buNone/>
              <a:defRPr sz="787"/>
            </a:lvl6pPr>
            <a:lvl7pPr marL="2159289" indent="0">
              <a:buNone/>
              <a:defRPr sz="787"/>
            </a:lvl7pPr>
            <a:lvl8pPr marL="2519171" indent="0">
              <a:buNone/>
              <a:defRPr sz="787"/>
            </a:lvl8pPr>
            <a:lvl9pPr marL="2879052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5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07988"/>
            <a:ext cx="2321966" cy="142795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81141"/>
            <a:ext cx="3644652" cy="4349034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882" indent="0">
              <a:buNone/>
              <a:defRPr sz="2204"/>
            </a:lvl2pPr>
            <a:lvl3pPr marL="719763" indent="0">
              <a:buNone/>
              <a:defRPr sz="1890"/>
            </a:lvl3pPr>
            <a:lvl4pPr marL="1079645" indent="0">
              <a:buNone/>
              <a:defRPr sz="1575"/>
            </a:lvl4pPr>
            <a:lvl5pPr marL="1439526" indent="0">
              <a:buNone/>
              <a:defRPr sz="1575"/>
            </a:lvl5pPr>
            <a:lvl6pPr marL="1799408" indent="0">
              <a:buNone/>
              <a:defRPr sz="1575"/>
            </a:lvl6pPr>
            <a:lvl7pPr marL="2159289" indent="0">
              <a:buNone/>
              <a:defRPr sz="1575"/>
            </a:lvl7pPr>
            <a:lvl8pPr marL="2519171" indent="0">
              <a:buNone/>
              <a:defRPr sz="1575"/>
            </a:lvl8pPr>
            <a:lvl9pPr marL="2879052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35948"/>
            <a:ext cx="2321966" cy="3401313"/>
          </a:xfrm>
        </p:spPr>
        <p:txBody>
          <a:bodyPr/>
          <a:lstStyle>
            <a:lvl1pPr marL="0" indent="0">
              <a:buNone/>
              <a:defRPr sz="1260"/>
            </a:lvl1pPr>
            <a:lvl2pPr marL="359882" indent="0">
              <a:buNone/>
              <a:defRPr sz="1102"/>
            </a:lvl2pPr>
            <a:lvl3pPr marL="719763" indent="0">
              <a:buNone/>
              <a:defRPr sz="945"/>
            </a:lvl3pPr>
            <a:lvl4pPr marL="1079645" indent="0">
              <a:buNone/>
              <a:defRPr sz="787"/>
            </a:lvl4pPr>
            <a:lvl5pPr marL="1439526" indent="0">
              <a:buNone/>
              <a:defRPr sz="787"/>
            </a:lvl5pPr>
            <a:lvl6pPr marL="1799408" indent="0">
              <a:buNone/>
              <a:defRPr sz="787"/>
            </a:lvl6pPr>
            <a:lvl7pPr marL="2159289" indent="0">
              <a:buNone/>
              <a:defRPr sz="787"/>
            </a:lvl7pPr>
            <a:lvl8pPr marL="2519171" indent="0">
              <a:buNone/>
              <a:defRPr sz="787"/>
            </a:lvl8pPr>
            <a:lvl9pPr marL="2879052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6F3A-F90D-4524-9E0D-09A2B93BAE6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40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5" y="325826"/>
            <a:ext cx="6209407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5" y="1629119"/>
            <a:ext cx="6209407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5" y="5672166"/>
            <a:ext cx="16198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A6F3A-F90D-4524-9E0D-09A2B93BAE6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672166"/>
            <a:ext cx="242976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7" y="5672166"/>
            <a:ext cx="16198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AB7DF-948B-4229-9139-5B2CC3AFE7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5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763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41" indent="-179941" algn="l" defTabSz="719763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822" indent="-179941" algn="l" defTabSz="71976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704" indent="-179941" algn="l" defTabSz="71976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585" indent="-179941" algn="l" defTabSz="71976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467" indent="-179941" algn="l" defTabSz="71976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349" indent="-179941" algn="l" defTabSz="71976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230" indent="-179941" algn="l" defTabSz="71976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112" indent="-179941" algn="l" defTabSz="71976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8993" indent="-179941" algn="l" defTabSz="719763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882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763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645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526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408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289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171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052" algn="l" defTabSz="719763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4AC8D3-8DDA-48F6-A7AF-C3CDF9D3AE93}"/>
              </a:ext>
            </a:extLst>
          </p:cNvPr>
          <p:cNvSpPr/>
          <p:nvPr/>
        </p:nvSpPr>
        <p:spPr>
          <a:xfrm>
            <a:off x="1127841" y="72008"/>
            <a:ext cx="5580704" cy="558070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01" tIns="47250" rIns="94501" bIns="47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178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EE7868-A6D8-4936-BF66-BBE638952E15}"/>
              </a:ext>
            </a:extLst>
          </p:cNvPr>
          <p:cNvCxnSpPr/>
          <p:nvPr/>
        </p:nvCxnSpPr>
        <p:spPr>
          <a:xfrm>
            <a:off x="1127843" y="3419472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A24E120-A0F0-4E1D-9592-FF288435004D}"/>
              </a:ext>
            </a:extLst>
          </p:cNvPr>
          <p:cNvCxnSpPr/>
          <p:nvPr/>
        </p:nvCxnSpPr>
        <p:spPr>
          <a:xfrm>
            <a:off x="1127843" y="4535445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B82761D-74E9-45F0-B046-F9D01D1D0E33}"/>
              </a:ext>
            </a:extLst>
          </p:cNvPr>
          <p:cNvCxnSpPr/>
          <p:nvPr/>
        </p:nvCxnSpPr>
        <p:spPr>
          <a:xfrm>
            <a:off x="1127843" y="1187525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0745196-0557-4C81-8FC3-521E4979E80A}"/>
              </a:ext>
            </a:extLst>
          </p:cNvPr>
          <p:cNvCxnSpPr/>
          <p:nvPr/>
        </p:nvCxnSpPr>
        <p:spPr>
          <a:xfrm>
            <a:off x="1127843" y="230349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4DAA691-626E-4DF0-BD80-0B551605013A}"/>
              </a:ext>
            </a:extLst>
          </p:cNvPr>
          <p:cNvCxnSpPr>
            <a:cxnSpLocks/>
          </p:cNvCxnSpPr>
          <p:nvPr/>
        </p:nvCxnSpPr>
        <p:spPr>
          <a:xfrm rot="5400000">
            <a:off x="-546874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65E5344-1DA0-493C-81F1-7083CE76A959}"/>
              </a:ext>
            </a:extLst>
          </p:cNvPr>
          <p:cNvCxnSpPr>
            <a:cxnSpLocks/>
          </p:cNvCxnSpPr>
          <p:nvPr/>
        </p:nvCxnSpPr>
        <p:spPr>
          <a:xfrm rot="5400000">
            <a:off x="568759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638FDF8-8BC3-448B-9BDF-21F4C077BC10}"/>
              </a:ext>
            </a:extLst>
          </p:cNvPr>
          <p:cNvCxnSpPr>
            <a:cxnSpLocks/>
          </p:cNvCxnSpPr>
          <p:nvPr/>
        </p:nvCxnSpPr>
        <p:spPr>
          <a:xfrm rot="5400000">
            <a:off x="1684394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002BECC-300A-468D-BB9D-4204406A4776}"/>
              </a:ext>
            </a:extLst>
          </p:cNvPr>
          <p:cNvCxnSpPr>
            <a:cxnSpLocks/>
          </p:cNvCxnSpPr>
          <p:nvPr/>
        </p:nvCxnSpPr>
        <p:spPr>
          <a:xfrm rot="5400000">
            <a:off x="2800028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4905C8-163C-4002-943F-B9137B030714}"/>
              </a:ext>
            </a:extLst>
          </p:cNvPr>
          <p:cNvSpPr txBox="1"/>
          <p:nvPr/>
        </p:nvSpPr>
        <p:spPr>
          <a:xfrm>
            <a:off x="2246001" y="367929"/>
            <a:ext cx="1106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10pt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35D136E-88D2-4EC0-83FA-A212B1D442C4}"/>
              </a:ext>
            </a:extLst>
          </p:cNvPr>
          <p:cNvSpPr txBox="1"/>
          <p:nvPr/>
        </p:nvSpPr>
        <p:spPr>
          <a:xfrm>
            <a:off x="110241" y="367929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(0,4)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98ACA6E-FFB9-40FA-825F-2D4B3C859DA6}"/>
              </a:ext>
            </a:extLst>
          </p:cNvPr>
          <p:cNvSpPr txBox="1"/>
          <p:nvPr/>
        </p:nvSpPr>
        <p:spPr>
          <a:xfrm>
            <a:off x="110240" y="1482060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(0,3)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05F8BB4-603C-48FA-B4DC-B872ADEB4E08}"/>
              </a:ext>
            </a:extLst>
          </p:cNvPr>
          <p:cNvSpPr txBox="1"/>
          <p:nvPr/>
        </p:nvSpPr>
        <p:spPr>
          <a:xfrm>
            <a:off x="110241" y="2596191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(0,2)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4B76F2B-8265-4ADA-99D8-8FE6A56AE586}"/>
              </a:ext>
            </a:extLst>
          </p:cNvPr>
          <p:cNvSpPr txBox="1"/>
          <p:nvPr/>
        </p:nvSpPr>
        <p:spPr>
          <a:xfrm>
            <a:off x="110239" y="3710322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(0,1)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10F1B7-25D1-4824-A513-A9EF0D0B37A1}"/>
              </a:ext>
            </a:extLst>
          </p:cNvPr>
          <p:cNvSpPr txBox="1"/>
          <p:nvPr/>
        </p:nvSpPr>
        <p:spPr>
          <a:xfrm>
            <a:off x="108298" y="4824453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BF831E5-1E11-4BDB-A76F-772DDE3FDB9C}"/>
              </a:ext>
            </a:extLst>
          </p:cNvPr>
          <p:cNvSpPr txBox="1"/>
          <p:nvPr/>
        </p:nvSpPr>
        <p:spPr>
          <a:xfrm>
            <a:off x="1123372" y="5626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B03EEF9-BC6F-4434-87D5-695E3898C73D}"/>
              </a:ext>
            </a:extLst>
          </p:cNvPr>
          <p:cNvSpPr txBox="1"/>
          <p:nvPr/>
        </p:nvSpPr>
        <p:spPr>
          <a:xfrm>
            <a:off x="2239005" y="5625468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(1,0)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1EA1D9E-14D0-4723-9D53-951BF29DC7FB}"/>
              </a:ext>
            </a:extLst>
          </p:cNvPr>
          <p:cNvSpPr txBox="1"/>
          <p:nvPr/>
        </p:nvSpPr>
        <p:spPr>
          <a:xfrm>
            <a:off x="3352112" y="5626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(2,0)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80FDEA6-183B-41DB-90DC-8C9536672567}"/>
              </a:ext>
            </a:extLst>
          </p:cNvPr>
          <p:cNvSpPr txBox="1"/>
          <p:nvPr/>
        </p:nvSpPr>
        <p:spPr>
          <a:xfrm>
            <a:off x="4466866" y="5608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(3,0)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C38E4F5-16D7-4618-87E6-8935FEFC1BC7}"/>
              </a:ext>
            </a:extLst>
          </p:cNvPr>
          <p:cNvSpPr txBox="1"/>
          <p:nvPr/>
        </p:nvSpPr>
        <p:spPr>
          <a:xfrm>
            <a:off x="5582499" y="5626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(4,0)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0697D78-77FC-4E26-923E-3DC59C1E587E}"/>
              </a:ext>
            </a:extLst>
          </p:cNvPr>
          <p:cNvSpPr txBox="1"/>
          <p:nvPr/>
        </p:nvSpPr>
        <p:spPr>
          <a:xfrm>
            <a:off x="4512830" y="370935"/>
            <a:ext cx="1039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5pt</a:t>
            </a:r>
            <a:endParaRPr kumimoji="1"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7CB7E38-1D9E-45E8-B619-BDDBAEB0886C}"/>
              </a:ext>
            </a:extLst>
          </p:cNvPr>
          <p:cNvSpPr txBox="1"/>
          <p:nvPr/>
        </p:nvSpPr>
        <p:spPr>
          <a:xfrm>
            <a:off x="4489847" y="2440823"/>
            <a:ext cx="1077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ワープ</a:t>
            </a:r>
            <a:endParaRPr kumimoji="1"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(5pt)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CCEBAF3-7A37-4AF6-B3FE-33B00388A2A0}"/>
              </a:ext>
            </a:extLst>
          </p:cNvPr>
          <p:cNvSpPr txBox="1"/>
          <p:nvPr/>
        </p:nvSpPr>
        <p:spPr>
          <a:xfrm>
            <a:off x="2258579" y="4664255"/>
            <a:ext cx="1077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ワープ</a:t>
            </a:r>
            <a:endParaRPr kumimoji="1"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(10pt)</a:t>
            </a:r>
            <a:endParaRPr kumimoji="1"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879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4AC8D3-8DDA-48F6-A7AF-C3CDF9D3AE93}"/>
              </a:ext>
            </a:extLst>
          </p:cNvPr>
          <p:cNvSpPr/>
          <p:nvPr/>
        </p:nvSpPr>
        <p:spPr>
          <a:xfrm>
            <a:off x="1127841" y="72008"/>
            <a:ext cx="5580704" cy="558070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501" tIns="47250" rIns="94501" bIns="47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EE7868-A6D8-4936-BF66-BBE638952E15}"/>
              </a:ext>
            </a:extLst>
          </p:cNvPr>
          <p:cNvCxnSpPr/>
          <p:nvPr/>
        </p:nvCxnSpPr>
        <p:spPr>
          <a:xfrm>
            <a:off x="1127843" y="3419472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A24E120-A0F0-4E1D-9592-FF288435004D}"/>
              </a:ext>
            </a:extLst>
          </p:cNvPr>
          <p:cNvCxnSpPr/>
          <p:nvPr/>
        </p:nvCxnSpPr>
        <p:spPr>
          <a:xfrm>
            <a:off x="1127843" y="4535445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B82761D-74E9-45F0-B046-F9D01D1D0E33}"/>
              </a:ext>
            </a:extLst>
          </p:cNvPr>
          <p:cNvCxnSpPr/>
          <p:nvPr/>
        </p:nvCxnSpPr>
        <p:spPr>
          <a:xfrm>
            <a:off x="1127843" y="1187525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0745196-0557-4C81-8FC3-521E4979E80A}"/>
              </a:ext>
            </a:extLst>
          </p:cNvPr>
          <p:cNvCxnSpPr/>
          <p:nvPr/>
        </p:nvCxnSpPr>
        <p:spPr>
          <a:xfrm>
            <a:off x="1127843" y="230349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4DAA691-626E-4DF0-BD80-0B551605013A}"/>
              </a:ext>
            </a:extLst>
          </p:cNvPr>
          <p:cNvCxnSpPr>
            <a:cxnSpLocks/>
          </p:cNvCxnSpPr>
          <p:nvPr/>
        </p:nvCxnSpPr>
        <p:spPr>
          <a:xfrm rot="5400000">
            <a:off x="-546874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65E5344-1DA0-493C-81F1-7083CE76A959}"/>
              </a:ext>
            </a:extLst>
          </p:cNvPr>
          <p:cNvCxnSpPr>
            <a:cxnSpLocks/>
          </p:cNvCxnSpPr>
          <p:nvPr/>
        </p:nvCxnSpPr>
        <p:spPr>
          <a:xfrm rot="5400000">
            <a:off x="568759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638FDF8-8BC3-448B-9BDF-21F4C077BC10}"/>
              </a:ext>
            </a:extLst>
          </p:cNvPr>
          <p:cNvCxnSpPr>
            <a:cxnSpLocks/>
          </p:cNvCxnSpPr>
          <p:nvPr/>
        </p:nvCxnSpPr>
        <p:spPr>
          <a:xfrm rot="5400000">
            <a:off x="1684394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002BECC-300A-468D-BB9D-4204406A4776}"/>
              </a:ext>
            </a:extLst>
          </p:cNvPr>
          <p:cNvCxnSpPr>
            <a:cxnSpLocks/>
          </p:cNvCxnSpPr>
          <p:nvPr/>
        </p:nvCxnSpPr>
        <p:spPr>
          <a:xfrm rot="5400000">
            <a:off x="2800028" y="2862358"/>
            <a:ext cx="5580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35D136E-88D2-4EC0-83FA-A212B1D442C4}"/>
              </a:ext>
            </a:extLst>
          </p:cNvPr>
          <p:cNvSpPr txBox="1"/>
          <p:nvPr/>
        </p:nvSpPr>
        <p:spPr>
          <a:xfrm>
            <a:off x="110241" y="367929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(0,4)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98ACA6E-FFB9-40FA-825F-2D4B3C859DA6}"/>
              </a:ext>
            </a:extLst>
          </p:cNvPr>
          <p:cNvSpPr txBox="1"/>
          <p:nvPr/>
        </p:nvSpPr>
        <p:spPr>
          <a:xfrm>
            <a:off x="110240" y="1482060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(0,3)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05F8BB4-603C-48FA-B4DC-B872ADEB4E08}"/>
              </a:ext>
            </a:extLst>
          </p:cNvPr>
          <p:cNvSpPr txBox="1"/>
          <p:nvPr/>
        </p:nvSpPr>
        <p:spPr>
          <a:xfrm>
            <a:off x="110241" y="2596191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(0,2)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4B76F2B-8265-4ADA-99D8-8FE6A56AE586}"/>
              </a:ext>
            </a:extLst>
          </p:cNvPr>
          <p:cNvSpPr txBox="1"/>
          <p:nvPr/>
        </p:nvSpPr>
        <p:spPr>
          <a:xfrm>
            <a:off x="110239" y="3710322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(0,1)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310F1B7-25D1-4824-A513-A9EF0D0B37A1}"/>
              </a:ext>
            </a:extLst>
          </p:cNvPr>
          <p:cNvSpPr txBox="1"/>
          <p:nvPr/>
        </p:nvSpPr>
        <p:spPr>
          <a:xfrm>
            <a:off x="108298" y="4824453"/>
            <a:ext cx="101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BF831E5-1E11-4BDB-A76F-772DDE3FDB9C}"/>
              </a:ext>
            </a:extLst>
          </p:cNvPr>
          <p:cNvSpPr txBox="1"/>
          <p:nvPr/>
        </p:nvSpPr>
        <p:spPr>
          <a:xfrm>
            <a:off x="1123372" y="5626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(0,0)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B03EEF9-BC6F-4434-87D5-695E3898C73D}"/>
              </a:ext>
            </a:extLst>
          </p:cNvPr>
          <p:cNvSpPr txBox="1"/>
          <p:nvPr/>
        </p:nvSpPr>
        <p:spPr>
          <a:xfrm>
            <a:off x="2239005" y="5625468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(1,0)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1EA1D9E-14D0-4723-9D53-951BF29DC7FB}"/>
              </a:ext>
            </a:extLst>
          </p:cNvPr>
          <p:cNvSpPr txBox="1"/>
          <p:nvPr/>
        </p:nvSpPr>
        <p:spPr>
          <a:xfrm>
            <a:off x="3352112" y="5626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(2,0)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80FDEA6-183B-41DB-90DC-8C9536672567}"/>
              </a:ext>
            </a:extLst>
          </p:cNvPr>
          <p:cNvSpPr txBox="1"/>
          <p:nvPr/>
        </p:nvSpPr>
        <p:spPr>
          <a:xfrm>
            <a:off x="4466866" y="5608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(3,0)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C38E4F5-16D7-4618-87E6-8935FEFC1BC7}"/>
              </a:ext>
            </a:extLst>
          </p:cNvPr>
          <p:cNvSpPr txBox="1"/>
          <p:nvPr/>
        </p:nvSpPr>
        <p:spPr>
          <a:xfrm>
            <a:off x="5582499" y="5626875"/>
            <a:ext cx="1117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(4,0)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7169DC3-6DAC-4266-8F15-5A1281F1C68D}"/>
              </a:ext>
            </a:extLst>
          </p:cNvPr>
          <p:cNvCxnSpPr/>
          <p:nvPr/>
        </p:nvCxnSpPr>
        <p:spPr>
          <a:xfrm>
            <a:off x="1123371" y="72006"/>
            <a:ext cx="5580000" cy="5580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9A99D08-6F87-47C0-91E3-F29D38D30119}"/>
              </a:ext>
            </a:extLst>
          </p:cNvPr>
          <p:cNvCxnSpPr>
            <a:cxnSpLocks/>
          </p:cNvCxnSpPr>
          <p:nvPr/>
        </p:nvCxnSpPr>
        <p:spPr>
          <a:xfrm>
            <a:off x="2245355" y="72000"/>
            <a:ext cx="4464000" cy="44634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7E0DB40-61B5-4899-90C3-6FC67F311F80}"/>
              </a:ext>
            </a:extLst>
          </p:cNvPr>
          <p:cNvCxnSpPr>
            <a:cxnSpLocks/>
          </p:cNvCxnSpPr>
          <p:nvPr/>
        </p:nvCxnSpPr>
        <p:spPr>
          <a:xfrm>
            <a:off x="1123200" y="1186095"/>
            <a:ext cx="4464000" cy="44634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E3E902A-2C76-42C2-A4B7-B5A54FE21C1F}"/>
              </a:ext>
            </a:extLst>
          </p:cNvPr>
          <p:cNvCxnSpPr>
            <a:cxnSpLocks/>
          </p:cNvCxnSpPr>
          <p:nvPr/>
        </p:nvCxnSpPr>
        <p:spPr>
          <a:xfrm>
            <a:off x="1123200" y="2300196"/>
            <a:ext cx="3348000" cy="334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816DF32-1F5F-42BC-B841-B1FC6EF46B16}"/>
              </a:ext>
            </a:extLst>
          </p:cNvPr>
          <p:cNvCxnSpPr>
            <a:cxnSpLocks/>
          </p:cNvCxnSpPr>
          <p:nvPr/>
        </p:nvCxnSpPr>
        <p:spPr>
          <a:xfrm>
            <a:off x="1123200" y="3422172"/>
            <a:ext cx="2232000" cy="223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ED2F612-6528-4E4E-8DED-AF0B961FA01C}"/>
              </a:ext>
            </a:extLst>
          </p:cNvPr>
          <p:cNvCxnSpPr>
            <a:cxnSpLocks/>
          </p:cNvCxnSpPr>
          <p:nvPr/>
        </p:nvCxnSpPr>
        <p:spPr>
          <a:xfrm>
            <a:off x="1123200" y="4536283"/>
            <a:ext cx="1116000" cy="111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621B319-7A8B-483A-A8CB-3A0F08CEC444}"/>
              </a:ext>
            </a:extLst>
          </p:cNvPr>
          <p:cNvCxnSpPr>
            <a:cxnSpLocks/>
          </p:cNvCxnSpPr>
          <p:nvPr/>
        </p:nvCxnSpPr>
        <p:spPr>
          <a:xfrm>
            <a:off x="3351573" y="72000"/>
            <a:ext cx="3348000" cy="334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F4984EB-0CCD-4E06-ACC0-61BAE524468C}"/>
              </a:ext>
            </a:extLst>
          </p:cNvPr>
          <p:cNvCxnSpPr>
            <a:cxnSpLocks/>
          </p:cNvCxnSpPr>
          <p:nvPr/>
        </p:nvCxnSpPr>
        <p:spPr>
          <a:xfrm>
            <a:off x="4473556" y="72000"/>
            <a:ext cx="2232000" cy="223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2929FAC-A178-4FB4-BB53-EDF63544D2A4}"/>
              </a:ext>
            </a:extLst>
          </p:cNvPr>
          <p:cNvCxnSpPr>
            <a:cxnSpLocks/>
          </p:cNvCxnSpPr>
          <p:nvPr/>
        </p:nvCxnSpPr>
        <p:spPr>
          <a:xfrm>
            <a:off x="5587653" y="72000"/>
            <a:ext cx="1116000" cy="111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9CD43F5-1E3A-4BCD-A7B4-BE1F20076E21}"/>
              </a:ext>
            </a:extLst>
          </p:cNvPr>
          <p:cNvCxnSpPr>
            <a:cxnSpLocks/>
          </p:cNvCxnSpPr>
          <p:nvPr/>
        </p:nvCxnSpPr>
        <p:spPr>
          <a:xfrm rot="5400000">
            <a:off x="1123200" y="72000"/>
            <a:ext cx="5580000" cy="5580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CBE5827-0574-4E11-89A7-0D1747534A0D}"/>
              </a:ext>
            </a:extLst>
          </p:cNvPr>
          <p:cNvCxnSpPr>
            <a:cxnSpLocks/>
          </p:cNvCxnSpPr>
          <p:nvPr/>
        </p:nvCxnSpPr>
        <p:spPr>
          <a:xfrm rot="5400000">
            <a:off x="1128617" y="72000"/>
            <a:ext cx="1116000" cy="111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E77B05E-958C-417F-8304-EE2391F2EF33}"/>
              </a:ext>
            </a:extLst>
          </p:cNvPr>
          <p:cNvCxnSpPr>
            <a:cxnSpLocks/>
          </p:cNvCxnSpPr>
          <p:nvPr/>
        </p:nvCxnSpPr>
        <p:spPr>
          <a:xfrm rot="5400000">
            <a:off x="5585023" y="4544174"/>
            <a:ext cx="1116000" cy="111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D7ABE6C-4CCA-4CDA-B0E8-3DA4F04E3058}"/>
              </a:ext>
            </a:extLst>
          </p:cNvPr>
          <p:cNvCxnSpPr>
            <a:cxnSpLocks/>
          </p:cNvCxnSpPr>
          <p:nvPr/>
        </p:nvCxnSpPr>
        <p:spPr>
          <a:xfrm rot="5400000">
            <a:off x="4476181" y="3416933"/>
            <a:ext cx="2232000" cy="223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DF7EFC7-71EF-4E82-9563-36E8C24F73E2}"/>
              </a:ext>
            </a:extLst>
          </p:cNvPr>
          <p:cNvCxnSpPr>
            <a:cxnSpLocks/>
          </p:cNvCxnSpPr>
          <p:nvPr/>
        </p:nvCxnSpPr>
        <p:spPr>
          <a:xfrm rot="5400000">
            <a:off x="1128622" y="77249"/>
            <a:ext cx="2232000" cy="223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4EE557F-7713-495D-8BD0-D485940C3C33}"/>
              </a:ext>
            </a:extLst>
          </p:cNvPr>
          <p:cNvCxnSpPr>
            <a:cxnSpLocks/>
          </p:cNvCxnSpPr>
          <p:nvPr/>
        </p:nvCxnSpPr>
        <p:spPr>
          <a:xfrm rot="5400000">
            <a:off x="3359817" y="2292118"/>
            <a:ext cx="3348000" cy="334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79739DD-F755-4CAA-AF05-747FE99B4502}"/>
              </a:ext>
            </a:extLst>
          </p:cNvPr>
          <p:cNvCxnSpPr>
            <a:cxnSpLocks/>
          </p:cNvCxnSpPr>
          <p:nvPr/>
        </p:nvCxnSpPr>
        <p:spPr>
          <a:xfrm rot="5400000">
            <a:off x="1117855" y="77249"/>
            <a:ext cx="3348000" cy="334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9C2BDB2-E7ED-40FE-BFA0-60FA08017DF4}"/>
              </a:ext>
            </a:extLst>
          </p:cNvPr>
          <p:cNvCxnSpPr>
            <a:cxnSpLocks/>
          </p:cNvCxnSpPr>
          <p:nvPr/>
        </p:nvCxnSpPr>
        <p:spPr>
          <a:xfrm rot="5400000">
            <a:off x="2255800" y="1185038"/>
            <a:ext cx="4464000" cy="44634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43A26668-EFC4-4D00-8C9C-27A9276E56D3}"/>
              </a:ext>
            </a:extLst>
          </p:cNvPr>
          <p:cNvCxnSpPr>
            <a:cxnSpLocks/>
          </p:cNvCxnSpPr>
          <p:nvPr/>
        </p:nvCxnSpPr>
        <p:spPr>
          <a:xfrm rot="5400000">
            <a:off x="1115509" y="70024"/>
            <a:ext cx="4464000" cy="44634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4C681A-C2EB-4D4F-B432-D6BE48EF5D94}"/>
              </a:ext>
            </a:extLst>
          </p:cNvPr>
          <p:cNvSpPr txBox="1"/>
          <p:nvPr/>
        </p:nvSpPr>
        <p:spPr>
          <a:xfrm>
            <a:off x="1296000" y="70777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2.00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20176D5-DFAE-4ADC-9612-6B34D31025F8}"/>
              </a:ext>
            </a:extLst>
          </p:cNvPr>
          <p:cNvSpPr txBox="1"/>
          <p:nvPr/>
        </p:nvSpPr>
        <p:spPr>
          <a:xfrm>
            <a:off x="1618332" y="41040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8.02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37B6E3C-03F5-4920-A61B-66E8D8D6EE06}"/>
              </a:ext>
            </a:extLst>
          </p:cNvPr>
          <p:cNvSpPr txBox="1"/>
          <p:nvPr/>
        </p:nvSpPr>
        <p:spPr>
          <a:xfrm>
            <a:off x="966447" y="41040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2.00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5134BFA-1DF4-496F-8AA4-465D8C619F22}"/>
              </a:ext>
            </a:extLst>
          </p:cNvPr>
          <p:cNvSpPr txBox="1"/>
          <p:nvPr/>
        </p:nvSpPr>
        <p:spPr>
          <a:xfrm>
            <a:off x="1296000" y="782744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1.35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866DB40-7CC5-4FA1-8B28-DBD4DE8E72AE}"/>
              </a:ext>
            </a:extLst>
          </p:cNvPr>
          <p:cNvSpPr txBox="1"/>
          <p:nvPr/>
        </p:nvSpPr>
        <p:spPr>
          <a:xfrm>
            <a:off x="1296000" y="1195276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3.00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536FD86-BA96-4009-9E22-359C609F09DD}"/>
              </a:ext>
            </a:extLst>
          </p:cNvPr>
          <p:cNvSpPr txBox="1"/>
          <p:nvPr/>
        </p:nvSpPr>
        <p:spPr>
          <a:xfrm>
            <a:off x="1296000" y="2317261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1.35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4C035ED-ECCA-46FE-B9ED-0B3D700F31AE}"/>
              </a:ext>
            </a:extLst>
          </p:cNvPr>
          <p:cNvSpPr txBox="1"/>
          <p:nvPr/>
        </p:nvSpPr>
        <p:spPr>
          <a:xfrm>
            <a:off x="1296000" y="1909988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0.03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A9F8A37-3276-4B67-BBF6-524D5DA0D8E6}"/>
              </a:ext>
            </a:extLst>
          </p:cNvPr>
          <p:cNvSpPr txBox="1"/>
          <p:nvPr/>
        </p:nvSpPr>
        <p:spPr>
          <a:xfrm>
            <a:off x="1296000" y="3016196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-0.85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63749C6-C74A-4014-87B6-AAC7353A5882}"/>
              </a:ext>
            </a:extLst>
          </p:cNvPr>
          <p:cNvSpPr txBox="1"/>
          <p:nvPr/>
        </p:nvSpPr>
        <p:spPr>
          <a:xfrm>
            <a:off x="1296000" y="342085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0.03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C786E6A-703D-4EAD-A02E-4363ACB2DAC8}"/>
              </a:ext>
            </a:extLst>
          </p:cNvPr>
          <p:cNvSpPr txBox="1"/>
          <p:nvPr/>
        </p:nvSpPr>
        <p:spPr>
          <a:xfrm>
            <a:off x="1296000" y="4125042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-1.59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2FCA7AB-6A5F-4BD0-941C-38BED90FDDE0}"/>
              </a:ext>
            </a:extLst>
          </p:cNvPr>
          <p:cNvSpPr txBox="1"/>
          <p:nvPr/>
        </p:nvSpPr>
        <p:spPr>
          <a:xfrm>
            <a:off x="1296000" y="4545456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-0.85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905D3CA3-2D82-4658-B10D-805B2E6F582E}"/>
              </a:ext>
            </a:extLst>
          </p:cNvPr>
          <p:cNvSpPr txBox="1"/>
          <p:nvPr/>
        </p:nvSpPr>
        <p:spPr>
          <a:xfrm>
            <a:off x="1296000" y="524177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-2.59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3625DD5-64F4-48EB-9C91-9B9C05DD85D0}"/>
              </a:ext>
            </a:extLst>
          </p:cNvPr>
          <p:cNvSpPr txBox="1"/>
          <p:nvPr/>
        </p:nvSpPr>
        <p:spPr>
          <a:xfrm>
            <a:off x="2402217" y="7340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8.87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E6802D7-A0DB-4560-ADE4-4CF759363674}"/>
              </a:ext>
            </a:extLst>
          </p:cNvPr>
          <p:cNvSpPr txBox="1"/>
          <p:nvPr/>
        </p:nvSpPr>
        <p:spPr>
          <a:xfrm>
            <a:off x="2402217" y="785367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8.87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8166A5F-05B7-43D3-9237-D4163EDB1505}"/>
              </a:ext>
            </a:extLst>
          </p:cNvPr>
          <p:cNvSpPr txBox="1"/>
          <p:nvPr/>
        </p:nvSpPr>
        <p:spPr>
          <a:xfrm>
            <a:off x="2402217" y="1197899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8.02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5B6750A-13DB-40D0-8314-8CE8C87BB602}"/>
              </a:ext>
            </a:extLst>
          </p:cNvPr>
          <p:cNvSpPr txBox="1"/>
          <p:nvPr/>
        </p:nvSpPr>
        <p:spPr>
          <a:xfrm>
            <a:off x="2402217" y="2319884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2.70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5375488-732C-47F1-939B-11B4B8C289E0}"/>
              </a:ext>
            </a:extLst>
          </p:cNvPr>
          <p:cNvSpPr txBox="1"/>
          <p:nvPr/>
        </p:nvSpPr>
        <p:spPr>
          <a:xfrm>
            <a:off x="2402217" y="1912611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0.65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1D0E6AC-5F1E-4E34-A972-09E41DC83ABB}"/>
              </a:ext>
            </a:extLst>
          </p:cNvPr>
          <p:cNvSpPr txBox="1"/>
          <p:nvPr/>
        </p:nvSpPr>
        <p:spPr>
          <a:xfrm>
            <a:off x="2402217" y="3018819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-0.34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D95A200-7F7C-4FD4-A4FE-DF0871E506A9}"/>
              </a:ext>
            </a:extLst>
          </p:cNvPr>
          <p:cNvSpPr txBox="1"/>
          <p:nvPr/>
        </p:nvSpPr>
        <p:spPr>
          <a:xfrm>
            <a:off x="2402217" y="342347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0.65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0862587-F9F7-4D94-A176-73E7BA8DF0B2}"/>
              </a:ext>
            </a:extLst>
          </p:cNvPr>
          <p:cNvSpPr txBox="1"/>
          <p:nvPr/>
        </p:nvSpPr>
        <p:spPr>
          <a:xfrm>
            <a:off x="2402217" y="4127665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-1.13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D8B8F9F-A5E4-45FA-A180-A40A6CC3F4B3}"/>
              </a:ext>
            </a:extLst>
          </p:cNvPr>
          <p:cNvSpPr txBox="1"/>
          <p:nvPr/>
        </p:nvSpPr>
        <p:spPr>
          <a:xfrm>
            <a:off x="2402217" y="4548079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-0.34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A781151-AC5C-4C35-B888-CBD405DBF89F}"/>
              </a:ext>
            </a:extLst>
          </p:cNvPr>
          <p:cNvSpPr txBox="1"/>
          <p:nvPr/>
        </p:nvSpPr>
        <p:spPr>
          <a:xfrm>
            <a:off x="2402217" y="5244396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-2.13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4568833-CD59-4ECC-AB6D-67E21293DFD5}"/>
              </a:ext>
            </a:extLst>
          </p:cNvPr>
          <p:cNvSpPr txBox="1"/>
          <p:nvPr/>
        </p:nvSpPr>
        <p:spPr>
          <a:xfrm>
            <a:off x="3521571" y="7340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2.99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CFE71CE-4693-4E74-A118-D1E89778C53D}"/>
              </a:ext>
            </a:extLst>
          </p:cNvPr>
          <p:cNvSpPr txBox="1"/>
          <p:nvPr/>
        </p:nvSpPr>
        <p:spPr>
          <a:xfrm>
            <a:off x="3521571" y="785367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1.99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ACFFB0E-6E3B-492F-812C-D2B5EB3184FE}"/>
              </a:ext>
            </a:extLst>
          </p:cNvPr>
          <p:cNvSpPr txBox="1"/>
          <p:nvPr/>
        </p:nvSpPr>
        <p:spPr>
          <a:xfrm>
            <a:off x="3521571" y="1197899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3.99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691F85A-3C07-44EE-A1EA-A617434FE35C}"/>
              </a:ext>
            </a:extLst>
          </p:cNvPr>
          <p:cNvSpPr txBox="1"/>
          <p:nvPr/>
        </p:nvSpPr>
        <p:spPr>
          <a:xfrm>
            <a:off x="3521571" y="2319884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2.00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365BAE8-F825-4026-8AED-2C54D8940BCC}"/>
              </a:ext>
            </a:extLst>
          </p:cNvPr>
          <p:cNvSpPr txBox="1"/>
          <p:nvPr/>
        </p:nvSpPr>
        <p:spPr>
          <a:xfrm>
            <a:off x="3521571" y="1912611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0.60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A6BEAD7-EDDA-49B4-81FF-3CBC42B6C7DD}"/>
              </a:ext>
            </a:extLst>
          </p:cNvPr>
          <p:cNvSpPr txBox="1"/>
          <p:nvPr/>
        </p:nvSpPr>
        <p:spPr>
          <a:xfrm>
            <a:off x="3521571" y="3018819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-0.28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EE4353C-F2CA-48D7-B93E-0BCB4D6A9BD1}"/>
              </a:ext>
            </a:extLst>
          </p:cNvPr>
          <p:cNvSpPr txBox="1"/>
          <p:nvPr/>
        </p:nvSpPr>
        <p:spPr>
          <a:xfrm>
            <a:off x="3521571" y="342347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0.60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48F16E4-EB67-4306-B107-2BB617F4978D}"/>
              </a:ext>
            </a:extLst>
          </p:cNvPr>
          <p:cNvSpPr txBox="1"/>
          <p:nvPr/>
        </p:nvSpPr>
        <p:spPr>
          <a:xfrm>
            <a:off x="3521571" y="4127665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-1.00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209EE51-4258-4C07-B052-D84281D017DF}"/>
              </a:ext>
            </a:extLst>
          </p:cNvPr>
          <p:cNvSpPr txBox="1"/>
          <p:nvPr/>
        </p:nvSpPr>
        <p:spPr>
          <a:xfrm>
            <a:off x="3521571" y="4548079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-0.28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7C9D0CDE-E9CE-4038-9509-DA0AB2ECEA9F}"/>
              </a:ext>
            </a:extLst>
          </p:cNvPr>
          <p:cNvSpPr txBox="1"/>
          <p:nvPr/>
        </p:nvSpPr>
        <p:spPr>
          <a:xfrm>
            <a:off x="3521571" y="5244396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-2.00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DB71B92-999E-40DE-9C0D-E01B145C9310}"/>
              </a:ext>
            </a:extLst>
          </p:cNvPr>
          <p:cNvSpPr txBox="1"/>
          <p:nvPr/>
        </p:nvSpPr>
        <p:spPr>
          <a:xfrm>
            <a:off x="4633052" y="7340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5.30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B90D62A-929B-4B0F-ACEC-02E0670A033E}"/>
              </a:ext>
            </a:extLst>
          </p:cNvPr>
          <p:cNvSpPr txBox="1"/>
          <p:nvPr/>
        </p:nvSpPr>
        <p:spPr>
          <a:xfrm>
            <a:off x="4633052" y="785367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5.30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6F4B498-E524-4C2A-AB20-06674363D914}"/>
              </a:ext>
            </a:extLst>
          </p:cNvPr>
          <p:cNvSpPr txBox="1"/>
          <p:nvPr/>
        </p:nvSpPr>
        <p:spPr>
          <a:xfrm>
            <a:off x="4633052" y="1197899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4.77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CC9B75D-96A3-449B-843B-7762FA448F54}"/>
              </a:ext>
            </a:extLst>
          </p:cNvPr>
          <p:cNvSpPr txBox="1"/>
          <p:nvPr/>
        </p:nvSpPr>
        <p:spPr>
          <a:xfrm>
            <a:off x="4633052" y="2319884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1.66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DC38C458-80B5-4A88-8510-CB51662EBEE9}"/>
              </a:ext>
            </a:extLst>
          </p:cNvPr>
          <p:cNvSpPr txBox="1"/>
          <p:nvPr/>
        </p:nvSpPr>
        <p:spPr>
          <a:xfrm>
            <a:off x="4633052" y="1912611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0.30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94D56A0B-4D4D-415D-8BD1-73F7928F7461}"/>
              </a:ext>
            </a:extLst>
          </p:cNvPr>
          <p:cNvSpPr txBox="1"/>
          <p:nvPr/>
        </p:nvSpPr>
        <p:spPr>
          <a:xfrm>
            <a:off x="4633052" y="3018819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-0.47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E8E790B-D146-444E-9DD9-B358055BB411}"/>
              </a:ext>
            </a:extLst>
          </p:cNvPr>
          <p:cNvSpPr txBox="1"/>
          <p:nvPr/>
        </p:nvSpPr>
        <p:spPr>
          <a:xfrm>
            <a:off x="4633052" y="342347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0.30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3B69639-ED5E-4CEC-BD07-816657D8DAF8}"/>
              </a:ext>
            </a:extLst>
          </p:cNvPr>
          <p:cNvSpPr txBox="1"/>
          <p:nvPr/>
        </p:nvSpPr>
        <p:spPr>
          <a:xfrm>
            <a:off x="4633052" y="4127665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-1.17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6566963-1B91-48BF-8168-C2799A67FECD}"/>
              </a:ext>
            </a:extLst>
          </p:cNvPr>
          <p:cNvSpPr txBox="1"/>
          <p:nvPr/>
        </p:nvSpPr>
        <p:spPr>
          <a:xfrm>
            <a:off x="4633052" y="4548079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-0.47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1F8DF448-7BCA-4EDB-945C-88D73B7C438F}"/>
              </a:ext>
            </a:extLst>
          </p:cNvPr>
          <p:cNvSpPr txBox="1"/>
          <p:nvPr/>
        </p:nvSpPr>
        <p:spPr>
          <a:xfrm>
            <a:off x="4633052" y="5244396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-2.17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3B65D15F-0209-4323-8B56-6B9BE936C60A}"/>
              </a:ext>
            </a:extLst>
          </p:cNvPr>
          <p:cNvSpPr txBox="1"/>
          <p:nvPr/>
        </p:nvSpPr>
        <p:spPr>
          <a:xfrm>
            <a:off x="5760291" y="73402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0.25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0512111-AD9B-4743-913C-D7D927A5C63D}"/>
              </a:ext>
            </a:extLst>
          </p:cNvPr>
          <p:cNvSpPr txBox="1"/>
          <p:nvPr/>
        </p:nvSpPr>
        <p:spPr>
          <a:xfrm>
            <a:off x="5760291" y="785369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0.41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FA32878-2B75-4685-98EB-0DD35D69EC46}"/>
              </a:ext>
            </a:extLst>
          </p:cNvPr>
          <p:cNvSpPr txBox="1"/>
          <p:nvPr/>
        </p:nvSpPr>
        <p:spPr>
          <a:xfrm>
            <a:off x="5760291" y="1197901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1.25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469F7821-96EF-4518-B883-FC224391ADBE}"/>
              </a:ext>
            </a:extLst>
          </p:cNvPr>
          <p:cNvSpPr txBox="1"/>
          <p:nvPr/>
        </p:nvSpPr>
        <p:spPr>
          <a:xfrm>
            <a:off x="5760291" y="2319886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0.41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3740579C-0ECD-4727-A19C-CC03A04B8FB1}"/>
              </a:ext>
            </a:extLst>
          </p:cNvPr>
          <p:cNvSpPr txBox="1"/>
          <p:nvPr/>
        </p:nvSpPr>
        <p:spPr>
          <a:xfrm>
            <a:off x="5760291" y="191261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-0.38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AAFD0901-38E9-4AC3-BE72-FC898A3F50BD}"/>
              </a:ext>
            </a:extLst>
          </p:cNvPr>
          <p:cNvSpPr txBox="1"/>
          <p:nvPr/>
        </p:nvSpPr>
        <p:spPr>
          <a:xfrm>
            <a:off x="5760291" y="3018821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-1.01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39D8879A-C074-478D-942C-1E4D1A4F21EB}"/>
              </a:ext>
            </a:extLst>
          </p:cNvPr>
          <p:cNvSpPr txBox="1"/>
          <p:nvPr/>
        </p:nvSpPr>
        <p:spPr>
          <a:xfrm>
            <a:off x="5760291" y="3423475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-0.38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68E3B46-9545-4536-83CE-FD1FA72EA256}"/>
              </a:ext>
            </a:extLst>
          </p:cNvPr>
          <p:cNvSpPr txBox="1"/>
          <p:nvPr/>
        </p:nvSpPr>
        <p:spPr>
          <a:xfrm>
            <a:off x="5760291" y="4127667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-1.66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C8CEFE33-12B9-4E2A-AAB1-85B0D28052C6}"/>
              </a:ext>
            </a:extLst>
          </p:cNvPr>
          <p:cNvSpPr txBox="1"/>
          <p:nvPr/>
        </p:nvSpPr>
        <p:spPr>
          <a:xfrm>
            <a:off x="5760291" y="4548081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-1.01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606FBA6-3331-491F-BACD-E0203DC43414}"/>
              </a:ext>
            </a:extLst>
          </p:cNvPr>
          <p:cNvSpPr txBox="1"/>
          <p:nvPr/>
        </p:nvSpPr>
        <p:spPr>
          <a:xfrm>
            <a:off x="5760291" y="5244398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-2.66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603C758B-9ABC-4943-8650-225ECFD46FB7}"/>
              </a:ext>
            </a:extLst>
          </p:cNvPr>
          <p:cNvSpPr txBox="1"/>
          <p:nvPr/>
        </p:nvSpPr>
        <p:spPr>
          <a:xfrm>
            <a:off x="2740313" y="41040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8.87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5006BC30-9F2A-45F2-8295-E749409B03E8}"/>
              </a:ext>
            </a:extLst>
          </p:cNvPr>
          <p:cNvSpPr txBox="1"/>
          <p:nvPr/>
        </p:nvSpPr>
        <p:spPr>
          <a:xfrm>
            <a:off x="2088428" y="41040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8.87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768CFFF0-E124-4925-A1F6-1E5A11ADD676}"/>
              </a:ext>
            </a:extLst>
          </p:cNvPr>
          <p:cNvSpPr txBox="1"/>
          <p:nvPr/>
        </p:nvSpPr>
        <p:spPr>
          <a:xfrm>
            <a:off x="3851790" y="41040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4.77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B49CAC21-FD46-4FF8-916A-699957AB9C48}"/>
              </a:ext>
            </a:extLst>
          </p:cNvPr>
          <p:cNvSpPr txBox="1"/>
          <p:nvPr/>
        </p:nvSpPr>
        <p:spPr>
          <a:xfrm>
            <a:off x="3199905" y="41040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8.02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5423FE34-4AA4-4ABE-954F-235743071233}"/>
              </a:ext>
            </a:extLst>
          </p:cNvPr>
          <p:cNvSpPr txBox="1"/>
          <p:nvPr/>
        </p:nvSpPr>
        <p:spPr>
          <a:xfrm>
            <a:off x="4973771" y="41040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5.30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A2F6C2E-7972-4C85-B85A-C585759AA537}"/>
              </a:ext>
            </a:extLst>
          </p:cNvPr>
          <p:cNvSpPr txBox="1"/>
          <p:nvPr/>
        </p:nvSpPr>
        <p:spPr>
          <a:xfrm>
            <a:off x="4321886" y="41040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5.30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D83AD043-2970-4914-9223-73ECE088622A}"/>
              </a:ext>
            </a:extLst>
          </p:cNvPr>
          <p:cNvSpPr txBox="1"/>
          <p:nvPr/>
        </p:nvSpPr>
        <p:spPr>
          <a:xfrm>
            <a:off x="6087871" y="41040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0.25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D5168E36-1F5E-46E5-B074-E753C115D72C}"/>
              </a:ext>
            </a:extLst>
          </p:cNvPr>
          <p:cNvSpPr txBox="1"/>
          <p:nvPr/>
        </p:nvSpPr>
        <p:spPr>
          <a:xfrm>
            <a:off x="5435986" y="41040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4.77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94B364DC-495F-4810-A150-275925A3D40F}"/>
              </a:ext>
            </a:extLst>
          </p:cNvPr>
          <p:cNvSpPr txBox="1"/>
          <p:nvPr/>
        </p:nvSpPr>
        <p:spPr>
          <a:xfrm>
            <a:off x="1620955" y="154815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2.70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7B941FC-C4A7-408D-AD41-1073418F79B5}"/>
              </a:ext>
            </a:extLst>
          </p:cNvPr>
          <p:cNvSpPr txBox="1"/>
          <p:nvPr/>
        </p:nvSpPr>
        <p:spPr>
          <a:xfrm>
            <a:off x="969070" y="154815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0.35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583982E9-8013-43D7-B551-03DB3E2D43AD}"/>
              </a:ext>
            </a:extLst>
          </p:cNvPr>
          <p:cNvSpPr txBox="1"/>
          <p:nvPr/>
        </p:nvSpPr>
        <p:spPr>
          <a:xfrm>
            <a:off x="2742936" y="154815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2.00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4F1078F4-865B-4097-B8F3-1F15DA7FD493}"/>
              </a:ext>
            </a:extLst>
          </p:cNvPr>
          <p:cNvSpPr txBox="1"/>
          <p:nvPr/>
        </p:nvSpPr>
        <p:spPr>
          <a:xfrm>
            <a:off x="2091051" y="154815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1.35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8F87964-6B2F-4AED-8426-656B461F0B39}"/>
              </a:ext>
            </a:extLst>
          </p:cNvPr>
          <p:cNvSpPr txBox="1"/>
          <p:nvPr/>
        </p:nvSpPr>
        <p:spPr>
          <a:xfrm>
            <a:off x="3854413" y="154815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1.66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F039AF74-D29D-42E4-90F0-5B6F01F422F4}"/>
              </a:ext>
            </a:extLst>
          </p:cNvPr>
          <p:cNvSpPr txBox="1"/>
          <p:nvPr/>
        </p:nvSpPr>
        <p:spPr>
          <a:xfrm>
            <a:off x="3202528" y="154815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2.70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93BD638D-A0AE-4CF7-891E-667CB62812DE}"/>
              </a:ext>
            </a:extLst>
          </p:cNvPr>
          <p:cNvSpPr txBox="1"/>
          <p:nvPr/>
        </p:nvSpPr>
        <p:spPr>
          <a:xfrm>
            <a:off x="4976394" y="154815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0.41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A2076B2D-FD52-4973-8CB2-565E03030B97}"/>
              </a:ext>
            </a:extLst>
          </p:cNvPr>
          <p:cNvSpPr txBox="1"/>
          <p:nvPr/>
        </p:nvSpPr>
        <p:spPr>
          <a:xfrm>
            <a:off x="4324509" y="154815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2.00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B3382316-8F6A-4B25-B818-8CD15D86F1BD}"/>
              </a:ext>
            </a:extLst>
          </p:cNvPr>
          <p:cNvSpPr txBox="1"/>
          <p:nvPr/>
        </p:nvSpPr>
        <p:spPr>
          <a:xfrm>
            <a:off x="6080969" y="154815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-0.59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112A5843-032C-4235-A704-7703FE30F512}"/>
              </a:ext>
            </a:extLst>
          </p:cNvPr>
          <p:cNvSpPr txBox="1"/>
          <p:nvPr/>
        </p:nvSpPr>
        <p:spPr>
          <a:xfrm>
            <a:off x="5438609" y="154815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1.66</a:t>
            </a:r>
            <a:endParaRPr kumimoji="1" lang="ja-JP" altLang="en-US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A10C9D64-812D-482F-8216-A1973E7AA974}"/>
              </a:ext>
            </a:extLst>
          </p:cNvPr>
          <p:cNvSpPr txBox="1"/>
          <p:nvPr/>
        </p:nvSpPr>
        <p:spPr>
          <a:xfrm>
            <a:off x="1620956" y="265174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0.65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74472AC-6630-434D-8CC2-F5AA59899F90}"/>
              </a:ext>
            </a:extLst>
          </p:cNvPr>
          <p:cNvSpPr txBox="1"/>
          <p:nvPr/>
        </p:nvSpPr>
        <p:spPr>
          <a:xfrm>
            <a:off x="969071" y="265174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-0.97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0F17BB9B-5951-4274-83B9-9A9FF62ACA3A}"/>
              </a:ext>
            </a:extLst>
          </p:cNvPr>
          <p:cNvSpPr txBox="1"/>
          <p:nvPr/>
        </p:nvSpPr>
        <p:spPr>
          <a:xfrm>
            <a:off x="2742937" y="265174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0.60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083B1C4-C7BD-4AD1-B8D2-2112E20B61A4}"/>
              </a:ext>
            </a:extLst>
          </p:cNvPr>
          <p:cNvSpPr txBox="1"/>
          <p:nvPr/>
        </p:nvSpPr>
        <p:spPr>
          <a:xfrm>
            <a:off x="2091052" y="265174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0.03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CD0C98CB-70B0-4800-84EB-C7352C5A7F61}"/>
              </a:ext>
            </a:extLst>
          </p:cNvPr>
          <p:cNvSpPr txBox="1"/>
          <p:nvPr/>
        </p:nvSpPr>
        <p:spPr>
          <a:xfrm>
            <a:off x="3854414" y="265174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0.30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F4AE413E-19B2-4767-8368-06CB7BC74528}"/>
              </a:ext>
            </a:extLst>
          </p:cNvPr>
          <p:cNvSpPr txBox="1"/>
          <p:nvPr/>
        </p:nvSpPr>
        <p:spPr>
          <a:xfrm>
            <a:off x="3202529" y="265174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0.65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93E9428-9EDF-4DA1-9A89-C619C92F8637}"/>
              </a:ext>
            </a:extLst>
          </p:cNvPr>
          <p:cNvSpPr txBox="1"/>
          <p:nvPr/>
        </p:nvSpPr>
        <p:spPr>
          <a:xfrm>
            <a:off x="4976395" y="265174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-0.38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8210124-EB53-46B9-8542-0CD179C5A778}"/>
              </a:ext>
            </a:extLst>
          </p:cNvPr>
          <p:cNvSpPr txBox="1"/>
          <p:nvPr/>
        </p:nvSpPr>
        <p:spPr>
          <a:xfrm>
            <a:off x="4324510" y="265174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0.60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4E3BC380-6EE9-4D3C-A543-E69586C6BFD8}"/>
              </a:ext>
            </a:extLst>
          </p:cNvPr>
          <p:cNvSpPr txBox="1"/>
          <p:nvPr/>
        </p:nvSpPr>
        <p:spPr>
          <a:xfrm>
            <a:off x="6071445" y="265174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-1.38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4E934F4C-2EFD-4C3D-9BB9-F04350476B51}"/>
              </a:ext>
            </a:extLst>
          </p:cNvPr>
          <p:cNvSpPr txBox="1"/>
          <p:nvPr/>
        </p:nvSpPr>
        <p:spPr>
          <a:xfrm>
            <a:off x="5438610" y="2651743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0.30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AC181EDF-C525-4A19-A7E1-B32D5BFAE187}"/>
              </a:ext>
            </a:extLst>
          </p:cNvPr>
          <p:cNvSpPr txBox="1"/>
          <p:nvPr/>
        </p:nvSpPr>
        <p:spPr>
          <a:xfrm>
            <a:off x="1623579" y="3794424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-0.34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018532B-79BB-4A3E-9C33-65ADC957D49E}"/>
              </a:ext>
            </a:extLst>
          </p:cNvPr>
          <p:cNvSpPr txBox="1"/>
          <p:nvPr/>
        </p:nvSpPr>
        <p:spPr>
          <a:xfrm>
            <a:off x="981219" y="3794424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-1.85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F4253F31-943A-4459-AC18-17238D0E380A}"/>
              </a:ext>
            </a:extLst>
          </p:cNvPr>
          <p:cNvSpPr txBox="1"/>
          <p:nvPr/>
        </p:nvSpPr>
        <p:spPr>
          <a:xfrm>
            <a:off x="2745560" y="3794424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-0.28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7E385CF2-94E5-4B8F-9FFD-F7D1E888369C}"/>
              </a:ext>
            </a:extLst>
          </p:cNvPr>
          <p:cNvSpPr txBox="1"/>
          <p:nvPr/>
        </p:nvSpPr>
        <p:spPr>
          <a:xfrm>
            <a:off x="2093675" y="3794424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-0.85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575B9A49-E447-4F10-B554-B947FCBFE10A}"/>
              </a:ext>
            </a:extLst>
          </p:cNvPr>
          <p:cNvSpPr txBox="1"/>
          <p:nvPr/>
        </p:nvSpPr>
        <p:spPr>
          <a:xfrm>
            <a:off x="3847512" y="3794424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-0.47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62EC577F-BA91-482B-838B-4A8D25DC0DCF}"/>
              </a:ext>
            </a:extLst>
          </p:cNvPr>
          <p:cNvSpPr txBox="1"/>
          <p:nvPr/>
        </p:nvSpPr>
        <p:spPr>
          <a:xfrm>
            <a:off x="3214677" y="3794424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-0.34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B1515BF8-BC66-495B-9960-25E7FD3B3DFE}"/>
              </a:ext>
            </a:extLst>
          </p:cNvPr>
          <p:cNvSpPr txBox="1"/>
          <p:nvPr/>
        </p:nvSpPr>
        <p:spPr>
          <a:xfrm>
            <a:off x="4969493" y="3794424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-1.01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6D97F2EF-6EF9-4CC5-8133-13B87E66EBCF}"/>
              </a:ext>
            </a:extLst>
          </p:cNvPr>
          <p:cNvSpPr txBox="1"/>
          <p:nvPr/>
        </p:nvSpPr>
        <p:spPr>
          <a:xfrm>
            <a:off x="4327133" y="3794424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-0.28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9AB72BED-223E-445E-8D9C-A45DAEE15A2B}"/>
              </a:ext>
            </a:extLst>
          </p:cNvPr>
          <p:cNvSpPr txBox="1"/>
          <p:nvPr/>
        </p:nvSpPr>
        <p:spPr>
          <a:xfrm>
            <a:off x="6083593" y="3794424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-2.01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7B4ECE8D-E0CC-4207-A0D5-88CDAE292790}"/>
              </a:ext>
            </a:extLst>
          </p:cNvPr>
          <p:cNvSpPr txBox="1"/>
          <p:nvPr/>
        </p:nvSpPr>
        <p:spPr>
          <a:xfrm>
            <a:off x="5441233" y="3794424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-0.47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64ABAB81-00C5-4348-81A7-51B226710980}"/>
              </a:ext>
            </a:extLst>
          </p:cNvPr>
          <p:cNvSpPr txBox="1"/>
          <p:nvPr/>
        </p:nvSpPr>
        <p:spPr>
          <a:xfrm>
            <a:off x="1614056" y="489473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-1.13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553690BD-5428-49DE-AED4-A71B53E7810F}"/>
              </a:ext>
            </a:extLst>
          </p:cNvPr>
          <p:cNvSpPr txBox="1"/>
          <p:nvPr/>
        </p:nvSpPr>
        <p:spPr>
          <a:xfrm>
            <a:off x="971696" y="489473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-2.59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FB918404-3183-462B-AD2A-3CE4FC8EBB0E}"/>
              </a:ext>
            </a:extLst>
          </p:cNvPr>
          <p:cNvSpPr txBox="1"/>
          <p:nvPr/>
        </p:nvSpPr>
        <p:spPr>
          <a:xfrm>
            <a:off x="2736037" y="489473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-1.00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DDDCDC35-AA80-4504-A146-671CE4634375}"/>
              </a:ext>
            </a:extLst>
          </p:cNvPr>
          <p:cNvSpPr txBox="1"/>
          <p:nvPr/>
        </p:nvSpPr>
        <p:spPr>
          <a:xfrm>
            <a:off x="2103202" y="489473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-1.59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91A04DA9-0D30-465D-A18D-0979ACFF25E0}"/>
              </a:ext>
            </a:extLst>
          </p:cNvPr>
          <p:cNvSpPr txBox="1"/>
          <p:nvPr/>
        </p:nvSpPr>
        <p:spPr>
          <a:xfrm>
            <a:off x="3857039" y="489473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-1.17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71A7AAF8-53DB-4482-BF84-3F0D70A24DB0}"/>
              </a:ext>
            </a:extLst>
          </p:cNvPr>
          <p:cNvSpPr txBox="1"/>
          <p:nvPr/>
        </p:nvSpPr>
        <p:spPr>
          <a:xfrm>
            <a:off x="3205154" y="489473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-1.13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E683F26C-9A70-4547-BA76-63376F59DFF1}"/>
              </a:ext>
            </a:extLst>
          </p:cNvPr>
          <p:cNvSpPr txBox="1"/>
          <p:nvPr/>
        </p:nvSpPr>
        <p:spPr>
          <a:xfrm>
            <a:off x="4959970" y="489473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-1.66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4F990017-B5FD-4936-A89D-B95E7FA9FDE1}"/>
              </a:ext>
            </a:extLst>
          </p:cNvPr>
          <p:cNvSpPr txBox="1"/>
          <p:nvPr/>
        </p:nvSpPr>
        <p:spPr>
          <a:xfrm>
            <a:off x="4327135" y="489473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-1.00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954E09F2-7665-4E82-A040-6613C4AC41FD}"/>
              </a:ext>
            </a:extLst>
          </p:cNvPr>
          <p:cNvSpPr txBox="1"/>
          <p:nvPr/>
        </p:nvSpPr>
        <p:spPr>
          <a:xfrm>
            <a:off x="6083595" y="489473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-2.66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AF6E1AC7-0F2B-4FAC-A9D8-1C544116523D}"/>
              </a:ext>
            </a:extLst>
          </p:cNvPr>
          <p:cNvSpPr txBox="1"/>
          <p:nvPr/>
        </p:nvSpPr>
        <p:spPr>
          <a:xfrm>
            <a:off x="5441235" y="4894730"/>
            <a:ext cx="78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-1.17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879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216</Words>
  <Application>Microsoft Office PowerPoint</Application>
  <PresentationFormat>ユーザー設定</PresentationFormat>
  <Paragraphs>126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雅也 森</dc:creator>
  <cp:lastModifiedBy>雅也 森</cp:lastModifiedBy>
  <cp:revision>20</cp:revision>
  <dcterms:created xsi:type="dcterms:W3CDTF">2019-12-23T20:43:52Z</dcterms:created>
  <dcterms:modified xsi:type="dcterms:W3CDTF">2019-12-27T22:03:17Z</dcterms:modified>
</cp:coreProperties>
</file>