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7199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6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882" indent="0" algn="ctr">
              <a:buNone/>
              <a:defRPr sz="1575"/>
            </a:lvl2pPr>
            <a:lvl3pPr marL="719763" indent="0" algn="ctr">
              <a:buNone/>
              <a:defRPr sz="1417"/>
            </a:lvl3pPr>
            <a:lvl4pPr marL="1079645" indent="0" algn="ctr">
              <a:buNone/>
              <a:defRPr sz="1260"/>
            </a:lvl4pPr>
            <a:lvl5pPr marL="1439526" indent="0" algn="ctr">
              <a:buNone/>
              <a:defRPr sz="1260"/>
            </a:lvl5pPr>
            <a:lvl6pPr marL="1799408" indent="0" algn="ctr">
              <a:buNone/>
              <a:defRPr sz="1260"/>
            </a:lvl6pPr>
            <a:lvl7pPr marL="2159289" indent="0" algn="ctr">
              <a:buNone/>
              <a:defRPr sz="1260"/>
            </a:lvl7pPr>
            <a:lvl8pPr marL="2519171" indent="0" algn="ctr">
              <a:buNone/>
              <a:defRPr sz="1260"/>
            </a:lvl8pPr>
            <a:lvl9pPr marL="2879052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7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7"/>
            <a:ext cx="1552352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7"/>
            <a:ext cx="4567064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7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6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6" y="4095464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88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7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64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52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40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28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17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0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7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9"/>
            <a:ext cx="3059708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9"/>
            <a:ext cx="3059708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325826"/>
            <a:ext cx="6209407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7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882" indent="0">
              <a:buNone/>
              <a:defRPr sz="1575" b="1"/>
            </a:lvl2pPr>
            <a:lvl3pPr marL="719763" indent="0">
              <a:buNone/>
              <a:defRPr sz="1417" b="1"/>
            </a:lvl3pPr>
            <a:lvl4pPr marL="1079645" indent="0">
              <a:buNone/>
              <a:defRPr sz="1260" b="1"/>
            </a:lvl4pPr>
            <a:lvl5pPr marL="1439526" indent="0">
              <a:buNone/>
              <a:defRPr sz="1260" b="1"/>
            </a:lvl5pPr>
            <a:lvl6pPr marL="1799408" indent="0">
              <a:buNone/>
              <a:defRPr sz="1260" b="1"/>
            </a:lvl6pPr>
            <a:lvl7pPr marL="2159289" indent="0">
              <a:buNone/>
              <a:defRPr sz="1260" b="1"/>
            </a:lvl7pPr>
            <a:lvl8pPr marL="2519171" indent="0">
              <a:buNone/>
              <a:defRPr sz="1260" b="1"/>
            </a:lvl8pPr>
            <a:lvl9pPr marL="2879052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7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882" indent="0">
              <a:buNone/>
              <a:defRPr sz="1575" b="1"/>
            </a:lvl2pPr>
            <a:lvl3pPr marL="719763" indent="0">
              <a:buNone/>
              <a:defRPr sz="1417" b="1"/>
            </a:lvl3pPr>
            <a:lvl4pPr marL="1079645" indent="0">
              <a:buNone/>
              <a:defRPr sz="1260" b="1"/>
            </a:lvl4pPr>
            <a:lvl5pPr marL="1439526" indent="0">
              <a:buNone/>
              <a:defRPr sz="1260" b="1"/>
            </a:lvl5pPr>
            <a:lvl6pPr marL="1799408" indent="0">
              <a:buNone/>
              <a:defRPr sz="1260" b="1"/>
            </a:lvl6pPr>
            <a:lvl7pPr marL="2159289" indent="0">
              <a:buNone/>
              <a:defRPr sz="1260" b="1"/>
            </a:lvl7pPr>
            <a:lvl8pPr marL="2519171" indent="0">
              <a:buNone/>
              <a:defRPr sz="1260" b="1"/>
            </a:lvl8pPr>
            <a:lvl9pPr marL="2879052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5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8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882" indent="0">
              <a:buNone/>
              <a:defRPr sz="1102"/>
            </a:lvl2pPr>
            <a:lvl3pPr marL="719763" indent="0">
              <a:buNone/>
              <a:defRPr sz="945"/>
            </a:lvl3pPr>
            <a:lvl4pPr marL="1079645" indent="0">
              <a:buNone/>
              <a:defRPr sz="787"/>
            </a:lvl4pPr>
            <a:lvl5pPr marL="1439526" indent="0">
              <a:buNone/>
              <a:defRPr sz="787"/>
            </a:lvl5pPr>
            <a:lvl6pPr marL="1799408" indent="0">
              <a:buNone/>
              <a:defRPr sz="787"/>
            </a:lvl6pPr>
            <a:lvl7pPr marL="2159289" indent="0">
              <a:buNone/>
              <a:defRPr sz="787"/>
            </a:lvl7pPr>
            <a:lvl8pPr marL="2519171" indent="0">
              <a:buNone/>
              <a:defRPr sz="787"/>
            </a:lvl8pPr>
            <a:lvl9pPr marL="2879052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882" indent="0">
              <a:buNone/>
              <a:defRPr sz="2204"/>
            </a:lvl2pPr>
            <a:lvl3pPr marL="719763" indent="0">
              <a:buNone/>
              <a:defRPr sz="1890"/>
            </a:lvl3pPr>
            <a:lvl4pPr marL="1079645" indent="0">
              <a:buNone/>
              <a:defRPr sz="1575"/>
            </a:lvl4pPr>
            <a:lvl5pPr marL="1439526" indent="0">
              <a:buNone/>
              <a:defRPr sz="1575"/>
            </a:lvl5pPr>
            <a:lvl6pPr marL="1799408" indent="0">
              <a:buNone/>
              <a:defRPr sz="1575"/>
            </a:lvl6pPr>
            <a:lvl7pPr marL="2159289" indent="0">
              <a:buNone/>
              <a:defRPr sz="1575"/>
            </a:lvl7pPr>
            <a:lvl8pPr marL="2519171" indent="0">
              <a:buNone/>
              <a:defRPr sz="1575"/>
            </a:lvl8pPr>
            <a:lvl9pPr marL="2879052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8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882" indent="0">
              <a:buNone/>
              <a:defRPr sz="1102"/>
            </a:lvl2pPr>
            <a:lvl3pPr marL="719763" indent="0">
              <a:buNone/>
              <a:defRPr sz="945"/>
            </a:lvl3pPr>
            <a:lvl4pPr marL="1079645" indent="0">
              <a:buNone/>
              <a:defRPr sz="787"/>
            </a:lvl4pPr>
            <a:lvl5pPr marL="1439526" indent="0">
              <a:buNone/>
              <a:defRPr sz="787"/>
            </a:lvl5pPr>
            <a:lvl6pPr marL="1799408" indent="0">
              <a:buNone/>
              <a:defRPr sz="787"/>
            </a:lvl6pPr>
            <a:lvl7pPr marL="2159289" indent="0">
              <a:buNone/>
              <a:defRPr sz="787"/>
            </a:lvl7pPr>
            <a:lvl8pPr marL="2519171" indent="0">
              <a:buNone/>
              <a:defRPr sz="787"/>
            </a:lvl8pPr>
            <a:lvl9pPr marL="2879052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0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5" y="325826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5" y="1629119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5" y="5672166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6F3A-F90D-4524-9E0D-09A2B93BAE62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6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7" y="5672166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5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763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41" indent="-179941" algn="l" defTabSz="719763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822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04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585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467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349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230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112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8993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882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763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645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526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408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289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171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052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4AC8D3-8DDA-48F6-A7AF-C3CDF9D3AE93}"/>
              </a:ext>
            </a:extLst>
          </p:cNvPr>
          <p:cNvSpPr/>
          <p:nvPr/>
        </p:nvSpPr>
        <p:spPr>
          <a:xfrm>
            <a:off x="1127841" y="72008"/>
            <a:ext cx="5580704" cy="5580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01" tIns="47250" rIns="94501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178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EE7868-A6D8-4936-BF66-BBE638952E15}"/>
              </a:ext>
            </a:extLst>
          </p:cNvPr>
          <p:cNvCxnSpPr/>
          <p:nvPr/>
        </p:nvCxnSpPr>
        <p:spPr>
          <a:xfrm>
            <a:off x="1127843" y="3419472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24E120-A0F0-4E1D-9592-FF288435004D}"/>
              </a:ext>
            </a:extLst>
          </p:cNvPr>
          <p:cNvCxnSpPr/>
          <p:nvPr/>
        </p:nvCxnSpPr>
        <p:spPr>
          <a:xfrm>
            <a:off x="1127843" y="453544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B82761D-74E9-45F0-B046-F9D01D1D0E33}"/>
              </a:ext>
            </a:extLst>
          </p:cNvPr>
          <p:cNvCxnSpPr/>
          <p:nvPr/>
        </p:nvCxnSpPr>
        <p:spPr>
          <a:xfrm>
            <a:off x="1127843" y="118752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0745196-0557-4C81-8FC3-521E4979E80A}"/>
              </a:ext>
            </a:extLst>
          </p:cNvPr>
          <p:cNvCxnSpPr/>
          <p:nvPr/>
        </p:nvCxnSpPr>
        <p:spPr>
          <a:xfrm>
            <a:off x="1127843" y="230349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DAA691-626E-4DF0-BD80-0B551605013A}"/>
              </a:ext>
            </a:extLst>
          </p:cNvPr>
          <p:cNvCxnSpPr>
            <a:cxnSpLocks/>
          </p:cNvCxnSpPr>
          <p:nvPr/>
        </p:nvCxnSpPr>
        <p:spPr>
          <a:xfrm rot="5400000">
            <a:off x="-54687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5E5344-1DA0-493C-81F1-7083CE76A959}"/>
              </a:ext>
            </a:extLst>
          </p:cNvPr>
          <p:cNvCxnSpPr>
            <a:cxnSpLocks/>
          </p:cNvCxnSpPr>
          <p:nvPr/>
        </p:nvCxnSpPr>
        <p:spPr>
          <a:xfrm rot="5400000">
            <a:off x="568759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38FDF8-8BC3-448B-9BDF-21F4C077BC10}"/>
              </a:ext>
            </a:extLst>
          </p:cNvPr>
          <p:cNvCxnSpPr>
            <a:cxnSpLocks/>
          </p:cNvCxnSpPr>
          <p:nvPr/>
        </p:nvCxnSpPr>
        <p:spPr>
          <a:xfrm rot="5400000">
            <a:off x="168439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002BECC-300A-468D-BB9D-4204406A4776}"/>
              </a:ext>
            </a:extLst>
          </p:cNvPr>
          <p:cNvCxnSpPr>
            <a:cxnSpLocks/>
          </p:cNvCxnSpPr>
          <p:nvPr/>
        </p:nvCxnSpPr>
        <p:spPr>
          <a:xfrm rot="5400000">
            <a:off x="2800028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4905C8-163C-4002-943F-B9137B030714}"/>
              </a:ext>
            </a:extLst>
          </p:cNvPr>
          <p:cNvSpPr txBox="1"/>
          <p:nvPr/>
        </p:nvSpPr>
        <p:spPr>
          <a:xfrm>
            <a:off x="2246001" y="367929"/>
            <a:ext cx="110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10pt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5D136E-88D2-4EC0-83FA-A212B1D442C4}"/>
              </a:ext>
            </a:extLst>
          </p:cNvPr>
          <p:cNvSpPr txBox="1"/>
          <p:nvPr/>
        </p:nvSpPr>
        <p:spPr>
          <a:xfrm>
            <a:off x="110241" y="367929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(0,4)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8ACA6E-FFB9-40FA-825F-2D4B3C859DA6}"/>
              </a:ext>
            </a:extLst>
          </p:cNvPr>
          <p:cNvSpPr txBox="1"/>
          <p:nvPr/>
        </p:nvSpPr>
        <p:spPr>
          <a:xfrm>
            <a:off x="110240" y="1482060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(0,3)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5F8BB4-603C-48FA-B4DC-B872ADEB4E08}"/>
              </a:ext>
            </a:extLst>
          </p:cNvPr>
          <p:cNvSpPr txBox="1"/>
          <p:nvPr/>
        </p:nvSpPr>
        <p:spPr>
          <a:xfrm>
            <a:off x="110241" y="2596191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(0,2)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B76F2B-8265-4ADA-99D8-8FE6A56AE586}"/>
              </a:ext>
            </a:extLst>
          </p:cNvPr>
          <p:cNvSpPr txBox="1"/>
          <p:nvPr/>
        </p:nvSpPr>
        <p:spPr>
          <a:xfrm>
            <a:off x="110239" y="3710322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(0,1)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10F1B7-25D1-4824-A513-A9EF0D0B37A1}"/>
              </a:ext>
            </a:extLst>
          </p:cNvPr>
          <p:cNvSpPr txBox="1"/>
          <p:nvPr/>
        </p:nvSpPr>
        <p:spPr>
          <a:xfrm>
            <a:off x="108298" y="4824453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BF831E5-1E11-4BDB-A76F-772DDE3FDB9C}"/>
              </a:ext>
            </a:extLst>
          </p:cNvPr>
          <p:cNvSpPr txBox="1"/>
          <p:nvPr/>
        </p:nvSpPr>
        <p:spPr>
          <a:xfrm>
            <a:off x="112337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B03EEF9-BC6F-4434-87D5-695E3898C73D}"/>
              </a:ext>
            </a:extLst>
          </p:cNvPr>
          <p:cNvSpPr txBox="1"/>
          <p:nvPr/>
        </p:nvSpPr>
        <p:spPr>
          <a:xfrm>
            <a:off x="2239005" y="5625468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EA1D9E-14D0-4723-9D53-951BF29DC7FB}"/>
              </a:ext>
            </a:extLst>
          </p:cNvPr>
          <p:cNvSpPr txBox="1"/>
          <p:nvPr/>
        </p:nvSpPr>
        <p:spPr>
          <a:xfrm>
            <a:off x="335211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80FDEA6-183B-41DB-90DC-8C9536672567}"/>
              </a:ext>
            </a:extLst>
          </p:cNvPr>
          <p:cNvSpPr txBox="1"/>
          <p:nvPr/>
        </p:nvSpPr>
        <p:spPr>
          <a:xfrm>
            <a:off x="4466866" y="5608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38E4F5-16D7-4618-87E6-8935FEFC1BC7}"/>
              </a:ext>
            </a:extLst>
          </p:cNvPr>
          <p:cNvSpPr txBox="1"/>
          <p:nvPr/>
        </p:nvSpPr>
        <p:spPr>
          <a:xfrm>
            <a:off x="5582499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0697D78-77FC-4E26-923E-3DC59C1E587E}"/>
              </a:ext>
            </a:extLst>
          </p:cNvPr>
          <p:cNvSpPr txBox="1"/>
          <p:nvPr/>
        </p:nvSpPr>
        <p:spPr>
          <a:xfrm>
            <a:off x="4512830" y="370935"/>
            <a:ext cx="103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5pt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7CB7E38-1D9E-45E8-B619-BDDBAEB0886C}"/>
              </a:ext>
            </a:extLst>
          </p:cNvPr>
          <p:cNvSpPr txBox="1"/>
          <p:nvPr/>
        </p:nvSpPr>
        <p:spPr>
          <a:xfrm>
            <a:off x="4489847" y="2440823"/>
            <a:ext cx="107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ワープ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(5pt)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CCEBAF3-7A37-4AF6-B3FE-33B00388A2A0}"/>
              </a:ext>
            </a:extLst>
          </p:cNvPr>
          <p:cNvSpPr txBox="1"/>
          <p:nvPr/>
        </p:nvSpPr>
        <p:spPr>
          <a:xfrm>
            <a:off x="2258579" y="4664255"/>
            <a:ext cx="107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ワープ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(10pt)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7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4AC8D3-8DDA-48F6-A7AF-C3CDF9D3AE93}"/>
              </a:ext>
            </a:extLst>
          </p:cNvPr>
          <p:cNvSpPr/>
          <p:nvPr/>
        </p:nvSpPr>
        <p:spPr>
          <a:xfrm>
            <a:off x="1127841" y="72008"/>
            <a:ext cx="5580704" cy="5580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01" tIns="47250" rIns="94501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178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EE7868-A6D8-4936-BF66-BBE638952E15}"/>
              </a:ext>
            </a:extLst>
          </p:cNvPr>
          <p:cNvCxnSpPr/>
          <p:nvPr/>
        </p:nvCxnSpPr>
        <p:spPr>
          <a:xfrm>
            <a:off x="1127843" y="3419472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24E120-A0F0-4E1D-9592-FF288435004D}"/>
              </a:ext>
            </a:extLst>
          </p:cNvPr>
          <p:cNvCxnSpPr/>
          <p:nvPr/>
        </p:nvCxnSpPr>
        <p:spPr>
          <a:xfrm>
            <a:off x="1127843" y="453544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B82761D-74E9-45F0-B046-F9D01D1D0E33}"/>
              </a:ext>
            </a:extLst>
          </p:cNvPr>
          <p:cNvCxnSpPr/>
          <p:nvPr/>
        </p:nvCxnSpPr>
        <p:spPr>
          <a:xfrm>
            <a:off x="1127843" y="118752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0745196-0557-4C81-8FC3-521E4979E80A}"/>
              </a:ext>
            </a:extLst>
          </p:cNvPr>
          <p:cNvCxnSpPr/>
          <p:nvPr/>
        </p:nvCxnSpPr>
        <p:spPr>
          <a:xfrm>
            <a:off x="1127843" y="230349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DAA691-626E-4DF0-BD80-0B551605013A}"/>
              </a:ext>
            </a:extLst>
          </p:cNvPr>
          <p:cNvCxnSpPr>
            <a:cxnSpLocks/>
          </p:cNvCxnSpPr>
          <p:nvPr/>
        </p:nvCxnSpPr>
        <p:spPr>
          <a:xfrm rot="5400000">
            <a:off x="-54687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5E5344-1DA0-493C-81F1-7083CE76A959}"/>
              </a:ext>
            </a:extLst>
          </p:cNvPr>
          <p:cNvCxnSpPr>
            <a:cxnSpLocks/>
          </p:cNvCxnSpPr>
          <p:nvPr/>
        </p:nvCxnSpPr>
        <p:spPr>
          <a:xfrm rot="5400000">
            <a:off x="568759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38FDF8-8BC3-448B-9BDF-21F4C077BC10}"/>
              </a:ext>
            </a:extLst>
          </p:cNvPr>
          <p:cNvCxnSpPr>
            <a:cxnSpLocks/>
          </p:cNvCxnSpPr>
          <p:nvPr/>
        </p:nvCxnSpPr>
        <p:spPr>
          <a:xfrm rot="5400000">
            <a:off x="168439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002BECC-300A-468D-BB9D-4204406A4776}"/>
              </a:ext>
            </a:extLst>
          </p:cNvPr>
          <p:cNvCxnSpPr>
            <a:cxnSpLocks/>
          </p:cNvCxnSpPr>
          <p:nvPr/>
        </p:nvCxnSpPr>
        <p:spPr>
          <a:xfrm rot="5400000">
            <a:off x="2800028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4905C8-163C-4002-943F-B9137B030714}"/>
              </a:ext>
            </a:extLst>
          </p:cNvPr>
          <p:cNvSpPr txBox="1"/>
          <p:nvPr/>
        </p:nvSpPr>
        <p:spPr>
          <a:xfrm>
            <a:off x="2246001" y="367929"/>
            <a:ext cx="110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6.54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A2EFEEE-C99B-4546-93F4-817C13DA673F}"/>
              </a:ext>
            </a:extLst>
          </p:cNvPr>
          <p:cNvSpPr txBox="1"/>
          <p:nvPr/>
        </p:nvSpPr>
        <p:spPr>
          <a:xfrm>
            <a:off x="3398460" y="367298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2.33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5D136E-88D2-4EC0-83FA-A212B1D442C4}"/>
              </a:ext>
            </a:extLst>
          </p:cNvPr>
          <p:cNvSpPr txBox="1"/>
          <p:nvPr/>
        </p:nvSpPr>
        <p:spPr>
          <a:xfrm>
            <a:off x="110241" y="367929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(0,4)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8ACA6E-FFB9-40FA-825F-2D4B3C859DA6}"/>
              </a:ext>
            </a:extLst>
          </p:cNvPr>
          <p:cNvSpPr txBox="1"/>
          <p:nvPr/>
        </p:nvSpPr>
        <p:spPr>
          <a:xfrm>
            <a:off x="110240" y="1482060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(0,3)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5F8BB4-603C-48FA-B4DC-B872ADEB4E08}"/>
              </a:ext>
            </a:extLst>
          </p:cNvPr>
          <p:cNvSpPr txBox="1"/>
          <p:nvPr/>
        </p:nvSpPr>
        <p:spPr>
          <a:xfrm>
            <a:off x="110241" y="2596191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(0,2)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B76F2B-8265-4ADA-99D8-8FE6A56AE586}"/>
              </a:ext>
            </a:extLst>
          </p:cNvPr>
          <p:cNvSpPr txBox="1"/>
          <p:nvPr/>
        </p:nvSpPr>
        <p:spPr>
          <a:xfrm>
            <a:off x="110239" y="3710322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(0,1)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10F1B7-25D1-4824-A513-A9EF0D0B37A1}"/>
              </a:ext>
            </a:extLst>
          </p:cNvPr>
          <p:cNvSpPr txBox="1"/>
          <p:nvPr/>
        </p:nvSpPr>
        <p:spPr>
          <a:xfrm>
            <a:off x="108298" y="4824453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BF831E5-1E11-4BDB-A76F-772DDE3FDB9C}"/>
              </a:ext>
            </a:extLst>
          </p:cNvPr>
          <p:cNvSpPr txBox="1"/>
          <p:nvPr/>
        </p:nvSpPr>
        <p:spPr>
          <a:xfrm>
            <a:off x="112337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B03EEF9-BC6F-4434-87D5-695E3898C73D}"/>
              </a:ext>
            </a:extLst>
          </p:cNvPr>
          <p:cNvSpPr txBox="1"/>
          <p:nvPr/>
        </p:nvSpPr>
        <p:spPr>
          <a:xfrm>
            <a:off x="2239005" y="5625468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EA1D9E-14D0-4723-9D53-951BF29DC7FB}"/>
              </a:ext>
            </a:extLst>
          </p:cNvPr>
          <p:cNvSpPr txBox="1"/>
          <p:nvPr/>
        </p:nvSpPr>
        <p:spPr>
          <a:xfrm>
            <a:off x="335211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80FDEA6-183B-41DB-90DC-8C9536672567}"/>
              </a:ext>
            </a:extLst>
          </p:cNvPr>
          <p:cNvSpPr txBox="1"/>
          <p:nvPr/>
        </p:nvSpPr>
        <p:spPr>
          <a:xfrm>
            <a:off x="4466866" y="5608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38E4F5-16D7-4618-87E6-8935FEFC1BC7}"/>
              </a:ext>
            </a:extLst>
          </p:cNvPr>
          <p:cNvSpPr txBox="1"/>
          <p:nvPr/>
        </p:nvSpPr>
        <p:spPr>
          <a:xfrm>
            <a:off x="5582499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288B49C-FFE1-495D-B159-E9E1B29A8825}"/>
              </a:ext>
            </a:extLst>
          </p:cNvPr>
          <p:cNvSpPr txBox="1"/>
          <p:nvPr/>
        </p:nvSpPr>
        <p:spPr>
          <a:xfrm>
            <a:off x="1129783" y="367929"/>
            <a:ext cx="110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0.25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710F122-2789-4B3F-8708-2B5373B5999C}"/>
              </a:ext>
            </a:extLst>
          </p:cNvPr>
          <p:cNvSpPr txBox="1"/>
          <p:nvPr/>
        </p:nvSpPr>
        <p:spPr>
          <a:xfrm>
            <a:off x="1159456" y="148206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0.18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C199CD8-A9AD-4F08-90D3-E01F2A6292F1}"/>
              </a:ext>
            </a:extLst>
          </p:cNvPr>
          <p:cNvSpPr txBox="1"/>
          <p:nvPr/>
        </p:nvSpPr>
        <p:spPr>
          <a:xfrm>
            <a:off x="1159456" y="260356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-0.27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87F1342-AF5E-44F7-BD5F-CCA266D0E7A2}"/>
              </a:ext>
            </a:extLst>
          </p:cNvPr>
          <p:cNvSpPr txBox="1"/>
          <p:nvPr/>
        </p:nvSpPr>
        <p:spPr>
          <a:xfrm>
            <a:off x="1159456" y="371769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-0.73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A56BDDF-2D71-400E-A01B-87B3DBA53649}"/>
              </a:ext>
            </a:extLst>
          </p:cNvPr>
          <p:cNvSpPr txBox="1"/>
          <p:nvPr/>
        </p:nvSpPr>
        <p:spPr>
          <a:xfrm>
            <a:off x="1165927" y="4826646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-1.61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8C9DF11-288A-4AF8-A821-95950F6AD423}"/>
              </a:ext>
            </a:extLst>
          </p:cNvPr>
          <p:cNvSpPr txBox="1"/>
          <p:nvPr/>
        </p:nvSpPr>
        <p:spPr>
          <a:xfrm>
            <a:off x="2277622" y="4828244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-0.82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4D1C1ED-DC7C-4CCC-A3DA-20828781DF51}"/>
              </a:ext>
            </a:extLst>
          </p:cNvPr>
          <p:cNvSpPr txBox="1"/>
          <p:nvPr/>
        </p:nvSpPr>
        <p:spPr>
          <a:xfrm>
            <a:off x="3391167" y="483304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-0.66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22826C7-DC44-473F-A4E6-B3303794FE51}"/>
              </a:ext>
            </a:extLst>
          </p:cNvPr>
          <p:cNvSpPr txBox="1"/>
          <p:nvPr/>
        </p:nvSpPr>
        <p:spPr>
          <a:xfrm>
            <a:off x="4505921" y="484300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-0.84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2B39CE0-860B-4FD4-A856-BE5534F49365}"/>
              </a:ext>
            </a:extLst>
          </p:cNvPr>
          <p:cNvSpPr txBox="1"/>
          <p:nvPr/>
        </p:nvSpPr>
        <p:spPr>
          <a:xfrm>
            <a:off x="5621554" y="483542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-1.63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21A9F7-6769-4BF1-9A85-FC89B6077527}"/>
              </a:ext>
            </a:extLst>
          </p:cNvPr>
          <p:cNvSpPr txBox="1"/>
          <p:nvPr/>
        </p:nvSpPr>
        <p:spPr>
          <a:xfrm>
            <a:off x="2277622" y="371225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-0.29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EFFE594-D110-4034-A30C-A14D7FC229B9}"/>
              </a:ext>
            </a:extLst>
          </p:cNvPr>
          <p:cNvSpPr txBox="1"/>
          <p:nvPr/>
        </p:nvSpPr>
        <p:spPr>
          <a:xfrm>
            <a:off x="3391167" y="3704668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-0.21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C868146-C39C-43C2-8592-06A54D179272}"/>
              </a:ext>
            </a:extLst>
          </p:cNvPr>
          <p:cNvSpPr txBox="1"/>
          <p:nvPr/>
        </p:nvSpPr>
        <p:spPr>
          <a:xfrm>
            <a:off x="4519741" y="3714927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-0.36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33ADC50-1AE4-44A1-8C41-88740AA778E0}"/>
              </a:ext>
            </a:extLst>
          </p:cNvPr>
          <p:cNvSpPr txBox="1"/>
          <p:nvPr/>
        </p:nvSpPr>
        <p:spPr>
          <a:xfrm>
            <a:off x="5629730" y="371677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-0.78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EDF8E23-2484-4618-ACA1-5E835C177C49}"/>
              </a:ext>
            </a:extLst>
          </p:cNvPr>
          <p:cNvSpPr txBox="1"/>
          <p:nvPr/>
        </p:nvSpPr>
        <p:spPr>
          <a:xfrm>
            <a:off x="5629730" y="2596871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-0.43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76EAFD8-197A-42C5-A552-4A73FD838BD8}"/>
              </a:ext>
            </a:extLst>
          </p:cNvPr>
          <p:cNvSpPr txBox="1"/>
          <p:nvPr/>
        </p:nvSpPr>
        <p:spPr>
          <a:xfrm>
            <a:off x="5631101" y="1486909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C62AE3A-8E39-4BF2-BBE8-832891931F90}"/>
              </a:ext>
            </a:extLst>
          </p:cNvPr>
          <p:cNvSpPr txBox="1"/>
          <p:nvPr/>
        </p:nvSpPr>
        <p:spPr>
          <a:xfrm>
            <a:off x="5629730" y="36363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-0.50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0697D78-77FC-4E26-923E-3DC59C1E587E}"/>
              </a:ext>
            </a:extLst>
          </p:cNvPr>
          <p:cNvSpPr txBox="1"/>
          <p:nvPr/>
        </p:nvSpPr>
        <p:spPr>
          <a:xfrm>
            <a:off x="4512830" y="37093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3.65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1F5E21-4302-4E3E-85B3-83F5224385FD}"/>
              </a:ext>
            </a:extLst>
          </p:cNvPr>
          <p:cNvSpPr txBox="1"/>
          <p:nvPr/>
        </p:nvSpPr>
        <p:spPr>
          <a:xfrm>
            <a:off x="4505920" y="1485742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1.10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7CB7E38-1D9E-45E8-B619-BDDBAEB0886C}"/>
              </a:ext>
            </a:extLst>
          </p:cNvPr>
          <p:cNvSpPr txBox="1"/>
          <p:nvPr/>
        </p:nvSpPr>
        <p:spPr>
          <a:xfrm>
            <a:off x="4505920" y="2600197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0.15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39198BF-E7D6-4DCD-A920-D82BED6ABEA2}"/>
              </a:ext>
            </a:extLst>
          </p:cNvPr>
          <p:cNvSpPr txBox="1"/>
          <p:nvPr/>
        </p:nvSpPr>
        <p:spPr>
          <a:xfrm>
            <a:off x="3397197" y="2594744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0.37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9D4779-64DD-4A42-BEEF-3997D82325A0}"/>
              </a:ext>
            </a:extLst>
          </p:cNvPr>
          <p:cNvSpPr txBox="1"/>
          <p:nvPr/>
        </p:nvSpPr>
        <p:spPr>
          <a:xfrm>
            <a:off x="2281560" y="260403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0.38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E60E494-E555-437F-AAA3-4A289C76816D}"/>
              </a:ext>
            </a:extLst>
          </p:cNvPr>
          <p:cNvSpPr txBox="1"/>
          <p:nvPr/>
        </p:nvSpPr>
        <p:spPr>
          <a:xfrm>
            <a:off x="2277622" y="1479742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1.90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560742-7944-46B8-8166-C211DB0F9EAB}"/>
              </a:ext>
            </a:extLst>
          </p:cNvPr>
          <p:cNvSpPr txBox="1"/>
          <p:nvPr/>
        </p:nvSpPr>
        <p:spPr>
          <a:xfrm>
            <a:off x="3398460" y="148129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1.28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3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4AC8D3-8DDA-48F6-A7AF-C3CDF9D3AE93}"/>
              </a:ext>
            </a:extLst>
          </p:cNvPr>
          <p:cNvSpPr/>
          <p:nvPr/>
        </p:nvSpPr>
        <p:spPr>
          <a:xfrm>
            <a:off x="1127841" y="72008"/>
            <a:ext cx="5580704" cy="5580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01" tIns="47250" rIns="94501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178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EE7868-A6D8-4936-BF66-BBE638952E15}"/>
              </a:ext>
            </a:extLst>
          </p:cNvPr>
          <p:cNvCxnSpPr/>
          <p:nvPr/>
        </p:nvCxnSpPr>
        <p:spPr>
          <a:xfrm>
            <a:off x="1127843" y="3419472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24E120-A0F0-4E1D-9592-FF288435004D}"/>
              </a:ext>
            </a:extLst>
          </p:cNvPr>
          <p:cNvCxnSpPr/>
          <p:nvPr/>
        </p:nvCxnSpPr>
        <p:spPr>
          <a:xfrm>
            <a:off x="1127843" y="453544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B82761D-74E9-45F0-B046-F9D01D1D0E33}"/>
              </a:ext>
            </a:extLst>
          </p:cNvPr>
          <p:cNvCxnSpPr/>
          <p:nvPr/>
        </p:nvCxnSpPr>
        <p:spPr>
          <a:xfrm>
            <a:off x="1127843" y="118752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0745196-0557-4C81-8FC3-521E4979E80A}"/>
              </a:ext>
            </a:extLst>
          </p:cNvPr>
          <p:cNvCxnSpPr/>
          <p:nvPr/>
        </p:nvCxnSpPr>
        <p:spPr>
          <a:xfrm>
            <a:off x="1127843" y="230349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DAA691-626E-4DF0-BD80-0B551605013A}"/>
              </a:ext>
            </a:extLst>
          </p:cNvPr>
          <p:cNvCxnSpPr>
            <a:cxnSpLocks/>
          </p:cNvCxnSpPr>
          <p:nvPr/>
        </p:nvCxnSpPr>
        <p:spPr>
          <a:xfrm rot="5400000">
            <a:off x="-54687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5E5344-1DA0-493C-81F1-7083CE76A959}"/>
              </a:ext>
            </a:extLst>
          </p:cNvPr>
          <p:cNvCxnSpPr>
            <a:cxnSpLocks/>
          </p:cNvCxnSpPr>
          <p:nvPr/>
        </p:nvCxnSpPr>
        <p:spPr>
          <a:xfrm rot="5400000">
            <a:off x="568759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38FDF8-8BC3-448B-9BDF-21F4C077BC10}"/>
              </a:ext>
            </a:extLst>
          </p:cNvPr>
          <p:cNvCxnSpPr>
            <a:cxnSpLocks/>
          </p:cNvCxnSpPr>
          <p:nvPr/>
        </p:nvCxnSpPr>
        <p:spPr>
          <a:xfrm rot="5400000">
            <a:off x="168439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002BECC-300A-468D-BB9D-4204406A4776}"/>
              </a:ext>
            </a:extLst>
          </p:cNvPr>
          <p:cNvCxnSpPr>
            <a:cxnSpLocks/>
          </p:cNvCxnSpPr>
          <p:nvPr/>
        </p:nvCxnSpPr>
        <p:spPr>
          <a:xfrm rot="5400000">
            <a:off x="2800028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4905C8-163C-4002-943F-B9137B030714}"/>
              </a:ext>
            </a:extLst>
          </p:cNvPr>
          <p:cNvSpPr txBox="1"/>
          <p:nvPr/>
        </p:nvSpPr>
        <p:spPr>
          <a:xfrm>
            <a:off x="2246001" y="367929"/>
            <a:ext cx="110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8.86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A2EFEEE-C99B-4546-93F4-817C13DA673F}"/>
              </a:ext>
            </a:extLst>
          </p:cNvPr>
          <p:cNvSpPr txBox="1"/>
          <p:nvPr/>
        </p:nvSpPr>
        <p:spPr>
          <a:xfrm>
            <a:off x="3398460" y="367298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4.44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5D136E-88D2-4EC0-83FA-A212B1D442C4}"/>
              </a:ext>
            </a:extLst>
          </p:cNvPr>
          <p:cNvSpPr txBox="1"/>
          <p:nvPr/>
        </p:nvSpPr>
        <p:spPr>
          <a:xfrm>
            <a:off x="110241" y="367929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(0,4)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8ACA6E-FFB9-40FA-825F-2D4B3C859DA6}"/>
              </a:ext>
            </a:extLst>
          </p:cNvPr>
          <p:cNvSpPr txBox="1"/>
          <p:nvPr/>
        </p:nvSpPr>
        <p:spPr>
          <a:xfrm>
            <a:off x="110240" y="1482060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(0,3)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5F8BB4-603C-48FA-B4DC-B872ADEB4E08}"/>
              </a:ext>
            </a:extLst>
          </p:cNvPr>
          <p:cNvSpPr txBox="1"/>
          <p:nvPr/>
        </p:nvSpPr>
        <p:spPr>
          <a:xfrm>
            <a:off x="110241" y="2596191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(0,2)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B76F2B-8265-4ADA-99D8-8FE6A56AE586}"/>
              </a:ext>
            </a:extLst>
          </p:cNvPr>
          <p:cNvSpPr txBox="1"/>
          <p:nvPr/>
        </p:nvSpPr>
        <p:spPr>
          <a:xfrm>
            <a:off x="110239" y="3710322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(0,1)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10F1B7-25D1-4824-A513-A9EF0D0B37A1}"/>
              </a:ext>
            </a:extLst>
          </p:cNvPr>
          <p:cNvSpPr txBox="1"/>
          <p:nvPr/>
        </p:nvSpPr>
        <p:spPr>
          <a:xfrm>
            <a:off x="108298" y="4824453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BF831E5-1E11-4BDB-A76F-772DDE3FDB9C}"/>
              </a:ext>
            </a:extLst>
          </p:cNvPr>
          <p:cNvSpPr txBox="1"/>
          <p:nvPr/>
        </p:nvSpPr>
        <p:spPr>
          <a:xfrm>
            <a:off x="112337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B03EEF9-BC6F-4434-87D5-695E3898C73D}"/>
              </a:ext>
            </a:extLst>
          </p:cNvPr>
          <p:cNvSpPr txBox="1"/>
          <p:nvPr/>
        </p:nvSpPr>
        <p:spPr>
          <a:xfrm>
            <a:off x="2239005" y="5625468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EA1D9E-14D0-4723-9D53-951BF29DC7FB}"/>
              </a:ext>
            </a:extLst>
          </p:cNvPr>
          <p:cNvSpPr txBox="1"/>
          <p:nvPr/>
        </p:nvSpPr>
        <p:spPr>
          <a:xfrm>
            <a:off x="335211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80FDEA6-183B-41DB-90DC-8C9536672567}"/>
              </a:ext>
            </a:extLst>
          </p:cNvPr>
          <p:cNvSpPr txBox="1"/>
          <p:nvPr/>
        </p:nvSpPr>
        <p:spPr>
          <a:xfrm>
            <a:off x="4466866" y="5608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38E4F5-16D7-4618-87E6-8935FEFC1BC7}"/>
              </a:ext>
            </a:extLst>
          </p:cNvPr>
          <p:cNvSpPr txBox="1"/>
          <p:nvPr/>
        </p:nvSpPr>
        <p:spPr>
          <a:xfrm>
            <a:off x="5582499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288B49C-FFE1-495D-B159-E9E1B29A8825}"/>
              </a:ext>
            </a:extLst>
          </p:cNvPr>
          <p:cNvSpPr txBox="1"/>
          <p:nvPr/>
        </p:nvSpPr>
        <p:spPr>
          <a:xfrm>
            <a:off x="1129783" y="367929"/>
            <a:ext cx="110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3.34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710F122-2789-4B3F-8708-2B5373B5999C}"/>
              </a:ext>
            </a:extLst>
          </p:cNvPr>
          <p:cNvSpPr txBox="1"/>
          <p:nvPr/>
        </p:nvSpPr>
        <p:spPr>
          <a:xfrm>
            <a:off x="1159456" y="148206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1.53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C199CD8-A9AD-4F08-90D3-E01F2A6292F1}"/>
              </a:ext>
            </a:extLst>
          </p:cNvPr>
          <p:cNvSpPr txBox="1"/>
          <p:nvPr/>
        </p:nvSpPr>
        <p:spPr>
          <a:xfrm>
            <a:off x="1159456" y="260356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0.06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87F1342-AF5E-44F7-BD5F-CCA266D0E7A2}"/>
              </a:ext>
            </a:extLst>
          </p:cNvPr>
          <p:cNvSpPr txBox="1"/>
          <p:nvPr/>
        </p:nvSpPr>
        <p:spPr>
          <a:xfrm>
            <a:off x="1159456" y="371769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-0.94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A56BDDF-2D71-400E-A01B-87B3DBA53649}"/>
              </a:ext>
            </a:extLst>
          </p:cNvPr>
          <p:cNvSpPr txBox="1"/>
          <p:nvPr/>
        </p:nvSpPr>
        <p:spPr>
          <a:xfrm>
            <a:off x="1165927" y="4826646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-1.80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8C9DF11-288A-4AF8-A821-95950F6AD423}"/>
              </a:ext>
            </a:extLst>
          </p:cNvPr>
          <p:cNvSpPr txBox="1"/>
          <p:nvPr/>
        </p:nvSpPr>
        <p:spPr>
          <a:xfrm>
            <a:off x="2277622" y="4828244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-1.28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4D1C1ED-DC7C-4CCC-A3DA-20828781DF51}"/>
              </a:ext>
            </a:extLst>
          </p:cNvPr>
          <p:cNvSpPr txBox="1"/>
          <p:nvPr/>
        </p:nvSpPr>
        <p:spPr>
          <a:xfrm>
            <a:off x="3391167" y="483304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-1.16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22826C7-DC44-473F-A4E6-B3303794FE51}"/>
              </a:ext>
            </a:extLst>
          </p:cNvPr>
          <p:cNvSpPr txBox="1"/>
          <p:nvPr/>
        </p:nvSpPr>
        <p:spPr>
          <a:xfrm>
            <a:off x="4505921" y="484300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-1.35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2B39CE0-860B-4FD4-A856-BE5534F49365}"/>
              </a:ext>
            </a:extLst>
          </p:cNvPr>
          <p:cNvSpPr txBox="1"/>
          <p:nvPr/>
        </p:nvSpPr>
        <p:spPr>
          <a:xfrm>
            <a:off x="5621554" y="483542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-1.89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621A9F7-6769-4BF1-9A85-FC89B6077527}"/>
              </a:ext>
            </a:extLst>
          </p:cNvPr>
          <p:cNvSpPr txBox="1"/>
          <p:nvPr/>
        </p:nvSpPr>
        <p:spPr>
          <a:xfrm>
            <a:off x="2277622" y="371225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-0.40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EFFE594-D110-4034-A30C-A14D7FC229B9}"/>
              </a:ext>
            </a:extLst>
          </p:cNvPr>
          <p:cNvSpPr txBox="1"/>
          <p:nvPr/>
        </p:nvSpPr>
        <p:spPr>
          <a:xfrm>
            <a:off x="3391167" y="3704668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-0.32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C868146-C39C-43C2-8592-06A54D179272}"/>
              </a:ext>
            </a:extLst>
          </p:cNvPr>
          <p:cNvSpPr txBox="1"/>
          <p:nvPr/>
        </p:nvSpPr>
        <p:spPr>
          <a:xfrm>
            <a:off x="4519741" y="3714927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-0.54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33ADC50-1AE4-44A1-8C41-88740AA778E0}"/>
              </a:ext>
            </a:extLst>
          </p:cNvPr>
          <p:cNvSpPr txBox="1"/>
          <p:nvPr/>
        </p:nvSpPr>
        <p:spPr>
          <a:xfrm>
            <a:off x="5629730" y="3716773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EDF8E23-2484-4618-ACA1-5E835C177C49}"/>
              </a:ext>
            </a:extLst>
          </p:cNvPr>
          <p:cNvSpPr txBox="1"/>
          <p:nvPr/>
        </p:nvSpPr>
        <p:spPr>
          <a:xfrm>
            <a:off x="5629730" y="2596869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0.41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76EAFD8-197A-42C5-A552-4A73FD838BD8}"/>
              </a:ext>
            </a:extLst>
          </p:cNvPr>
          <p:cNvSpPr txBox="1"/>
          <p:nvPr/>
        </p:nvSpPr>
        <p:spPr>
          <a:xfrm>
            <a:off x="5631101" y="1486909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0.50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C62AE3A-8E39-4BF2-BBE8-832891931F90}"/>
              </a:ext>
            </a:extLst>
          </p:cNvPr>
          <p:cNvSpPr txBox="1"/>
          <p:nvPr/>
        </p:nvSpPr>
        <p:spPr>
          <a:xfrm>
            <a:off x="5629730" y="363630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1.44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0697D78-77FC-4E26-923E-3DC59C1E587E}"/>
              </a:ext>
            </a:extLst>
          </p:cNvPr>
          <p:cNvSpPr txBox="1"/>
          <p:nvPr/>
        </p:nvSpPr>
        <p:spPr>
          <a:xfrm>
            <a:off x="4512830" y="37093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5.32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1F5E21-4302-4E3E-85B3-83F5224385FD}"/>
              </a:ext>
            </a:extLst>
          </p:cNvPr>
          <p:cNvSpPr txBox="1"/>
          <p:nvPr/>
        </p:nvSpPr>
        <p:spPr>
          <a:xfrm>
            <a:off x="4505920" y="1485742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1.89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7CB7E38-1D9E-45E8-B619-BDDBAEB0886C}"/>
              </a:ext>
            </a:extLst>
          </p:cNvPr>
          <p:cNvSpPr txBox="1"/>
          <p:nvPr/>
        </p:nvSpPr>
        <p:spPr>
          <a:xfrm>
            <a:off x="4505920" y="2600197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39198BF-E7D6-4DCD-A920-D82BED6ABEA2}"/>
              </a:ext>
            </a:extLst>
          </p:cNvPr>
          <p:cNvSpPr txBox="1"/>
          <p:nvPr/>
        </p:nvSpPr>
        <p:spPr>
          <a:xfrm>
            <a:off x="3397197" y="2594744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0.68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9D4779-64DD-4A42-BEEF-3997D82325A0}"/>
              </a:ext>
            </a:extLst>
          </p:cNvPr>
          <p:cNvSpPr txBox="1"/>
          <p:nvPr/>
        </p:nvSpPr>
        <p:spPr>
          <a:xfrm>
            <a:off x="2281560" y="260403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0.75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E60E494-E555-437F-AAA3-4A289C76816D}"/>
              </a:ext>
            </a:extLst>
          </p:cNvPr>
          <p:cNvSpPr txBox="1"/>
          <p:nvPr/>
        </p:nvSpPr>
        <p:spPr>
          <a:xfrm>
            <a:off x="2277622" y="1479742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3.01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8560742-7944-46B8-8166-C211DB0F9EAB}"/>
              </a:ext>
            </a:extLst>
          </p:cNvPr>
          <p:cNvSpPr txBox="1"/>
          <p:nvPr/>
        </p:nvSpPr>
        <p:spPr>
          <a:xfrm>
            <a:off x="3398460" y="1481295"/>
            <a:ext cx="103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2.25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56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174</Words>
  <Application>Microsoft Office PowerPoint</Application>
  <PresentationFormat>ユーザー設定</PresentationFormat>
  <Paragraphs>86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雅也 森</dc:creator>
  <cp:lastModifiedBy>雅也 森</cp:lastModifiedBy>
  <cp:revision>12</cp:revision>
  <dcterms:created xsi:type="dcterms:W3CDTF">2019-12-23T20:43:52Z</dcterms:created>
  <dcterms:modified xsi:type="dcterms:W3CDTF">2019-12-26T00:59:20Z</dcterms:modified>
</cp:coreProperties>
</file>