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4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967-7DD6-473D-8C54-21FF3F869075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373-6E02-4018-9DA8-AC417B621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6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967-7DD6-473D-8C54-21FF3F869075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373-6E02-4018-9DA8-AC417B621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6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967-7DD6-473D-8C54-21FF3F869075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373-6E02-4018-9DA8-AC417B621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27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967-7DD6-473D-8C54-21FF3F869075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373-6E02-4018-9DA8-AC417B621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34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967-7DD6-473D-8C54-21FF3F869075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373-6E02-4018-9DA8-AC417B621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3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967-7DD6-473D-8C54-21FF3F869075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373-6E02-4018-9DA8-AC417B621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81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967-7DD6-473D-8C54-21FF3F869075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373-6E02-4018-9DA8-AC417B621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30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967-7DD6-473D-8C54-21FF3F869075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373-6E02-4018-9DA8-AC417B621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52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967-7DD6-473D-8C54-21FF3F869075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373-6E02-4018-9DA8-AC417B621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48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967-7DD6-473D-8C54-21FF3F869075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373-6E02-4018-9DA8-AC417B621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80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967-7DD6-473D-8C54-21FF3F869075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373-6E02-4018-9DA8-AC417B621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05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9967-7DD6-473D-8C54-21FF3F869075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E373-6E02-4018-9DA8-AC417B621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6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kumimoji="1"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204F07-DE1C-4366-B726-402449D26941}"/>
              </a:ext>
            </a:extLst>
          </p:cNvPr>
          <p:cNvSpPr/>
          <p:nvPr/>
        </p:nvSpPr>
        <p:spPr>
          <a:xfrm>
            <a:off x="360225" y="360225"/>
            <a:ext cx="2880000" cy="28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ACA16FF-8024-4AC2-B3A6-CEB2D462DCFA}"/>
              </a:ext>
            </a:extLst>
          </p:cNvPr>
          <p:cNvSpPr/>
          <p:nvPr/>
        </p:nvSpPr>
        <p:spPr>
          <a:xfrm>
            <a:off x="360225" y="360225"/>
            <a:ext cx="2880000" cy="2880000"/>
          </a:xfrm>
          <a:prstGeom prst="ellipse">
            <a:avLst/>
          </a:prstGeom>
          <a:solidFill>
            <a:schemeClr val="tx1">
              <a:alpha val="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1AFD161-953C-447A-8CE4-4F5FA69622A7}"/>
              </a:ext>
            </a:extLst>
          </p:cNvPr>
          <p:cNvCxnSpPr>
            <a:cxnSpLocks/>
          </p:cNvCxnSpPr>
          <p:nvPr/>
        </p:nvCxnSpPr>
        <p:spPr>
          <a:xfrm flipH="1">
            <a:off x="1800225" y="1799930"/>
            <a:ext cx="144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2DB3345-CF61-4B5A-99EC-30079E38E4E3}"/>
              </a:ext>
            </a:extLst>
          </p:cNvPr>
          <p:cNvSpPr txBox="1"/>
          <p:nvPr/>
        </p:nvSpPr>
        <p:spPr>
          <a:xfrm>
            <a:off x="2037102" y="1430598"/>
            <a:ext cx="96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半径：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855C4AD-5868-4AEC-89DB-6FBF7BD089BF}"/>
              </a:ext>
            </a:extLst>
          </p:cNvPr>
          <p:cNvSpPr txBox="1"/>
          <p:nvPr/>
        </p:nvSpPr>
        <p:spPr>
          <a:xfrm>
            <a:off x="745720" y="3240225"/>
            <a:ext cx="210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半径</a:t>
            </a:r>
            <a:r>
              <a:rPr kumimoji="1" lang="en-US" altLang="ja-JP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</a:t>
            </a:r>
            <a:r>
              <a:rPr kumimoji="1" lang="ja-JP" altLang="en-US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の正方形と円</a:t>
            </a:r>
          </a:p>
        </p:txBody>
      </p:sp>
    </p:spTree>
    <p:extLst>
      <p:ext uri="{BB962C8B-B14F-4D97-AF65-F5344CB8AC3E}">
        <p14:creationId xmlns:p14="http://schemas.microsoft.com/office/powerpoint/2010/main" val="354305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9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雅也 森</dc:creator>
  <cp:lastModifiedBy>雅也 森</cp:lastModifiedBy>
  <cp:revision>1</cp:revision>
  <dcterms:created xsi:type="dcterms:W3CDTF">2020-01-12T11:00:51Z</dcterms:created>
  <dcterms:modified xsi:type="dcterms:W3CDTF">2020-01-12T11:08:21Z</dcterms:modified>
</cp:coreProperties>
</file>