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5822" r:id="rId2"/>
    <p:sldId id="5824" r:id="rId3"/>
    <p:sldId id="5827" r:id="rId4"/>
    <p:sldId id="5838" r:id="rId5"/>
    <p:sldId id="5831" r:id="rId6"/>
    <p:sldId id="5828" r:id="rId7"/>
    <p:sldId id="5833" r:id="rId8"/>
    <p:sldId id="5829" r:id="rId9"/>
    <p:sldId id="5832" r:id="rId10"/>
    <p:sldId id="5844" r:id="rId11"/>
    <p:sldId id="5830" r:id="rId12"/>
    <p:sldId id="5839" r:id="rId13"/>
    <p:sldId id="5843" r:id="rId14"/>
  </p:sldIdLst>
  <p:sldSz cx="12192000" cy="6858000"/>
  <p:notesSz cx="6858000" cy="9144000"/>
  <p:embeddedFontLst>
    <p:embeddedFont>
      <p:font typeface="站酷小薇LOGO体" panose="02010600030101010101" charset="-122"/>
      <p:regular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等线 Light" panose="02010600030101010101" pitchFamily="2" charset="-122"/>
      <p:regular r:id="rId18"/>
    </p:embeddedFont>
    <p:embeddedFont>
      <p:font typeface="楷体" panose="02010609060101010101" pitchFamily="49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D7C6"/>
    <a:srgbClr val="BEC9DC"/>
    <a:srgbClr val="F0EEEC"/>
    <a:srgbClr val="EB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D053-F46E-47B1-A443-B9AB089755FA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EEBC-6302-4342-90AC-71AD949F36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81.xml"/><Relationship Id="rId18" Type="http://schemas.openxmlformats.org/officeDocument/2006/relationships/tags" Target="../tags/tag86.xml"/><Relationship Id="rId26" Type="http://schemas.openxmlformats.org/officeDocument/2006/relationships/slideLayout" Target="../slideLayouts/slideLayout6.xml"/><Relationship Id="rId21" Type="http://schemas.openxmlformats.org/officeDocument/2006/relationships/tags" Target="../tags/tag89.xml"/><Relationship Id="rId34" Type="http://schemas.openxmlformats.org/officeDocument/2006/relationships/image" Target="../media/image10.svg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5" Type="http://schemas.openxmlformats.org/officeDocument/2006/relationships/tags" Target="../tags/tag93.xml"/><Relationship Id="rId33" Type="http://schemas.openxmlformats.org/officeDocument/2006/relationships/image" Target="../media/image9.png"/><Relationship Id="rId38" Type="http://schemas.openxmlformats.org/officeDocument/2006/relationships/image" Target="../media/image14.svg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tags" Target="../tags/tag88.xml"/><Relationship Id="rId29" Type="http://schemas.openxmlformats.org/officeDocument/2006/relationships/image" Target="../media/image5.png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24" Type="http://schemas.openxmlformats.org/officeDocument/2006/relationships/tags" Target="../tags/tag92.xml"/><Relationship Id="rId32" Type="http://schemas.openxmlformats.org/officeDocument/2006/relationships/image" Target="../media/image8.svg"/><Relationship Id="rId37" Type="http://schemas.openxmlformats.org/officeDocument/2006/relationships/image" Target="../media/image13.png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tags" Target="../tags/tag91.xml"/><Relationship Id="rId28" Type="http://schemas.openxmlformats.org/officeDocument/2006/relationships/image" Target="../media/image4.svg"/><Relationship Id="rId36" Type="http://schemas.openxmlformats.org/officeDocument/2006/relationships/image" Target="../media/image12.svg"/><Relationship Id="rId10" Type="http://schemas.openxmlformats.org/officeDocument/2006/relationships/tags" Target="../tags/tag78.xml"/><Relationship Id="rId19" Type="http://schemas.openxmlformats.org/officeDocument/2006/relationships/tags" Target="../tags/tag87.xml"/><Relationship Id="rId31" Type="http://schemas.openxmlformats.org/officeDocument/2006/relationships/image" Target="../media/image7.png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tags" Target="../tags/tag90.xml"/><Relationship Id="rId27" Type="http://schemas.openxmlformats.org/officeDocument/2006/relationships/image" Target="../media/image3.png"/><Relationship Id="rId30" Type="http://schemas.openxmlformats.org/officeDocument/2006/relationships/image" Target="../media/image6.svg"/><Relationship Id="rId35" Type="http://schemas.openxmlformats.org/officeDocument/2006/relationships/image" Target="../media/image11.png"/><Relationship Id="rId8" Type="http://schemas.openxmlformats.org/officeDocument/2006/relationships/tags" Target="../tags/tag76.xml"/><Relationship Id="rId3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2.png"/><Relationship Id="rId2" Type="http://schemas.openxmlformats.org/officeDocument/2006/relationships/tags" Target="../tags/tag22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86065" y="654417"/>
            <a:ext cx="13338729" cy="5549166"/>
            <a:chOff x="678104" y="1290986"/>
            <a:chExt cx="10833710" cy="45070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5336" y="1290986"/>
              <a:ext cx="1546478" cy="450703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224582" y="1290986"/>
              <a:ext cx="7740753" cy="4507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104" y="1290986"/>
              <a:ext cx="1546478" cy="4507030"/>
            </a:xfrm>
            <a:prstGeom prst="rect">
              <a:avLst/>
            </a:prstGeom>
          </p:spPr>
        </p:pic>
      </p:grpSp>
      <p:sp>
        <p:nvSpPr>
          <p:cNvPr id="10" name="任意多边形: 形状 9"/>
          <p:cNvSpPr/>
          <p:nvPr/>
        </p:nvSpPr>
        <p:spPr>
          <a:xfrm>
            <a:off x="1" y="3999450"/>
            <a:ext cx="5025653" cy="2858550"/>
          </a:xfrm>
          <a:custGeom>
            <a:avLst/>
            <a:gdLst>
              <a:gd name="connsiteX0" fmla="*/ 0 w 5475111"/>
              <a:gd name="connsiteY0" fmla="*/ 0 h 3114198"/>
              <a:gd name="connsiteX1" fmla="*/ 73742 w 5475111"/>
              <a:gd name="connsiteY1" fmla="*/ 116589 h 3114198"/>
              <a:gd name="connsiteX2" fmla="*/ 1238865 w 5475111"/>
              <a:gd name="connsiteY2" fmla="*/ 1683604 h 3114198"/>
              <a:gd name="connsiteX3" fmla="*/ 3451123 w 5475111"/>
              <a:gd name="connsiteY3" fmla="*/ 1742598 h 3114198"/>
              <a:gd name="connsiteX4" fmla="*/ 5279923 w 5475111"/>
              <a:gd name="connsiteY4" fmla="*/ 3010959 h 3114198"/>
              <a:gd name="connsiteX5" fmla="*/ 5384973 w 5475111"/>
              <a:gd name="connsiteY5" fmla="*/ 3071091 h 3114198"/>
              <a:gd name="connsiteX6" fmla="*/ 5475111 w 5475111"/>
              <a:gd name="connsiteY6" fmla="*/ 3114198 h 3114198"/>
              <a:gd name="connsiteX7" fmla="*/ 0 w 5475111"/>
              <a:gd name="connsiteY7" fmla="*/ 3114198 h 311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5111" h="3114198">
                <a:moveTo>
                  <a:pt x="0" y="0"/>
                </a:moveTo>
                <a:lnTo>
                  <a:pt x="73742" y="116589"/>
                </a:lnTo>
                <a:cubicBezTo>
                  <a:pt x="464575" y="745853"/>
                  <a:pt x="865239" y="1459920"/>
                  <a:pt x="1238865" y="1683604"/>
                </a:cubicBezTo>
                <a:cubicBezTo>
                  <a:pt x="1986117" y="2130972"/>
                  <a:pt x="2777613" y="1521372"/>
                  <a:pt x="3451123" y="1742598"/>
                </a:cubicBezTo>
                <a:cubicBezTo>
                  <a:pt x="4124633" y="1963824"/>
                  <a:pt x="4753897" y="2676662"/>
                  <a:pt x="5279923" y="3010959"/>
                </a:cubicBezTo>
                <a:cubicBezTo>
                  <a:pt x="5312800" y="3031853"/>
                  <a:pt x="5347981" y="3051863"/>
                  <a:pt x="5384973" y="3071091"/>
                </a:cubicBezTo>
                <a:lnTo>
                  <a:pt x="5475111" y="3114198"/>
                </a:lnTo>
                <a:lnTo>
                  <a:pt x="0" y="3114198"/>
                </a:lnTo>
                <a:close/>
              </a:path>
            </a:pathLst>
          </a:custGeom>
          <a:solidFill>
            <a:srgbClr val="BEC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8148308" y="1"/>
            <a:ext cx="4043692" cy="1611086"/>
          </a:xfrm>
          <a:custGeom>
            <a:avLst/>
            <a:gdLst>
              <a:gd name="connsiteX0" fmla="*/ 0 w 4516102"/>
              <a:gd name="connsiteY0" fmla="*/ 0 h 1799303"/>
              <a:gd name="connsiteX1" fmla="*/ 4516102 w 4516102"/>
              <a:gd name="connsiteY1" fmla="*/ 0 h 1799303"/>
              <a:gd name="connsiteX2" fmla="*/ 4516102 w 4516102"/>
              <a:gd name="connsiteY2" fmla="*/ 1506571 h 1799303"/>
              <a:gd name="connsiteX3" fmla="*/ 4420848 w 4516102"/>
              <a:gd name="connsiteY3" fmla="*/ 1541350 h 1799303"/>
              <a:gd name="connsiteX4" fmla="*/ 2625105 w 4516102"/>
              <a:gd name="connsiteY4" fmla="*/ 1765144 h 1799303"/>
              <a:gd name="connsiteX5" fmla="*/ 352457 w 4516102"/>
              <a:gd name="connsiteY5" fmla="*/ 199093 h 1799303"/>
              <a:gd name="connsiteX6" fmla="*/ 31462 w 4516102"/>
              <a:gd name="connsiteY6" fmla="*/ 15266 h 1799303"/>
              <a:gd name="connsiteX0-1" fmla="*/ 0 w 4516102"/>
              <a:gd name="connsiteY0-2" fmla="*/ 0 h 1799303"/>
              <a:gd name="connsiteX1-3" fmla="*/ 4516102 w 4516102"/>
              <a:gd name="connsiteY1-4" fmla="*/ 0 h 1799303"/>
              <a:gd name="connsiteX2-5" fmla="*/ 4516102 w 4516102"/>
              <a:gd name="connsiteY2-6" fmla="*/ 1506571 h 1799303"/>
              <a:gd name="connsiteX3-7" fmla="*/ 4420848 w 4516102"/>
              <a:gd name="connsiteY3-8" fmla="*/ 1541350 h 1799303"/>
              <a:gd name="connsiteX4-9" fmla="*/ 2625105 w 4516102"/>
              <a:gd name="connsiteY4-10" fmla="*/ 1765144 h 1799303"/>
              <a:gd name="connsiteX5-11" fmla="*/ 1179163 w 4516102"/>
              <a:gd name="connsiteY5-12" fmla="*/ 701601 h 1799303"/>
              <a:gd name="connsiteX6-13" fmla="*/ 31462 w 4516102"/>
              <a:gd name="connsiteY6-14" fmla="*/ 15266 h 1799303"/>
              <a:gd name="connsiteX7" fmla="*/ 0 w 4516102"/>
              <a:gd name="connsiteY7" fmla="*/ 0 h 1799303"/>
              <a:gd name="connsiteX0-15" fmla="*/ 0 w 4516102"/>
              <a:gd name="connsiteY0-16" fmla="*/ 0 h 1799303"/>
              <a:gd name="connsiteX1-17" fmla="*/ 4516102 w 4516102"/>
              <a:gd name="connsiteY1-18" fmla="*/ 0 h 1799303"/>
              <a:gd name="connsiteX2-19" fmla="*/ 4516102 w 4516102"/>
              <a:gd name="connsiteY2-20" fmla="*/ 1506571 h 1799303"/>
              <a:gd name="connsiteX3-21" fmla="*/ 4420848 w 4516102"/>
              <a:gd name="connsiteY3-22" fmla="*/ 1541350 h 1799303"/>
              <a:gd name="connsiteX4-23" fmla="*/ 2625105 w 4516102"/>
              <a:gd name="connsiteY4-24" fmla="*/ 1765144 h 1799303"/>
              <a:gd name="connsiteX5-25" fmla="*/ 1179163 w 4516102"/>
              <a:gd name="connsiteY5-26" fmla="*/ 701601 h 1799303"/>
              <a:gd name="connsiteX6-27" fmla="*/ 31462 w 4516102"/>
              <a:gd name="connsiteY6-28" fmla="*/ 15266 h 1799303"/>
              <a:gd name="connsiteX7-29" fmla="*/ 0 w 4516102"/>
              <a:gd name="connsiteY7-30" fmla="*/ 0 h 1799303"/>
              <a:gd name="connsiteX0-31" fmla="*/ 0 w 4516102"/>
              <a:gd name="connsiteY0-32" fmla="*/ 0 h 1799303"/>
              <a:gd name="connsiteX1-33" fmla="*/ 4516102 w 4516102"/>
              <a:gd name="connsiteY1-34" fmla="*/ 0 h 1799303"/>
              <a:gd name="connsiteX2-35" fmla="*/ 4516102 w 4516102"/>
              <a:gd name="connsiteY2-36" fmla="*/ 1506571 h 1799303"/>
              <a:gd name="connsiteX3-37" fmla="*/ 4420848 w 4516102"/>
              <a:gd name="connsiteY3-38" fmla="*/ 1541350 h 1799303"/>
              <a:gd name="connsiteX4-39" fmla="*/ 3127613 w 4516102"/>
              <a:gd name="connsiteY4-40" fmla="*/ 1765144 h 1799303"/>
              <a:gd name="connsiteX5-41" fmla="*/ 1179163 w 4516102"/>
              <a:gd name="connsiteY5-42" fmla="*/ 701601 h 1799303"/>
              <a:gd name="connsiteX6-43" fmla="*/ 31462 w 4516102"/>
              <a:gd name="connsiteY6-44" fmla="*/ 15266 h 1799303"/>
              <a:gd name="connsiteX7-45" fmla="*/ 0 w 4516102"/>
              <a:gd name="connsiteY7-46" fmla="*/ 0 h 1799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516102" h="1799303">
                <a:moveTo>
                  <a:pt x="0" y="0"/>
                </a:moveTo>
                <a:lnTo>
                  <a:pt x="4516102" y="0"/>
                </a:lnTo>
                <a:lnTo>
                  <a:pt x="4516102" y="1506571"/>
                </a:lnTo>
                <a:lnTo>
                  <a:pt x="4420848" y="1541350"/>
                </a:lnTo>
                <a:cubicBezTo>
                  <a:pt x="3846202" y="1738862"/>
                  <a:pt x="3635896" y="1863022"/>
                  <a:pt x="3127613" y="1765144"/>
                </a:cubicBezTo>
                <a:cubicBezTo>
                  <a:pt x="2314361" y="1608538"/>
                  <a:pt x="2191002" y="1346306"/>
                  <a:pt x="1179163" y="701601"/>
                </a:cubicBezTo>
                <a:cubicBezTo>
                  <a:pt x="1083077" y="639249"/>
                  <a:pt x="147838" y="75568"/>
                  <a:pt x="31462" y="15266"/>
                </a:cubicBezTo>
                <a:lnTo>
                  <a:pt x="0" y="0"/>
                </a:lnTo>
                <a:close/>
              </a:path>
            </a:pathLst>
          </a:custGeom>
          <a:solidFill>
            <a:srgbClr val="F2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56841" y="1898612"/>
            <a:ext cx="1052623" cy="3138668"/>
          </a:xfrm>
          <a:prstGeom prst="rect">
            <a:avLst/>
          </a:prstGeom>
          <a:noFill/>
          <a:ln>
            <a:solidFill>
              <a:srgbClr val="BEC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66606" y="2143161"/>
            <a:ext cx="776177" cy="25325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01203" y="2122423"/>
            <a:ext cx="800219" cy="25739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教育教学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921487" y="2182333"/>
            <a:ext cx="461665" cy="24933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日期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5147768" y="2482253"/>
            <a:ext cx="492443" cy="2658141"/>
            <a:chOff x="8306692" y="2602289"/>
            <a:chExt cx="492443" cy="2658141"/>
          </a:xfrm>
        </p:grpSpPr>
        <p:sp>
          <p:nvSpPr>
            <p:cNvPr id="35" name="矩形 34"/>
            <p:cNvSpPr/>
            <p:nvPr/>
          </p:nvSpPr>
          <p:spPr>
            <a:xfrm>
              <a:off x="8323959" y="2602289"/>
              <a:ext cx="461665" cy="2658141"/>
            </a:xfrm>
            <a:prstGeom prst="rect">
              <a:avLst/>
            </a:prstGeom>
            <a:solidFill>
              <a:srgbClr val="BEC9D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AA2DD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306692" y="2775528"/>
              <a:ext cx="492443" cy="23817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邂逅更好的自己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096000" y="2967335"/>
            <a:ext cx="265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汇报人：姓名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096000" y="3402684"/>
            <a:ext cx="265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标题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62635" y="4097337"/>
            <a:ext cx="1506220" cy="1320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小标题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3.2.1</a:t>
            </a: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2544445" y="4097337"/>
            <a:ext cx="1506220" cy="1320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小标题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3.2.1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内容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326255" y="4097337"/>
            <a:ext cx="1506220" cy="1320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小标题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3.2.2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6108065" y="4097337"/>
            <a:ext cx="1506220" cy="1320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小标题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3.2.2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内容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7889875" y="4097337"/>
            <a:ext cx="1506220" cy="1320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小标题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3.2.3</a:t>
            </a: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9671685" y="4097337"/>
            <a:ext cx="1506220" cy="13208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小标题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3.2.3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内容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1"/>
          <p:cNvSpPr/>
          <p:nvPr>
            <p:custDataLst>
              <p:tags r:id="rId8"/>
            </p:custDataLst>
          </p:nvPr>
        </p:nvSpPr>
        <p:spPr>
          <a:xfrm>
            <a:off x="1416685" y="2321242"/>
            <a:ext cx="782955" cy="11804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4" h="1905">
                <a:moveTo>
                  <a:pt x="97" y="0"/>
                </a:moveTo>
                <a:cubicBezTo>
                  <a:pt x="741" y="0"/>
                  <a:pt x="1264" y="523"/>
                  <a:pt x="1264" y="1173"/>
                </a:cubicBezTo>
                <a:cubicBezTo>
                  <a:pt x="1264" y="1442"/>
                  <a:pt x="1176" y="1695"/>
                  <a:pt x="1012" y="1905"/>
                </a:cubicBezTo>
                <a:cubicBezTo>
                  <a:pt x="1012" y="1905"/>
                  <a:pt x="1012" y="1905"/>
                  <a:pt x="460" y="1905"/>
                </a:cubicBezTo>
                <a:cubicBezTo>
                  <a:pt x="731" y="1773"/>
                  <a:pt x="917" y="1492"/>
                  <a:pt x="917" y="1173"/>
                </a:cubicBezTo>
                <a:cubicBezTo>
                  <a:pt x="917" y="721"/>
                  <a:pt x="548" y="352"/>
                  <a:pt x="97" y="352"/>
                </a:cubicBezTo>
                <a:cubicBezTo>
                  <a:pt x="69" y="352"/>
                  <a:pt x="41" y="354"/>
                  <a:pt x="13" y="357"/>
                </a:cubicBezTo>
                <a:lnTo>
                  <a:pt x="0" y="358"/>
                </a:lnTo>
                <a:lnTo>
                  <a:pt x="0" y="4"/>
                </a:lnTo>
                <a:lnTo>
                  <a:pt x="14" y="3"/>
                </a:lnTo>
                <a:cubicBezTo>
                  <a:pt x="42" y="1"/>
                  <a:pt x="69" y="0"/>
                  <a:pt x="97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0"/>
                  <a:lumOff val="50000"/>
                </a:schemeClr>
              </a:gs>
              <a:gs pos="23000">
                <a:schemeClr val="accent1">
                  <a:lumMod val="80000"/>
                  <a:lumOff val="2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2"/>
          <p:cNvSpPr/>
          <p:nvPr>
            <p:custDataLst>
              <p:tags r:id="rId9"/>
            </p:custDataLst>
          </p:nvPr>
        </p:nvSpPr>
        <p:spPr>
          <a:xfrm>
            <a:off x="762635" y="2323147"/>
            <a:ext cx="1795145" cy="14458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0" h="2745">
                <a:moveTo>
                  <a:pt x="1259" y="0"/>
                </a:moveTo>
                <a:lnTo>
                  <a:pt x="1259" y="417"/>
                </a:lnTo>
                <a:lnTo>
                  <a:pt x="1251" y="418"/>
                </a:lnTo>
                <a:cubicBezTo>
                  <a:pt x="777" y="478"/>
                  <a:pt x="407" y="885"/>
                  <a:pt x="407" y="1375"/>
                </a:cubicBezTo>
                <a:cubicBezTo>
                  <a:pt x="407" y="1906"/>
                  <a:pt x="841" y="2333"/>
                  <a:pt x="1373" y="2333"/>
                </a:cubicBezTo>
                <a:cubicBezTo>
                  <a:pt x="1373" y="2333"/>
                  <a:pt x="1373" y="2333"/>
                  <a:pt x="1693" y="2334"/>
                </a:cubicBezTo>
                <a:lnTo>
                  <a:pt x="1698" y="2334"/>
                </a:lnTo>
                <a:lnTo>
                  <a:pt x="2078" y="2334"/>
                </a:lnTo>
                <a:lnTo>
                  <a:pt x="2504" y="2334"/>
                </a:lnTo>
                <a:lnTo>
                  <a:pt x="2525" y="2334"/>
                </a:lnTo>
                <a:lnTo>
                  <a:pt x="2535" y="2334"/>
                </a:lnTo>
                <a:lnTo>
                  <a:pt x="2650" y="2334"/>
                </a:lnTo>
                <a:lnTo>
                  <a:pt x="2760" y="2334"/>
                </a:lnTo>
                <a:lnTo>
                  <a:pt x="2893" y="2334"/>
                </a:lnTo>
                <a:lnTo>
                  <a:pt x="2902" y="2345"/>
                </a:lnTo>
                <a:cubicBezTo>
                  <a:pt x="3033" y="2505"/>
                  <a:pt x="3199" y="2638"/>
                  <a:pt x="3386" y="2733"/>
                </a:cubicBezTo>
                <a:lnTo>
                  <a:pt x="3410" y="2745"/>
                </a:lnTo>
                <a:lnTo>
                  <a:pt x="2760" y="2745"/>
                </a:lnTo>
                <a:lnTo>
                  <a:pt x="2650" y="2745"/>
                </a:lnTo>
                <a:lnTo>
                  <a:pt x="2535" y="2745"/>
                </a:lnTo>
                <a:lnTo>
                  <a:pt x="2525" y="2745"/>
                </a:lnTo>
                <a:lnTo>
                  <a:pt x="2504" y="2745"/>
                </a:lnTo>
                <a:lnTo>
                  <a:pt x="2078" y="2745"/>
                </a:lnTo>
                <a:lnTo>
                  <a:pt x="1439" y="2745"/>
                </a:lnTo>
                <a:lnTo>
                  <a:pt x="1435" y="2745"/>
                </a:lnTo>
                <a:lnTo>
                  <a:pt x="1325" y="2745"/>
                </a:lnTo>
                <a:lnTo>
                  <a:pt x="1288" y="2745"/>
                </a:lnTo>
                <a:lnTo>
                  <a:pt x="1288" y="2743"/>
                </a:lnTo>
                <a:lnTo>
                  <a:pt x="1277" y="2743"/>
                </a:lnTo>
                <a:cubicBezTo>
                  <a:pt x="562" y="2689"/>
                  <a:pt x="0" y="2092"/>
                  <a:pt x="0" y="1364"/>
                </a:cubicBezTo>
                <a:cubicBezTo>
                  <a:pt x="0" y="1328"/>
                  <a:pt x="1" y="1292"/>
                  <a:pt x="4" y="1258"/>
                </a:cubicBezTo>
                <a:lnTo>
                  <a:pt x="7" y="1224"/>
                </a:lnTo>
                <a:lnTo>
                  <a:pt x="9" y="1199"/>
                </a:lnTo>
                <a:cubicBezTo>
                  <a:pt x="91" y="561"/>
                  <a:pt x="604" y="61"/>
                  <a:pt x="1244" y="1"/>
                </a:cubicBezTo>
                <a:lnTo>
                  <a:pt x="1259" y="0"/>
                </a:lnTo>
                <a:close/>
              </a:path>
            </a:pathLst>
          </a:custGeom>
          <a:gradFill>
            <a:gsLst>
              <a:gs pos="70000">
                <a:schemeClr val="accent1">
                  <a:lumMod val="80000"/>
                  <a:lumOff val="2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0">
                <a:schemeClr val="accent1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1"/>
          <p:cNvSpPr/>
          <p:nvPr>
            <p:custDataLst>
              <p:tags r:id="rId10"/>
            </p:custDataLst>
          </p:nvPr>
        </p:nvSpPr>
        <p:spPr>
          <a:xfrm>
            <a:off x="3216275" y="2321242"/>
            <a:ext cx="782955" cy="11804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4" h="1905">
                <a:moveTo>
                  <a:pt x="97" y="0"/>
                </a:moveTo>
                <a:cubicBezTo>
                  <a:pt x="741" y="0"/>
                  <a:pt x="1264" y="523"/>
                  <a:pt x="1264" y="1173"/>
                </a:cubicBezTo>
                <a:cubicBezTo>
                  <a:pt x="1264" y="1442"/>
                  <a:pt x="1176" y="1695"/>
                  <a:pt x="1012" y="1905"/>
                </a:cubicBezTo>
                <a:cubicBezTo>
                  <a:pt x="1012" y="1905"/>
                  <a:pt x="1012" y="1905"/>
                  <a:pt x="460" y="1905"/>
                </a:cubicBezTo>
                <a:cubicBezTo>
                  <a:pt x="731" y="1773"/>
                  <a:pt x="917" y="1492"/>
                  <a:pt x="917" y="1173"/>
                </a:cubicBezTo>
                <a:cubicBezTo>
                  <a:pt x="917" y="721"/>
                  <a:pt x="548" y="352"/>
                  <a:pt x="97" y="352"/>
                </a:cubicBezTo>
                <a:cubicBezTo>
                  <a:pt x="69" y="352"/>
                  <a:pt x="41" y="354"/>
                  <a:pt x="13" y="357"/>
                </a:cubicBezTo>
                <a:lnTo>
                  <a:pt x="0" y="358"/>
                </a:lnTo>
                <a:lnTo>
                  <a:pt x="0" y="4"/>
                </a:lnTo>
                <a:lnTo>
                  <a:pt x="14" y="3"/>
                </a:lnTo>
                <a:cubicBezTo>
                  <a:pt x="42" y="1"/>
                  <a:pt x="69" y="0"/>
                  <a:pt x="97" y="0"/>
                </a:cubicBezTo>
                <a:close/>
              </a:path>
            </a:pathLst>
          </a:custGeom>
          <a:gradFill>
            <a:gsLst>
              <a:gs pos="100000">
                <a:schemeClr val="accent2">
                  <a:lumMod val="50000"/>
                  <a:lumOff val="50000"/>
                </a:schemeClr>
              </a:gs>
              <a:gs pos="25000">
                <a:schemeClr val="accent2">
                  <a:lumMod val="80000"/>
                  <a:lumOff val="2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1" name="2"/>
          <p:cNvSpPr/>
          <p:nvPr>
            <p:custDataLst>
              <p:tags r:id="rId11"/>
            </p:custDataLst>
          </p:nvPr>
        </p:nvSpPr>
        <p:spPr>
          <a:xfrm>
            <a:off x="2561590" y="2323147"/>
            <a:ext cx="1795145" cy="14458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0" h="2745">
                <a:moveTo>
                  <a:pt x="1259" y="0"/>
                </a:moveTo>
                <a:lnTo>
                  <a:pt x="1259" y="417"/>
                </a:lnTo>
                <a:lnTo>
                  <a:pt x="1251" y="418"/>
                </a:lnTo>
                <a:cubicBezTo>
                  <a:pt x="777" y="478"/>
                  <a:pt x="407" y="885"/>
                  <a:pt x="407" y="1375"/>
                </a:cubicBezTo>
                <a:cubicBezTo>
                  <a:pt x="407" y="1906"/>
                  <a:pt x="841" y="2333"/>
                  <a:pt x="1373" y="2333"/>
                </a:cubicBezTo>
                <a:cubicBezTo>
                  <a:pt x="1373" y="2333"/>
                  <a:pt x="1373" y="2333"/>
                  <a:pt x="1693" y="2334"/>
                </a:cubicBezTo>
                <a:lnTo>
                  <a:pt x="1698" y="2334"/>
                </a:lnTo>
                <a:lnTo>
                  <a:pt x="2078" y="2334"/>
                </a:lnTo>
                <a:lnTo>
                  <a:pt x="2504" y="2334"/>
                </a:lnTo>
                <a:lnTo>
                  <a:pt x="2525" y="2334"/>
                </a:lnTo>
                <a:lnTo>
                  <a:pt x="2535" y="2334"/>
                </a:lnTo>
                <a:lnTo>
                  <a:pt x="2650" y="2334"/>
                </a:lnTo>
                <a:lnTo>
                  <a:pt x="2760" y="2334"/>
                </a:lnTo>
                <a:lnTo>
                  <a:pt x="2893" y="2334"/>
                </a:lnTo>
                <a:lnTo>
                  <a:pt x="2902" y="2345"/>
                </a:lnTo>
                <a:cubicBezTo>
                  <a:pt x="3033" y="2505"/>
                  <a:pt x="3199" y="2638"/>
                  <a:pt x="3386" y="2733"/>
                </a:cubicBezTo>
                <a:lnTo>
                  <a:pt x="3410" y="2745"/>
                </a:lnTo>
                <a:lnTo>
                  <a:pt x="2760" y="2745"/>
                </a:lnTo>
                <a:lnTo>
                  <a:pt x="2650" y="2745"/>
                </a:lnTo>
                <a:lnTo>
                  <a:pt x="2535" y="2745"/>
                </a:lnTo>
                <a:lnTo>
                  <a:pt x="2525" y="2745"/>
                </a:lnTo>
                <a:lnTo>
                  <a:pt x="2504" y="2745"/>
                </a:lnTo>
                <a:lnTo>
                  <a:pt x="2078" y="2745"/>
                </a:lnTo>
                <a:lnTo>
                  <a:pt x="1439" y="2745"/>
                </a:lnTo>
                <a:lnTo>
                  <a:pt x="1435" y="2745"/>
                </a:lnTo>
                <a:lnTo>
                  <a:pt x="1325" y="2745"/>
                </a:lnTo>
                <a:lnTo>
                  <a:pt x="1288" y="2745"/>
                </a:lnTo>
                <a:lnTo>
                  <a:pt x="1288" y="2743"/>
                </a:lnTo>
                <a:lnTo>
                  <a:pt x="1277" y="2743"/>
                </a:lnTo>
                <a:cubicBezTo>
                  <a:pt x="562" y="2689"/>
                  <a:pt x="0" y="2092"/>
                  <a:pt x="0" y="1364"/>
                </a:cubicBezTo>
                <a:cubicBezTo>
                  <a:pt x="0" y="1328"/>
                  <a:pt x="1" y="1292"/>
                  <a:pt x="4" y="1258"/>
                </a:cubicBezTo>
                <a:lnTo>
                  <a:pt x="7" y="1224"/>
                </a:lnTo>
                <a:lnTo>
                  <a:pt x="9" y="1199"/>
                </a:lnTo>
                <a:cubicBezTo>
                  <a:pt x="91" y="561"/>
                  <a:pt x="604" y="61"/>
                  <a:pt x="1244" y="1"/>
                </a:cubicBezTo>
                <a:lnTo>
                  <a:pt x="1259" y="0"/>
                </a:lnTo>
                <a:close/>
              </a:path>
            </a:pathLst>
          </a:custGeom>
          <a:gradFill>
            <a:gsLst>
              <a:gs pos="70000">
                <a:schemeClr val="accent2">
                  <a:lumMod val="80000"/>
                  <a:lumOff val="2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1"/>
          <p:cNvSpPr/>
          <p:nvPr>
            <p:custDataLst>
              <p:tags r:id="rId12"/>
            </p:custDataLst>
          </p:nvPr>
        </p:nvSpPr>
        <p:spPr>
          <a:xfrm>
            <a:off x="5002530" y="2321242"/>
            <a:ext cx="782955" cy="11804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4" h="1905">
                <a:moveTo>
                  <a:pt x="97" y="0"/>
                </a:moveTo>
                <a:cubicBezTo>
                  <a:pt x="741" y="0"/>
                  <a:pt x="1264" y="523"/>
                  <a:pt x="1264" y="1173"/>
                </a:cubicBezTo>
                <a:cubicBezTo>
                  <a:pt x="1264" y="1442"/>
                  <a:pt x="1176" y="1695"/>
                  <a:pt x="1012" y="1905"/>
                </a:cubicBezTo>
                <a:cubicBezTo>
                  <a:pt x="1012" y="1905"/>
                  <a:pt x="1012" y="1905"/>
                  <a:pt x="460" y="1905"/>
                </a:cubicBezTo>
                <a:cubicBezTo>
                  <a:pt x="731" y="1773"/>
                  <a:pt x="917" y="1492"/>
                  <a:pt x="917" y="1173"/>
                </a:cubicBezTo>
                <a:cubicBezTo>
                  <a:pt x="917" y="721"/>
                  <a:pt x="548" y="352"/>
                  <a:pt x="97" y="352"/>
                </a:cubicBezTo>
                <a:cubicBezTo>
                  <a:pt x="69" y="352"/>
                  <a:pt x="41" y="354"/>
                  <a:pt x="13" y="357"/>
                </a:cubicBezTo>
                <a:lnTo>
                  <a:pt x="0" y="358"/>
                </a:lnTo>
                <a:lnTo>
                  <a:pt x="0" y="4"/>
                </a:lnTo>
                <a:lnTo>
                  <a:pt x="14" y="3"/>
                </a:lnTo>
                <a:cubicBezTo>
                  <a:pt x="42" y="1"/>
                  <a:pt x="69" y="0"/>
                  <a:pt x="97" y="0"/>
                </a:cubicBezTo>
                <a:close/>
              </a:path>
            </a:pathLst>
          </a:custGeom>
          <a:gradFill>
            <a:gsLst>
              <a:gs pos="100000">
                <a:schemeClr val="accent3">
                  <a:lumMod val="50000"/>
                  <a:lumOff val="50000"/>
                </a:schemeClr>
              </a:gs>
              <a:gs pos="25000">
                <a:schemeClr val="accent3">
                  <a:lumMod val="80000"/>
                  <a:lumOff val="2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8" name="2"/>
          <p:cNvSpPr/>
          <p:nvPr>
            <p:custDataLst>
              <p:tags r:id="rId13"/>
            </p:custDataLst>
          </p:nvPr>
        </p:nvSpPr>
        <p:spPr>
          <a:xfrm>
            <a:off x="4348480" y="2323147"/>
            <a:ext cx="1795145" cy="14458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0" h="2745">
                <a:moveTo>
                  <a:pt x="1259" y="0"/>
                </a:moveTo>
                <a:lnTo>
                  <a:pt x="1259" y="417"/>
                </a:lnTo>
                <a:lnTo>
                  <a:pt x="1251" y="418"/>
                </a:lnTo>
                <a:cubicBezTo>
                  <a:pt x="777" y="478"/>
                  <a:pt x="407" y="885"/>
                  <a:pt x="407" y="1375"/>
                </a:cubicBezTo>
                <a:cubicBezTo>
                  <a:pt x="407" y="1906"/>
                  <a:pt x="841" y="2333"/>
                  <a:pt x="1373" y="2333"/>
                </a:cubicBezTo>
                <a:cubicBezTo>
                  <a:pt x="1373" y="2333"/>
                  <a:pt x="1373" y="2333"/>
                  <a:pt x="1693" y="2334"/>
                </a:cubicBezTo>
                <a:lnTo>
                  <a:pt x="1698" y="2334"/>
                </a:lnTo>
                <a:lnTo>
                  <a:pt x="2078" y="2334"/>
                </a:lnTo>
                <a:lnTo>
                  <a:pt x="2504" y="2334"/>
                </a:lnTo>
                <a:lnTo>
                  <a:pt x="2525" y="2334"/>
                </a:lnTo>
                <a:lnTo>
                  <a:pt x="2535" y="2334"/>
                </a:lnTo>
                <a:lnTo>
                  <a:pt x="2650" y="2334"/>
                </a:lnTo>
                <a:lnTo>
                  <a:pt x="2760" y="2334"/>
                </a:lnTo>
                <a:lnTo>
                  <a:pt x="2893" y="2334"/>
                </a:lnTo>
                <a:lnTo>
                  <a:pt x="2902" y="2345"/>
                </a:lnTo>
                <a:cubicBezTo>
                  <a:pt x="3033" y="2505"/>
                  <a:pt x="3199" y="2638"/>
                  <a:pt x="3386" y="2733"/>
                </a:cubicBezTo>
                <a:lnTo>
                  <a:pt x="3410" y="2745"/>
                </a:lnTo>
                <a:lnTo>
                  <a:pt x="2760" y="2745"/>
                </a:lnTo>
                <a:lnTo>
                  <a:pt x="2650" y="2745"/>
                </a:lnTo>
                <a:lnTo>
                  <a:pt x="2535" y="2745"/>
                </a:lnTo>
                <a:lnTo>
                  <a:pt x="2525" y="2745"/>
                </a:lnTo>
                <a:lnTo>
                  <a:pt x="2504" y="2745"/>
                </a:lnTo>
                <a:lnTo>
                  <a:pt x="2078" y="2745"/>
                </a:lnTo>
                <a:lnTo>
                  <a:pt x="1439" y="2745"/>
                </a:lnTo>
                <a:lnTo>
                  <a:pt x="1435" y="2745"/>
                </a:lnTo>
                <a:lnTo>
                  <a:pt x="1325" y="2745"/>
                </a:lnTo>
                <a:lnTo>
                  <a:pt x="1288" y="2745"/>
                </a:lnTo>
                <a:lnTo>
                  <a:pt x="1288" y="2743"/>
                </a:lnTo>
                <a:lnTo>
                  <a:pt x="1277" y="2743"/>
                </a:lnTo>
                <a:cubicBezTo>
                  <a:pt x="562" y="2689"/>
                  <a:pt x="0" y="2092"/>
                  <a:pt x="0" y="1364"/>
                </a:cubicBezTo>
                <a:cubicBezTo>
                  <a:pt x="0" y="1328"/>
                  <a:pt x="1" y="1292"/>
                  <a:pt x="4" y="1258"/>
                </a:cubicBezTo>
                <a:lnTo>
                  <a:pt x="7" y="1224"/>
                </a:lnTo>
                <a:lnTo>
                  <a:pt x="9" y="1199"/>
                </a:lnTo>
                <a:cubicBezTo>
                  <a:pt x="91" y="561"/>
                  <a:pt x="604" y="61"/>
                  <a:pt x="1244" y="1"/>
                </a:cubicBezTo>
                <a:lnTo>
                  <a:pt x="1259" y="0"/>
                </a:lnTo>
                <a:close/>
              </a:path>
            </a:pathLst>
          </a:custGeom>
          <a:gradFill>
            <a:gsLst>
              <a:gs pos="70000">
                <a:schemeClr val="accent3">
                  <a:lumMod val="80000"/>
                  <a:lumOff val="2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0">
                <a:schemeClr val="accent3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9" name="1"/>
          <p:cNvSpPr/>
          <p:nvPr>
            <p:custDataLst>
              <p:tags r:id="rId14"/>
            </p:custDataLst>
          </p:nvPr>
        </p:nvSpPr>
        <p:spPr>
          <a:xfrm>
            <a:off x="6776085" y="2321242"/>
            <a:ext cx="782955" cy="11804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4" h="1905">
                <a:moveTo>
                  <a:pt x="97" y="0"/>
                </a:moveTo>
                <a:cubicBezTo>
                  <a:pt x="741" y="0"/>
                  <a:pt x="1264" y="523"/>
                  <a:pt x="1264" y="1173"/>
                </a:cubicBezTo>
                <a:cubicBezTo>
                  <a:pt x="1264" y="1442"/>
                  <a:pt x="1176" y="1695"/>
                  <a:pt x="1012" y="1905"/>
                </a:cubicBezTo>
                <a:cubicBezTo>
                  <a:pt x="1012" y="1905"/>
                  <a:pt x="1012" y="1905"/>
                  <a:pt x="460" y="1905"/>
                </a:cubicBezTo>
                <a:cubicBezTo>
                  <a:pt x="731" y="1773"/>
                  <a:pt x="917" y="1492"/>
                  <a:pt x="917" y="1173"/>
                </a:cubicBezTo>
                <a:cubicBezTo>
                  <a:pt x="917" y="721"/>
                  <a:pt x="548" y="352"/>
                  <a:pt x="97" y="352"/>
                </a:cubicBezTo>
                <a:cubicBezTo>
                  <a:pt x="69" y="352"/>
                  <a:pt x="41" y="354"/>
                  <a:pt x="13" y="357"/>
                </a:cubicBezTo>
                <a:lnTo>
                  <a:pt x="0" y="358"/>
                </a:lnTo>
                <a:lnTo>
                  <a:pt x="0" y="4"/>
                </a:lnTo>
                <a:lnTo>
                  <a:pt x="14" y="3"/>
                </a:lnTo>
                <a:cubicBezTo>
                  <a:pt x="42" y="1"/>
                  <a:pt x="69" y="0"/>
                  <a:pt x="97" y="0"/>
                </a:cubicBezTo>
                <a:close/>
              </a:path>
            </a:pathLst>
          </a:custGeom>
          <a:gradFill>
            <a:gsLst>
              <a:gs pos="100000">
                <a:schemeClr val="accent4">
                  <a:lumMod val="50000"/>
                  <a:lumOff val="50000"/>
                </a:schemeClr>
              </a:gs>
              <a:gs pos="25000">
                <a:schemeClr val="accent4">
                  <a:lumMod val="80000"/>
                  <a:lumOff val="2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0" name="2"/>
          <p:cNvSpPr/>
          <p:nvPr>
            <p:custDataLst>
              <p:tags r:id="rId15"/>
            </p:custDataLst>
          </p:nvPr>
        </p:nvSpPr>
        <p:spPr>
          <a:xfrm>
            <a:off x="6123305" y="2323147"/>
            <a:ext cx="1794510" cy="14458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0" h="2745">
                <a:moveTo>
                  <a:pt x="1259" y="0"/>
                </a:moveTo>
                <a:lnTo>
                  <a:pt x="1259" y="417"/>
                </a:lnTo>
                <a:lnTo>
                  <a:pt x="1251" y="418"/>
                </a:lnTo>
                <a:cubicBezTo>
                  <a:pt x="777" y="478"/>
                  <a:pt x="407" y="885"/>
                  <a:pt x="407" y="1375"/>
                </a:cubicBezTo>
                <a:cubicBezTo>
                  <a:pt x="407" y="1906"/>
                  <a:pt x="841" y="2333"/>
                  <a:pt x="1373" y="2333"/>
                </a:cubicBezTo>
                <a:cubicBezTo>
                  <a:pt x="1373" y="2333"/>
                  <a:pt x="1373" y="2333"/>
                  <a:pt x="1693" y="2334"/>
                </a:cubicBezTo>
                <a:lnTo>
                  <a:pt x="1698" y="2334"/>
                </a:lnTo>
                <a:lnTo>
                  <a:pt x="2078" y="2334"/>
                </a:lnTo>
                <a:lnTo>
                  <a:pt x="2504" y="2334"/>
                </a:lnTo>
                <a:lnTo>
                  <a:pt x="2525" y="2334"/>
                </a:lnTo>
                <a:lnTo>
                  <a:pt x="2535" y="2334"/>
                </a:lnTo>
                <a:lnTo>
                  <a:pt x="2650" y="2334"/>
                </a:lnTo>
                <a:lnTo>
                  <a:pt x="2760" y="2334"/>
                </a:lnTo>
                <a:lnTo>
                  <a:pt x="2893" y="2334"/>
                </a:lnTo>
                <a:lnTo>
                  <a:pt x="2902" y="2345"/>
                </a:lnTo>
                <a:cubicBezTo>
                  <a:pt x="3033" y="2505"/>
                  <a:pt x="3199" y="2638"/>
                  <a:pt x="3386" y="2733"/>
                </a:cubicBezTo>
                <a:lnTo>
                  <a:pt x="3410" y="2745"/>
                </a:lnTo>
                <a:lnTo>
                  <a:pt x="2760" y="2745"/>
                </a:lnTo>
                <a:lnTo>
                  <a:pt x="2650" y="2745"/>
                </a:lnTo>
                <a:lnTo>
                  <a:pt x="2535" y="2745"/>
                </a:lnTo>
                <a:lnTo>
                  <a:pt x="2525" y="2745"/>
                </a:lnTo>
                <a:lnTo>
                  <a:pt x="2504" y="2745"/>
                </a:lnTo>
                <a:lnTo>
                  <a:pt x="2078" y="2745"/>
                </a:lnTo>
                <a:lnTo>
                  <a:pt x="1439" y="2745"/>
                </a:lnTo>
                <a:lnTo>
                  <a:pt x="1435" y="2745"/>
                </a:lnTo>
                <a:lnTo>
                  <a:pt x="1325" y="2745"/>
                </a:lnTo>
                <a:lnTo>
                  <a:pt x="1288" y="2745"/>
                </a:lnTo>
                <a:lnTo>
                  <a:pt x="1288" y="2743"/>
                </a:lnTo>
                <a:lnTo>
                  <a:pt x="1277" y="2743"/>
                </a:lnTo>
                <a:cubicBezTo>
                  <a:pt x="562" y="2689"/>
                  <a:pt x="0" y="2092"/>
                  <a:pt x="0" y="1364"/>
                </a:cubicBezTo>
                <a:cubicBezTo>
                  <a:pt x="0" y="1328"/>
                  <a:pt x="1" y="1292"/>
                  <a:pt x="4" y="1258"/>
                </a:cubicBezTo>
                <a:lnTo>
                  <a:pt x="7" y="1224"/>
                </a:lnTo>
                <a:lnTo>
                  <a:pt x="9" y="1199"/>
                </a:lnTo>
                <a:cubicBezTo>
                  <a:pt x="91" y="561"/>
                  <a:pt x="604" y="61"/>
                  <a:pt x="1244" y="1"/>
                </a:cubicBezTo>
                <a:lnTo>
                  <a:pt x="1259" y="0"/>
                </a:lnTo>
                <a:close/>
              </a:path>
            </a:pathLst>
          </a:custGeom>
          <a:gradFill>
            <a:gsLst>
              <a:gs pos="70000">
                <a:schemeClr val="accent4">
                  <a:lumMod val="80000"/>
                  <a:lumOff val="2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0">
                <a:schemeClr val="accent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1" name="1"/>
          <p:cNvSpPr/>
          <p:nvPr>
            <p:custDataLst>
              <p:tags r:id="rId16"/>
            </p:custDataLst>
          </p:nvPr>
        </p:nvSpPr>
        <p:spPr>
          <a:xfrm>
            <a:off x="8550275" y="2321242"/>
            <a:ext cx="782955" cy="11804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4" h="1905">
                <a:moveTo>
                  <a:pt x="97" y="0"/>
                </a:moveTo>
                <a:cubicBezTo>
                  <a:pt x="741" y="0"/>
                  <a:pt x="1264" y="523"/>
                  <a:pt x="1264" y="1173"/>
                </a:cubicBezTo>
                <a:cubicBezTo>
                  <a:pt x="1264" y="1442"/>
                  <a:pt x="1176" y="1695"/>
                  <a:pt x="1012" y="1905"/>
                </a:cubicBezTo>
                <a:cubicBezTo>
                  <a:pt x="1012" y="1905"/>
                  <a:pt x="1012" y="1905"/>
                  <a:pt x="460" y="1905"/>
                </a:cubicBezTo>
                <a:cubicBezTo>
                  <a:pt x="731" y="1773"/>
                  <a:pt x="917" y="1492"/>
                  <a:pt x="917" y="1173"/>
                </a:cubicBezTo>
                <a:cubicBezTo>
                  <a:pt x="917" y="721"/>
                  <a:pt x="548" y="352"/>
                  <a:pt x="97" y="352"/>
                </a:cubicBezTo>
                <a:cubicBezTo>
                  <a:pt x="69" y="352"/>
                  <a:pt x="41" y="354"/>
                  <a:pt x="13" y="357"/>
                </a:cubicBezTo>
                <a:lnTo>
                  <a:pt x="0" y="358"/>
                </a:lnTo>
                <a:lnTo>
                  <a:pt x="0" y="4"/>
                </a:lnTo>
                <a:lnTo>
                  <a:pt x="14" y="3"/>
                </a:lnTo>
                <a:cubicBezTo>
                  <a:pt x="42" y="1"/>
                  <a:pt x="69" y="0"/>
                  <a:pt x="97" y="0"/>
                </a:cubicBezTo>
                <a:close/>
              </a:path>
            </a:pathLst>
          </a:custGeom>
          <a:gradFill>
            <a:gsLst>
              <a:gs pos="100000">
                <a:schemeClr val="accent5">
                  <a:lumMod val="50000"/>
                  <a:lumOff val="50000"/>
                </a:schemeClr>
              </a:gs>
              <a:gs pos="25000">
                <a:schemeClr val="accent5">
                  <a:lumMod val="80000"/>
                  <a:lumOff val="2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2" name="2"/>
          <p:cNvSpPr/>
          <p:nvPr>
            <p:custDataLst>
              <p:tags r:id="rId17"/>
            </p:custDataLst>
          </p:nvPr>
        </p:nvSpPr>
        <p:spPr>
          <a:xfrm>
            <a:off x="7897495" y="2323147"/>
            <a:ext cx="1794510" cy="14458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0" h="2745">
                <a:moveTo>
                  <a:pt x="1259" y="0"/>
                </a:moveTo>
                <a:lnTo>
                  <a:pt x="1259" y="417"/>
                </a:lnTo>
                <a:lnTo>
                  <a:pt x="1251" y="418"/>
                </a:lnTo>
                <a:cubicBezTo>
                  <a:pt x="777" y="478"/>
                  <a:pt x="407" y="885"/>
                  <a:pt x="407" y="1375"/>
                </a:cubicBezTo>
                <a:cubicBezTo>
                  <a:pt x="407" y="1906"/>
                  <a:pt x="841" y="2333"/>
                  <a:pt x="1373" y="2333"/>
                </a:cubicBezTo>
                <a:cubicBezTo>
                  <a:pt x="1373" y="2333"/>
                  <a:pt x="1373" y="2333"/>
                  <a:pt x="1693" y="2334"/>
                </a:cubicBezTo>
                <a:lnTo>
                  <a:pt x="1698" y="2334"/>
                </a:lnTo>
                <a:lnTo>
                  <a:pt x="2078" y="2334"/>
                </a:lnTo>
                <a:lnTo>
                  <a:pt x="2504" y="2334"/>
                </a:lnTo>
                <a:lnTo>
                  <a:pt x="2525" y="2334"/>
                </a:lnTo>
                <a:lnTo>
                  <a:pt x="2535" y="2334"/>
                </a:lnTo>
                <a:lnTo>
                  <a:pt x="2650" y="2334"/>
                </a:lnTo>
                <a:lnTo>
                  <a:pt x="2760" y="2334"/>
                </a:lnTo>
                <a:lnTo>
                  <a:pt x="2893" y="2334"/>
                </a:lnTo>
                <a:lnTo>
                  <a:pt x="2902" y="2345"/>
                </a:lnTo>
                <a:cubicBezTo>
                  <a:pt x="3033" y="2505"/>
                  <a:pt x="3199" y="2638"/>
                  <a:pt x="3386" y="2733"/>
                </a:cubicBezTo>
                <a:lnTo>
                  <a:pt x="3410" y="2745"/>
                </a:lnTo>
                <a:lnTo>
                  <a:pt x="2760" y="2745"/>
                </a:lnTo>
                <a:lnTo>
                  <a:pt x="2650" y="2745"/>
                </a:lnTo>
                <a:lnTo>
                  <a:pt x="2535" y="2745"/>
                </a:lnTo>
                <a:lnTo>
                  <a:pt x="2525" y="2745"/>
                </a:lnTo>
                <a:lnTo>
                  <a:pt x="2504" y="2745"/>
                </a:lnTo>
                <a:lnTo>
                  <a:pt x="2078" y="2745"/>
                </a:lnTo>
                <a:lnTo>
                  <a:pt x="1439" y="2745"/>
                </a:lnTo>
                <a:lnTo>
                  <a:pt x="1435" y="2745"/>
                </a:lnTo>
                <a:lnTo>
                  <a:pt x="1325" y="2745"/>
                </a:lnTo>
                <a:lnTo>
                  <a:pt x="1288" y="2745"/>
                </a:lnTo>
                <a:lnTo>
                  <a:pt x="1288" y="2743"/>
                </a:lnTo>
                <a:lnTo>
                  <a:pt x="1277" y="2743"/>
                </a:lnTo>
                <a:cubicBezTo>
                  <a:pt x="562" y="2689"/>
                  <a:pt x="0" y="2092"/>
                  <a:pt x="0" y="1364"/>
                </a:cubicBezTo>
                <a:cubicBezTo>
                  <a:pt x="0" y="1328"/>
                  <a:pt x="1" y="1292"/>
                  <a:pt x="4" y="1258"/>
                </a:cubicBezTo>
                <a:lnTo>
                  <a:pt x="7" y="1224"/>
                </a:lnTo>
                <a:lnTo>
                  <a:pt x="9" y="1199"/>
                </a:lnTo>
                <a:cubicBezTo>
                  <a:pt x="91" y="561"/>
                  <a:pt x="604" y="61"/>
                  <a:pt x="1244" y="1"/>
                </a:cubicBezTo>
                <a:lnTo>
                  <a:pt x="1259" y="0"/>
                </a:lnTo>
                <a:close/>
              </a:path>
            </a:pathLst>
          </a:custGeom>
          <a:gradFill>
            <a:gsLst>
              <a:gs pos="70000">
                <a:schemeClr val="accent5">
                  <a:lumMod val="80000"/>
                  <a:lumOff val="2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0">
                <a:schemeClr val="accent5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1"/>
          <p:cNvSpPr/>
          <p:nvPr>
            <p:custDataLst>
              <p:tags r:id="rId18"/>
            </p:custDataLst>
          </p:nvPr>
        </p:nvSpPr>
        <p:spPr>
          <a:xfrm>
            <a:off x="10324465" y="2321242"/>
            <a:ext cx="782955" cy="11804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64" h="1905">
                <a:moveTo>
                  <a:pt x="97" y="0"/>
                </a:moveTo>
                <a:cubicBezTo>
                  <a:pt x="741" y="0"/>
                  <a:pt x="1264" y="523"/>
                  <a:pt x="1264" y="1173"/>
                </a:cubicBezTo>
                <a:cubicBezTo>
                  <a:pt x="1264" y="1442"/>
                  <a:pt x="1176" y="1695"/>
                  <a:pt x="1012" y="1905"/>
                </a:cubicBezTo>
                <a:cubicBezTo>
                  <a:pt x="1012" y="1905"/>
                  <a:pt x="1012" y="1905"/>
                  <a:pt x="460" y="1905"/>
                </a:cubicBezTo>
                <a:cubicBezTo>
                  <a:pt x="731" y="1773"/>
                  <a:pt x="917" y="1492"/>
                  <a:pt x="917" y="1173"/>
                </a:cubicBezTo>
                <a:cubicBezTo>
                  <a:pt x="917" y="721"/>
                  <a:pt x="548" y="352"/>
                  <a:pt x="97" y="352"/>
                </a:cubicBezTo>
                <a:cubicBezTo>
                  <a:pt x="69" y="352"/>
                  <a:pt x="41" y="354"/>
                  <a:pt x="13" y="357"/>
                </a:cubicBezTo>
                <a:lnTo>
                  <a:pt x="0" y="358"/>
                </a:lnTo>
                <a:lnTo>
                  <a:pt x="0" y="4"/>
                </a:lnTo>
                <a:lnTo>
                  <a:pt x="14" y="3"/>
                </a:lnTo>
                <a:cubicBezTo>
                  <a:pt x="42" y="1"/>
                  <a:pt x="69" y="0"/>
                  <a:pt x="97" y="0"/>
                </a:cubicBezTo>
                <a:close/>
              </a:path>
            </a:pathLst>
          </a:custGeom>
          <a:gradFill>
            <a:gsLst>
              <a:gs pos="100000">
                <a:schemeClr val="accent6">
                  <a:lumMod val="50000"/>
                  <a:lumOff val="50000"/>
                </a:schemeClr>
              </a:gs>
              <a:gs pos="25000">
                <a:schemeClr val="accent6">
                  <a:lumMod val="80000"/>
                  <a:lumOff val="2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4" name="2"/>
          <p:cNvSpPr/>
          <p:nvPr>
            <p:custDataLst>
              <p:tags r:id="rId19"/>
            </p:custDataLst>
          </p:nvPr>
        </p:nvSpPr>
        <p:spPr>
          <a:xfrm>
            <a:off x="9671685" y="2323147"/>
            <a:ext cx="1794510" cy="14458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0" h="2745">
                <a:moveTo>
                  <a:pt x="1259" y="0"/>
                </a:moveTo>
                <a:lnTo>
                  <a:pt x="1259" y="417"/>
                </a:lnTo>
                <a:lnTo>
                  <a:pt x="1251" y="418"/>
                </a:lnTo>
                <a:cubicBezTo>
                  <a:pt x="777" y="478"/>
                  <a:pt x="407" y="885"/>
                  <a:pt x="407" y="1375"/>
                </a:cubicBezTo>
                <a:cubicBezTo>
                  <a:pt x="407" y="1906"/>
                  <a:pt x="841" y="2333"/>
                  <a:pt x="1373" y="2333"/>
                </a:cubicBezTo>
                <a:cubicBezTo>
                  <a:pt x="1373" y="2333"/>
                  <a:pt x="1373" y="2333"/>
                  <a:pt x="1693" y="2334"/>
                </a:cubicBezTo>
                <a:lnTo>
                  <a:pt x="1698" y="2334"/>
                </a:lnTo>
                <a:lnTo>
                  <a:pt x="2078" y="2334"/>
                </a:lnTo>
                <a:lnTo>
                  <a:pt x="2504" y="2334"/>
                </a:lnTo>
                <a:lnTo>
                  <a:pt x="2525" y="2334"/>
                </a:lnTo>
                <a:lnTo>
                  <a:pt x="2535" y="2334"/>
                </a:lnTo>
                <a:lnTo>
                  <a:pt x="2650" y="2334"/>
                </a:lnTo>
                <a:lnTo>
                  <a:pt x="2760" y="2334"/>
                </a:lnTo>
                <a:lnTo>
                  <a:pt x="2893" y="2334"/>
                </a:lnTo>
                <a:lnTo>
                  <a:pt x="2902" y="2345"/>
                </a:lnTo>
                <a:cubicBezTo>
                  <a:pt x="3033" y="2505"/>
                  <a:pt x="3199" y="2638"/>
                  <a:pt x="3386" y="2733"/>
                </a:cubicBezTo>
                <a:lnTo>
                  <a:pt x="3410" y="2745"/>
                </a:lnTo>
                <a:lnTo>
                  <a:pt x="2760" y="2745"/>
                </a:lnTo>
                <a:lnTo>
                  <a:pt x="2650" y="2745"/>
                </a:lnTo>
                <a:lnTo>
                  <a:pt x="2535" y="2745"/>
                </a:lnTo>
                <a:lnTo>
                  <a:pt x="2525" y="2745"/>
                </a:lnTo>
                <a:lnTo>
                  <a:pt x="2504" y="2745"/>
                </a:lnTo>
                <a:lnTo>
                  <a:pt x="2078" y="2745"/>
                </a:lnTo>
                <a:lnTo>
                  <a:pt x="1439" y="2745"/>
                </a:lnTo>
                <a:lnTo>
                  <a:pt x="1435" y="2745"/>
                </a:lnTo>
                <a:lnTo>
                  <a:pt x="1325" y="2745"/>
                </a:lnTo>
                <a:lnTo>
                  <a:pt x="1288" y="2745"/>
                </a:lnTo>
                <a:lnTo>
                  <a:pt x="1288" y="2743"/>
                </a:lnTo>
                <a:lnTo>
                  <a:pt x="1277" y="2743"/>
                </a:lnTo>
                <a:cubicBezTo>
                  <a:pt x="562" y="2689"/>
                  <a:pt x="0" y="2092"/>
                  <a:pt x="0" y="1364"/>
                </a:cubicBezTo>
                <a:cubicBezTo>
                  <a:pt x="0" y="1328"/>
                  <a:pt x="1" y="1292"/>
                  <a:pt x="4" y="1258"/>
                </a:cubicBezTo>
                <a:lnTo>
                  <a:pt x="7" y="1224"/>
                </a:lnTo>
                <a:lnTo>
                  <a:pt x="9" y="1199"/>
                </a:lnTo>
                <a:cubicBezTo>
                  <a:pt x="91" y="561"/>
                  <a:pt x="604" y="61"/>
                  <a:pt x="1244" y="1"/>
                </a:cubicBezTo>
                <a:lnTo>
                  <a:pt x="1259" y="0"/>
                </a:lnTo>
                <a:close/>
              </a:path>
            </a:pathLst>
          </a:custGeom>
          <a:gradFill>
            <a:gsLst>
              <a:gs pos="70000">
                <a:schemeClr val="accent6">
                  <a:lumMod val="80000"/>
                  <a:lumOff val="2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0">
                <a:schemeClr val="accent6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35" name="图片 12" descr="343439383331313b343532303032383bbfcdbba7b9dcc0ed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106420" y="2861627"/>
            <a:ext cx="396000" cy="396000"/>
          </a:xfrm>
          <a:prstGeom prst="rect">
            <a:avLst/>
          </a:prstGeom>
        </p:spPr>
      </p:pic>
      <p:pic>
        <p:nvPicPr>
          <p:cNvPr id="36" name="图片 8" descr="343435383038363b343532323339303bbacfcdacc7a9caf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320800" y="2871152"/>
            <a:ext cx="396000" cy="396000"/>
          </a:xfrm>
          <a:prstGeom prst="rect">
            <a:avLst/>
          </a:prstGeom>
        </p:spPr>
      </p:pic>
      <p:pic>
        <p:nvPicPr>
          <p:cNvPr id="37" name="图片 19" descr="343435383036303b343532343136343bcfeec4bfb7b6cea7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892675" y="2871787"/>
            <a:ext cx="396000" cy="396000"/>
          </a:xfrm>
          <a:prstGeom prst="rect">
            <a:avLst/>
          </a:prstGeom>
        </p:spPr>
      </p:pic>
      <p:pic>
        <p:nvPicPr>
          <p:cNvPr id="38" name="图片 11" descr="343435383038363b343532323339353bb6d4bbb0b9b5cda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695440" y="2878772"/>
            <a:ext cx="396000" cy="396000"/>
          </a:xfrm>
          <a:prstGeom prst="rect">
            <a:avLst/>
          </a:prstGeom>
        </p:spPr>
      </p:pic>
      <p:pic>
        <p:nvPicPr>
          <p:cNvPr id="39" name="图片 8" descr="343439383331313b343532303032343bb7a2b2bcb9dcc0ed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446770" y="2856547"/>
            <a:ext cx="396000" cy="396000"/>
          </a:xfrm>
          <a:prstGeom prst="rect">
            <a:avLst/>
          </a:prstGeom>
        </p:spPr>
      </p:pic>
      <p:pic>
        <p:nvPicPr>
          <p:cNvPr id="40" name="图片 13" descr="343439383331313b343532303032393bbfcdbba7b8fabdf8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219690" y="2876867"/>
            <a:ext cx="396000" cy="396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3210" y="160020"/>
            <a:ext cx="3810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小标题</a:t>
            </a:r>
            <a:r>
              <a:rPr lang="en-US" altLang="zh-CN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3.2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86065" y="654417"/>
            <a:ext cx="13338729" cy="5549166"/>
            <a:chOff x="678104" y="1290986"/>
            <a:chExt cx="10833710" cy="45070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5336" y="1290986"/>
              <a:ext cx="1546478" cy="450703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224582" y="1290986"/>
              <a:ext cx="7740753" cy="4507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104" y="1290986"/>
              <a:ext cx="1546478" cy="4507030"/>
            </a:xfrm>
            <a:prstGeom prst="rect">
              <a:avLst/>
            </a:prstGeom>
          </p:spPr>
        </p:pic>
      </p:grpSp>
      <p:sp>
        <p:nvSpPr>
          <p:cNvPr id="10" name="任意多边形: 形状 9"/>
          <p:cNvSpPr/>
          <p:nvPr/>
        </p:nvSpPr>
        <p:spPr>
          <a:xfrm>
            <a:off x="1" y="3999450"/>
            <a:ext cx="5025653" cy="2858550"/>
          </a:xfrm>
          <a:custGeom>
            <a:avLst/>
            <a:gdLst>
              <a:gd name="connsiteX0" fmla="*/ 0 w 5475111"/>
              <a:gd name="connsiteY0" fmla="*/ 0 h 3114198"/>
              <a:gd name="connsiteX1" fmla="*/ 73742 w 5475111"/>
              <a:gd name="connsiteY1" fmla="*/ 116589 h 3114198"/>
              <a:gd name="connsiteX2" fmla="*/ 1238865 w 5475111"/>
              <a:gd name="connsiteY2" fmla="*/ 1683604 h 3114198"/>
              <a:gd name="connsiteX3" fmla="*/ 3451123 w 5475111"/>
              <a:gd name="connsiteY3" fmla="*/ 1742598 h 3114198"/>
              <a:gd name="connsiteX4" fmla="*/ 5279923 w 5475111"/>
              <a:gd name="connsiteY4" fmla="*/ 3010959 h 3114198"/>
              <a:gd name="connsiteX5" fmla="*/ 5384973 w 5475111"/>
              <a:gd name="connsiteY5" fmla="*/ 3071091 h 3114198"/>
              <a:gd name="connsiteX6" fmla="*/ 5475111 w 5475111"/>
              <a:gd name="connsiteY6" fmla="*/ 3114198 h 3114198"/>
              <a:gd name="connsiteX7" fmla="*/ 0 w 5475111"/>
              <a:gd name="connsiteY7" fmla="*/ 3114198 h 311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5111" h="3114198">
                <a:moveTo>
                  <a:pt x="0" y="0"/>
                </a:moveTo>
                <a:lnTo>
                  <a:pt x="73742" y="116589"/>
                </a:lnTo>
                <a:cubicBezTo>
                  <a:pt x="464575" y="745853"/>
                  <a:pt x="865239" y="1459920"/>
                  <a:pt x="1238865" y="1683604"/>
                </a:cubicBezTo>
                <a:cubicBezTo>
                  <a:pt x="1986117" y="2130972"/>
                  <a:pt x="2777613" y="1521372"/>
                  <a:pt x="3451123" y="1742598"/>
                </a:cubicBezTo>
                <a:cubicBezTo>
                  <a:pt x="4124633" y="1963824"/>
                  <a:pt x="4753897" y="2676662"/>
                  <a:pt x="5279923" y="3010959"/>
                </a:cubicBezTo>
                <a:cubicBezTo>
                  <a:pt x="5312800" y="3031853"/>
                  <a:pt x="5347981" y="3051863"/>
                  <a:pt x="5384973" y="3071091"/>
                </a:cubicBezTo>
                <a:lnTo>
                  <a:pt x="5475111" y="3114198"/>
                </a:lnTo>
                <a:lnTo>
                  <a:pt x="0" y="3114198"/>
                </a:lnTo>
                <a:close/>
              </a:path>
            </a:pathLst>
          </a:custGeom>
          <a:solidFill>
            <a:srgbClr val="BEC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8148308" y="1"/>
            <a:ext cx="4043692" cy="1611086"/>
          </a:xfrm>
          <a:custGeom>
            <a:avLst/>
            <a:gdLst>
              <a:gd name="connsiteX0" fmla="*/ 0 w 4516102"/>
              <a:gd name="connsiteY0" fmla="*/ 0 h 1799303"/>
              <a:gd name="connsiteX1" fmla="*/ 4516102 w 4516102"/>
              <a:gd name="connsiteY1" fmla="*/ 0 h 1799303"/>
              <a:gd name="connsiteX2" fmla="*/ 4516102 w 4516102"/>
              <a:gd name="connsiteY2" fmla="*/ 1506571 h 1799303"/>
              <a:gd name="connsiteX3" fmla="*/ 4420848 w 4516102"/>
              <a:gd name="connsiteY3" fmla="*/ 1541350 h 1799303"/>
              <a:gd name="connsiteX4" fmla="*/ 2625105 w 4516102"/>
              <a:gd name="connsiteY4" fmla="*/ 1765144 h 1799303"/>
              <a:gd name="connsiteX5" fmla="*/ 352457 w 4516102"/>
              <a:gd name="connsiteY5" fmla="*/ 199093 h 1799303"/>
              <a:gd name="connsiteX6" fmla="*/ 31462 w 4516102"/>
              <a:gd name="connsiteY6" fmla="*/ 15266 h 1799303"/>
              <a:gd name="connsiteX0-1" fmla="*/ 0 w 4516102"/>
              <a:gd name="connsiteY0-2" fmla="*/ 0 h 1799303"/>
              <a:gd name="connsiteX1-3" fmla="*/ 4516102 w 4516102"/>
              <a:gd name="connsiteY1-4" fmla="*/ 0 h 1799303"/>
              <a:gd name="connsiteX2-5" fmla="*/ 4516102 w 4516102"/>
              <a:gd name="connsiteY2-6" fmla="*/ 1506571 h 1799303"/>
              <a:gd name="connsiteX3-7" fmla="*/ 4420848 w 4516102"/>
              <a:gd name="connsiteY3-8" fmla="*/ 1541350 h 1799303"/>
              <a:gd name="connsiteX4-9" fmla="*/ 2625105 w 4516102"/>
              <a:gd name="connsiteY4-10" fmla="*/ 1765144 h 1799303"/>
              <a:gd name="connsiteX5-11" fmla="*/ 1179163 w 4516102"/>
              <a:gd name="connsiteY5-12" fmla="*/ 701601 h 1799303"/>
              <a:gd name="connsiteX6-13" fmla="*/ 31462 w 4516102"/>
              <a:gd name="connsiteY6-14" fmla="*/ 15266 h 1799303"/>
              <a:gd name="connsiteX7" fmla="*/ 0 w 4516102"/>
              <a:gd name="connsiteY7" fmla="*/ 0 h 1799303"/>
              <a:gd name="connsiteX0-15" fmla="*/ 0 w 4516102"/>
              <a:gd name="connsiteY0-16" fmla="*/ 0 h 1799303"/>
              <a:gd name="connsiteX1-17" fmla="*/ 4516102 w 4516102"/>
              <a:gd name="connsiteY1-18" fmla="*/ 0 h 1799303"/>
              <a:gd name="connsiteX2-19" fmla="*/ 4516102 w 4516102"/>
              <a:gd name="connsiteY2-20" fmla="*/ 1506571 h 1799303"/>
              <a:gd name="connsiteX3-21" fmla="*/ 4420848 w 4516102"/>
              <a:gd name="connsiteY3-22" fmla="*/ 1541350 h 1799303"/>
              <a:gd name="connsiteX4-23" fmla="*/ 2625105 w 4516102"/>
              <a:gd name="connsiteY4-24" fmla="*/ 1765144 h 1799303"/>
              <a:gd name="connsiteX5-25" fmla="*/ 1179163 w 4516102"/>
              <a:gd name="connsiteY5-26" fmla="*/ 701601 h 1799303"/>
              <a:gd name="connsiteX6-27" fmla="*/ 31462 w 4516102"/>
              <a:gd name="connsiteY6-28" fmla="*/ 15266 h 1799303"/>
              <a:gd name="connsiteX7-29" fmla="*/ 0 w 4516102"/>
              <a:gd name="connsiteY7-30" fmla="*/ 0 h 1799303"/>
              <a:gd name="connsiteX0-31" fmla="*/ 0 w 4516102"/>
              <a:gd name="connsiteY0-32" fmla="*/ 0 h 1799303"/>
              <a:gd name="connsiteX1-33" fmla="*/ 4516102 w 4516102"/>
              <a:gd name="connsiteY1-34" fmla="*/ 0 h 1799303"/>
              <a:gd name="connsiteX2-35" fmla="*/ 4516102 w 4516102"/>
              <a:gd name="connsiteY2-36" fmla="*/ 1506571 h 1799303"/>
              <a:gd name="connsiteX3-37" fmla="*/ 4420848 w 4516102"/>
              <a:gd name="connsiteY3-38" fmla="*/ 1541350 h 1799303"/>
              <a:gd name="connsiteX4-39" fmla="*/ 3127613 w 4516102"/>
              <a:gd name="connsiteY4-40" fmla="*/ 1765144 h 1799303"/>
              <a:gd name="connsiteX5-41" fmla="*/ 1179163 w 4516102"/>
              <a:gd name="connsiteY5-42" fmla="*/ 701601 h 1799303"/>
              <a:gd name="connsiteX6-43" fmla="*/ 31462 w 4516102"/>
              <a:gd name="connsiteY6-44" fmla="*/ 15266 h 1799303"/>
              <a:gd name="connsiteX7-45" fmla="*/ 0 w 4516102"/>
              <a:gd name="connsiteY7-46" fmla="*/ 0 h 1799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516102" h="1799303">
                <a:moveTo>
                  <a:pt x="0" y="0"/>
                </a:moveTo>
                <a:lnTo>
                  <a:pt x="4516102" y="0"/>
                </a:lnTo>
                <a:lnTo>
                  <a:pt x="4516102" y="1506571"/>
                </a:lnTo>
                <a:lnTo>
                  <a:pt x="4420848" y="1541350"/>
                </a:lnTo>
                <a:cubicBezTo>
                  <a:pt x="3846202" y="1738862"/>
                  <a:pt x="3635896" y="1863022"/>
                  <a:pt x="3127613" y="1765144"/>
                </a:cubicBezTo>
                <a:cubicBezTo>
                  <a:pt x="2314361" y="1608538"/>
                  <a:pt x="2191002" y="1346306"/>
                  <a:pt x="1179163" y="701601"/>
                </a:cubicBezTo>
                <a:cubicBezTo>
                  <a:pt x="1083077" y="639249"/>
                  <a:pt x="147838" y="75568"/>
                  <a:pt x="31462" y="15266"/>
                </a:cubicBezTo>
                <a:lnTo>
                  <a:pt x="0" y="0"/>
                </a:lnTo>
                <a:close/>
              </a:path>
            </a:pathLst>
          </a:custGeom>
          <a:solidFill>
            <a:srgbClr val="F2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77190" y="3024787"/>
            <a:ext cx="3484843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04.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小标题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4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750368" y="2910662"/>
            <a:ext cx="1149785" cy="1404980"/>
            <a:chOff x="1250770" y="1419622"/>
            <a:chExt cx="2328456" cy="3098400"/>
          </a:xfrm>
        </p:grpSpPr>
        <p:sp>
          <p:nvSpPr>
            <p:cNvPr id="50" name="空心弧 49"/>
            <p:cNvSpPr/>
            <p:nvPr/>
          </p:nvSpPr>
          <p:spPr>
            <a:xfrm rot="6255120">
              <a:off x="1036053" y="2870672"/>
              <a:ext cx="1862067" cy="1432633"/>
            </a:xfrm>
            <a:prstGeom prst="blockArc">
              <a:avLst>
                <a:gd name="adj1" fmla="val 12092983"/>
                <a:gd name="adj2" fmla="val 19556195"/>
                <a:gd name="adj3" fmla="val 2915"/>
              </a:avLst>
            </a:prstGeom>
            <a:solidFill>
              <a:schemeClr val="accent3">
                <a:alpha val="49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心形 50"/>
            <p:cNvSpPr/>
            <p:nvPr/>
          </p:nvSpPr>
          <p:spPr>
            <a:xfrm>
              <a:off x="2183041" y="1419622"/>
              <a:ext cx="909961" cy="883962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心形 51"/>
            <p:cNvSpPr/>
            <p:nvPr/>
          </p:nvSpPr>
          <p:spPr>
            <a:xfrm rot="16200000">
              <a:off x="1681880" y="1986909"/>
              <a:ext cx="909961" cy="883963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心形 52"/>
            <p:cNvSpPr/>
            <p:nvPr/>
          </p:nvSpPr>
          <p:spPr>
            <a:xfrm rot="16200000" flipV="1">
              <a:off x="2691641" y="1996286"/>
              <a:ext cx="909961" cy="865208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心形 53"/>
            <p:cNvSpPr/>
            <p:nvPr/>
          </p:nvSpPr>
          <p:spPr>
            <a:xfrm flipV="1">
              <a:off x="2173001" y="2538805"/>
              <a:ext cx="909961" cy="883964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44126" y="1540031"/>
            <a:ext cx="4135771" cy="4192098"/>
            <a:chOff x="3301996" y="1835083"/>
            <a:chExt cx="5461004" cy="4192098"/>
          </a:xfrm>
        </p:grpSpPr>
        <p:sp>
          <p:nvSpPr>
            <p:cNvPr id="3" name="形状1"/>
            <p:cNvSpPr/>
            <p:nvPr/>
          </p:nvSpPr>
          <p:spPr bwMode="auto">
            <a:xfrm>
              <a:off x="5373429" y="5379083"/>
              <a:ext cx="1232174" cy="648098"/>
            </a:xfrm>
            <a:custGeom>
              <a:avLst/>
              <a:gdLst>
                <a:gd name="T0" fmla="*/ 478863 w 520"/>
                <a:gd name="T1" fmla="*/ 480705 h 261"/>
                <a:gd name="T2" fmla="*/ 0 w 520"/>
                <a:gd name="T3" fmla="*/ 0 h 261"/>
                <a:gd name="T4" fmla="*/ 957725 w 520"/>
                <a:gd name="T5" fmla="*/ 0 h 261"/>
                <a:gd name="T6" fmla="*/ 478863 w 520"/>
                <a:gd name="T7" fmla="*/ 480705 h 26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20" h="261">
                  <a:moveTo>
                    <a:pt x="260" y="261"/>
                  </a:moveTo>
                  <a:lnTo>
                    <a:pt x="0" y="0"/>
                  </a:lnTo>
                  <a:lnTo>
                    <a:pt x="520" y="0"/>
                  </a:lnTo>
                  <a:lnTo>
                    <a:pt x="260" y="26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4" name="形状1"/>
            <p:cNvSpPr/>
            <p:nvPr/>
          </p:nvSpPr>
          <p:spPr bwMode="auto">
            <a:xfrm>
              <a:off x="5809429" y="5833495"/>
              <a:ext cx="360174" cy="193685"/>
            </a:xfrm>
            <a:custGeom>
              <a:avLst/>
              <a:gdLst>
                <a:gd name="T0" fmla="*/ 139975 w 152"/>
                <a:gd name="T1" fmla="*/ 143659 h 78"/>
                <a:gd name="T2" fmla="*/ 279950 w 152"/>
                <a:gd name="T3" fmla="*/ 0 h 78"/>
                <a:gd name="T4" fmla="*/ 0 w 152"/>
                <a:gd name="T5" fmla="*/ 0 h 78"/>
                <a:gd name="T6" fmla="*/ 0 w 152"/>
                <a:gd name="T7" fmla="*/ 0 h 78"/>
                <a:gd name="T8" fmla="*/ 139975 w 152"/>
                <a:gd name="T9" fmla="*/ 143659 h 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2" h="78">
                  <a:moveTo>
                    <a:pt x="76" y="78"/>
                  </a:moveTo>
                  <a:lnTo>
                    <a:pt x="152" y="0"/>
                  </a:lnTo>
                  <a:lnTo>
                    <a:pt x="0" y="0"/>
                  </a:lnTo>
                  <a:lnTo>
                    <a:pt x="76" y="7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5" name="形状1"/>
            <p:cNvSpPr/>
            <p:nvPr/>
          </p:nvSpPr>
          <p:spPr bwMode="auto">
            <a:xfrm rot="5400000" flipV="1">
              <a:off x="4944013" y="4796679"/>
              <a:ext cx="1167212" cy="304133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baseline="-2500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6" name="形状1"/>
            <p:cNvSpPr/>
            <p:nvPr/>
          </p:nvSpPr>
          <p:spPr bwMode="auto">
            <a:xfrm rot="10800000" flipV="1">
              <a:off x="4860994" y="1851524"/>
              <a:ext cx="516204" cy="1879047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7" name="形状1"/>
            <p:cNvSpPr/>
            <p:nvPr/>
          </p:nvSpPr>
          <p:spPr bwMode="auto">
            <a:xfrm rot="5400000" flipV="1">
              <a:off x="4951412" y="3640152"/>
              <a:ext cx="636212" cy="817048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-1" fmla="*/ 0 w 2727503"/>
                <a:gd name="connsiteY0-2" fmla="*/ 0 h 1414156"/>
                <a:gd name="connsiteX1-3" fmla="*/ 2419494 w 2727503"/>
                <a:gd name="connsiteY1-4" fmla="*/ 0 h 1414156"/>
                <a:gd name="connsiteX2-5" fmla="*/ 2727503 w 2727503"/>
                <a:gd name="connsiteY2-6" fmla="*/ 1414156 h 1414156"/>
                <a:gd name="connsiteX3-7" fmla="*/ 0 w 2727503"/>
                <a:gd name="connsiteY3-8" fmla="*/ 605633 h 1414156"/>
                <a:gd name="connsiteX4-9" fmla="*/ 0 w 2727503"/>
                <a:gd name="connsiteY4-10" fmla="*/ 0 h 1414156"/>
                <a:gd name="connsiteX0-11" fmla="*/ 0 w 2737127"/>
                <a:gd name="connsiteY0-12" fmla="*/ 0 h 1414156"/>
                <a:gd name="connsiteX1-13" fmla="*/ 2737127 w 2737127"/>
                <a:gd name="connsiteY1-14" fmla="*/ 981777 h 1414156"/>
                <a:gd name="connsiteX2-15" fmla="*/ 2727503 w 2737127"/>
                <a:gd name="connsiteY2-16" fmla="*/ 1414156 h 1414156"/>
                <a:gd name="connsiteX3-17" fmla="*/ 0 w 2737127"/>
                <a:gd name="connsiteY3-18" fmla="*/ 605633 h 1414156"/>
                <a:gd name="connsiteX4-19" fmla="*/ 0 w 2737127"/>
                <a:gd name="connsiteY4-20" fmla="*/ 0 h 1414156"/>
                <a:gd name="connsiteX0-21" fmla="*/ 0 w 2737127"/>
                <a:gd name="connsiteY0-22" fmla="*/ 0 h 1414156"/>
                <a:gd name="connsiteX1-23" fmla="*/ 2737127 w 2737127"/>
                <a:gd name="connsiteY1-24" fmla="*/ 596766 h 1414156"/>
                <a:gd name="connsiteX2-25" fmla="*/ 2727503 w 2737127"/>
                <a:gd name="connsiteY2-26" fmla="*/ 1414156 h 1414156"/>
                <a:gd name="connsiteX3-27" fmla="*/ 0 w 2737127"/>
                <a:gd name="connsiteY3-28" fmla="*/ 605633 h 1414156"/>
                <a:gd name="connsiteX4-29" fmla="*/ 0 w 2737127"/>
                <a:gd name="connsiteY4-30" fmla="*/ 0 h 1414156"/>
                <a:gd name="connsiteX0-31" fmla="*/ 0 w 2753637"/>
                <a:gd name="connsiteY0-32" fmla="*/ 0 h 961768"/>
                <a:gd name="connsiteX1-33" fmla="*/ 2737127 w 2753637"/>
                <a:gd name="connsiteY1-34" fmla="*/ 596766 h 961768"/>
                <a:gd name="connsiteX2-35" fmla="*/ 2753637 w 2753637"/>
                <a:gd name="connsiteY2-36" fmla="*/ 961768 h 961768"/>
                <a:gd name="connsiteX3-37" fmla="*/ 0 w 2753637"/>
                <a:gd name="connsiteY3-38" fmla="*/ 605633 h 961768"/>
                <a:gd name="connsiteX4-39" fmla="*/ 0 w 2753637"/>
                <a:gd name="connsiteY4-40" fmla="*/ 0 h 961768"/>
                <a:gd name="connsiteX0-41" fmla="*/ 0 w 2737127"/>
                <a:gd name="connsiteY0-42" fmla="*/ 0 h 952243"/>
                <a:gd name="connsiteX1-43" fmla="*/ 2737127 w 2737127"/>
                <a:gd name="connsiteY1-44" fmla="*/ 596766 h 952243"/>
                <a:gd name="connsiteX2-45" fmla="*/ 2734242 w 2737127"/>
                <a:gd name="connsiteY2-46" fmla="*/ 952243 h 952243"/>
                <a:gd name="connsiteX3-47" fmla="*/ 0 w 2737127"/>
                <a:gd name="connsiteY3-48" fmla="*/ 605633 h 952243"/>
                <a:gd name="connsiteX4-49" fmla="*/ 0 w 2737127"/>
                <a:gd name="connsiteY4-50" fmla="*/ 0 h 9522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7127" h="952243">
                  <a:moveTo>
                    <a:pt x="0" y="0"/>
                  </a:moveTo>
                  <a:lnTo>
                    <a:pt x="2737127" y="596766"/>
                  </a:lnTo>
                  <a:cubicBezTo>
                    <a:pt x="2736165" y="715258"/>
                    <a:pt x="2735204" y="833751"/>
                    <a:pt x="2734242" y="952243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8" name="形状1"/>
            <p:cNvSpPr/>
            <p:nvPr/>
          </p:nvSpPr>
          <p:spPr bwMode="auto">
            <a:xfrm rot="5400000" flipV="1">
              <a:off x="5249790" y="4788459"/>
              <a:ext cx="1167212" cy="320572"/>
            </a:xfrm>
            <a:prstGeom prst="homePlate">
              <a:avLst/>
            </a:prstGeom>
            <a:solidFill>
              <a:srgbClr val="F2D7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baseline="-2500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9" name="形状1"/>
            <p:cNvSpPr/>
            <p:nvPr/>
          </p:nvSpPr>
          <p:spPr bwMode="auto">
            <a:xfrm rot="5400000" flipV="1">
              <a:off x="5382952" y="3762626"/>
              <a:ext cx="639500" cy="575386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-1" fmla="*/ 0 w 2727503"/>
                <a:gd name="connsiteY0-2" fmla="*/ 0 h 1414156"/>
                <a:gd name="connsiteX1-3" fmla="*/ 2419494 w 2727503"/>
                <a:gd name="connsiteY1-4" fmla="*/ 0 h 1414156"/>
                <a:gd name="connsiteX2-5" fmla="*/ 2727503 w 2727503"/>
                <a:gd name="connsiteY2-6" fmla="*/ 1414156 h 1414156"/>
                <a:gd name="connsiteX3-7" fmla="*/ 0 w 2727503"/>
                <a:gd name="connsiteY3-8" fmla="*/ 605633 h 1414156"/>
                <a:gd name="connsiteX4-9" fmla="*/ 0 w 2727503"/>
                <a:gd name="connsiteY4-10" fmla="*/ 0 h 1414156"/>
                <a:gd name="connsiteX0-11" fmla="*/ 0 w 2737127"/>
                <a:gd name="connsiteY0-12" fmla="*/ 0 h 1414156"/>
                <a:gd name="connsiteX1-13" fmla="*/ 2737127 w 2737127"/>
                <a:gd name="connsiteY1-14" fmla="*/ 981777 h 1414156"/>
                <a:gd name="connsiteX2-15" fmla="*/ 2727503 w 2737127"/>
                <a:gd name="connsiteY2-16" fmla="*/ 1414156 h 1414156"/>
                <a:gd name="connsiteX3-17" fmla="*/ 0 w 2737127"/>
                <a:gd name="connsiteY3-18" fmla="*/ 605633 h 1414156"/>
                <a:gd name="connsiteX4-19" fmla="*/ 0 w 2737127"/>
                <a:gd name="connsiteY4-20" fmla="*/ 0 h 1414156"/>
                <a:gd name="connsiteX0-21" fmla="*/ 0 w 2737127"/>
                <a:gd name="connsiteY0-22" fmla="*/ 0 h 1414156"/>
                <a:gd name="connsiteX1-23" fmla="*/ 2737127 w 2737127"/>
                <a:gd name="connsiteY1-24" fmla="*/ 596766 h 1414156"/>
                <a:gd name="connsiteX2-25" fmla="*/ 2727503 w 2737127"/>
                <a:gd name="connsiteY2-26" fmla="*/ 1414156 h 1414156"/>
                <a:gd name="connsiteX3-27" fmla="*/ 0 w 2737127"/>
                <a:gd name="connsiteY3-28" fmla="*/ 605633 h 1414156"/>
                <a:gd name="connsiteX4-29" fmla="*/ 0 w 2737127"/>
                <a:gd name="connsiteY4-30" fmla="*/ 0 h 1414156"/>
                <a:gd name="connsiteX0-31" fmla="*/ 0 w 2753637"/>
                <a:gd name="connsiteY0-32" fmla="*/ 0 h 961768"/>
                <a:gd name="connsiteX1-33" fmla="*/ 2737127 w 2753637"/>
                <a:gd name="connsiteY1-34" fmla="*/ 596766 h 961768"/>
                <a:gd name="connsiteX2-35" fmla="*/ 2753637 w 2753637"/>
                <a:gd name="connsiteY2-36" fmla="*/ 961768 h 961768"/>
                <a:gd name="connsiteX3-37" fmla="*/ 0 w 2753637"/>
                <a:gd name="connsiteY3-38" fmla="*/ 605633 h 961768"/>
                <a:gd name="connsiteX4-39" fmla="*/ 0 w 2753637"/>
                <a:gd name="connsiteY4-40" fmla="*/ 0 h 961768"/>
                <a:gd name="connsiteX0-41" fmla="*/ 0 w 2737127"/>
                <a:gd name="connsiteY0-42" fmla="*/ 0 h 952243"/>
                <a:gd name="connsiteX1-43" fmla="*/ 2737127 w 2737127"/>
                <a:gd name="connsiteY1-44" fmla="*/ 596766 h 952243"/>
                <a:gd name="connsiteX2-45" fmla="*/ 2734242 w 2737127"/>
                <a:gd name="connsiteY2-46" fmla="*/ 952243 h 952243"/>
                <a:gd name="connsiteX3-47" fmla="*/ 0 w 2737127"/>
                <a:gd name="connsiteY3-48" fmla="*/ 605633 h 952243"/>
                <a:gd name="connsiteX4-49" fmla="*/ 0 w 2737127"/>
                <a:gd name="connsiteY4-50" fmla="*/ 0 h 952243"/>
                <a:gd name="connsiteX0-51" fmla="*/ 0 w 2750715"/>
                <a:gd name="connsiteY0-52" fmla="*/ 0 h 952243"/>
                <a:gd name="connsiteX1-53" fmla="*/ 2750715 w 2750715"/>
                <a:gd name="connsiteY1-54" fmla="*/ 429126 h 952243"/>
                <a:gd name="connsiteX2-55" fmla="*/ 2734242 w 2750715"/>
                <a:gd name="connsiteY2-56" fmla="*/ 952243 h 952243"/>
                <a:gd name="connsiteX3-57" fmla="*/ 0 w 2750715"/>
                <a:gd name="connsiteY3-58" fmla="*/ 605633 h 952243"/>
                <a:gd name="connsiteX4-59" fmla="*/ 0 w 2750715"/>
                <a:gd name="connsiteY4-60" fmla="*/ 0 h 952243"/>
                <a:gd name="connsiteX0-61" fmla="*/ 0 w 2750715"/>
                <a:gd name="connsiteY0-62" fmla="*/ 0 h 723643"/>
                <a:gd name="connsiteX1-63" fmla="*/ 2750715 w 2750715"/>
                <a:gd name="connsiteY1-64" fmla="*/ 429126 h 723643"/>
                <a:gd name="connsiteX2-65" fmla="*/ 2747830 w 2750715"/>
                <a:gd name="connsiteY2-66" fmla="*/ 723643 h 723643"/>
                <a:gd name="connsiteX3-67" fmla="*/ 0 w 2750715"/>
                <a:gd name="connsiteY3-68" fmla="*/ 605633 h 723643"/>
                <a:gd name="connsiteX4-69" fmla="*/ 0 w 2750715"/>
                <a:gd name="connsiteY4-70" fmla="*/ 0 h 723643"/>
                <a:gd name="connsiteX0-71" fmla="*/ 0 w 2750715"/>
                <a:gd name="connsiteY0-72" fmla="*/ 0 h 723643"/>
                <a:gd name="connsiteX1-73" fmla="*/ 2750715 w 2750715"/>
                <a:gd name="connsiteY1-74" fmla="*/ 391026 h 723643"/>
                <a:gd name="connsiteX2-75" fmla="*/ 2747830 w 2750715"/>
                <a:gd name="connsiteY2-76" fmla="*/ 723643 h 723643"/>
                <a:gd name="connsiteX3-77" fmla="*/ 0 w 2750715"/>
                <a:gd name="connsiteY3-78" fmla="*/ 605633 h 723643"/>
                <a:gd name="connsiteX4-79" fmla="*/ 0 w 2750715"/>
                <a:gd name="connsiteY4-80" fmla="*/ 0 h 723643"/>
                <a:gd name="connsiteX0-81" fmla="*/ 0 w 2752254"/>
                <a:gd name="connsiteY0-82" fmla="*/ 0 h 742693"/>
                <a:gd name="connsiteX1-83" fmla="*/ 2750715 w 2752254"/>
                <a:gd name="connsiteY1-84" fmla="*/ 391026 h 742693"/>
                <a:gd name="connsiteX2-85" fmla="*/ 2752076 w 2752254"/>
                <a:gd name="connsiteY2-86" fmla="*/ 742693 h 742693"/>
                <a:gd name="connsiteX3-87" fmla="*/ 0 w 2752254"/>
                <a:gd name="connsiteY3-88" fmla="*/ 605633 h 742693"/>
                <a:gd name="connsiteX4-89" fmla="*/ 0 w 2752254"/>
                <a:gd name="connsiteY4-90" fmla="*/ 0 h 742693"/>
                <a:gd name="connsiteX0-91" fmla="*/ 0 w 2760622"/>
                <a:gd name="connsiteY0-92" fmla="*/ 0 h 642680"/>
                <a:gd name="connsiteX1-93" fmla="*/ 2750715 w 2760622"/>
                <a:gd name="connsiteY1-94" fmla="*/ 391026 h 642680"/>
                <a:gd name="connsiteX2-95" fmla="*/ 2760567 w 2760622"/>
                <a:gd name="connsiteY2-96" fmla="*/ 642680 h 642680"/>
                <a:gd name="connsiteX3-97" fmla="*/ 0 w 2760622"/>
                <a:gd name="connsiteY3-98" fmla="*/ 605633 h 642680"/>
                <a:gd name="connsiteX4-99" fmla="*/ 0 w 2760622"/>
                <a:gd name="connsiteY4-100" fmla="*/ 0 h 642680"/>
                <a:gd name="connsiteX0-101" fmla="*/ 0 w 2752252"/>
                <a:gd name="connsiteY0-102" fmla="*/ 0 h 747455"/>
                <a:gd name="connsiteX1-103" fmla="*/ 2750715 w 2752252"/>
                <a:gd name="connsiteY1-104" fmla="*/ 391026 h 747455"/>
                <a:gd name="connsiteX2-105" fmla="*/ 2752074 w 2752252"/>
                <a:gd name="connsiteY2-106" fmla="*/ 747455 h 747455"/>
                <a:gd name="connsiteX3-107" fmla="*/ 0 w 2752252"/>
                <a:gd name="connsiteY3-108" fmla="*/ 605633 h 747455"/>
                <a:gd name="connsiteX4-109" fmla="*/ 0 w 2752252"/>
                <a:gd name="connsiteY4-110" fmla="*/ 0 h 747455"/>
                <a:gd name="connsiteX0-111" fmla="*/ 0 w 2752252"/>
                <a:gd name="connsiteY0-112" fmla="*/ 0 h 747455"/>
                <a:gd name="connsiteX1-113" fmla="*/ 2750715 w 2752252"/>
                <a:gd name="connsiteY1-114" fmla="*/ 282677 h 747455"/>
                <a:gd name="connsiteX2-115" fmla="*/ 2752074 w 2752252"/>
                <a:gd name="connsiteY2-116" fmla="*/ 747455 h 747455"/>
                <a:gd name="connsiteX3-117" fmla="*/ 0 w 2752252"/>
                <a:gd name="connsiteY3-118" fmla="*/ 605633 h 747455"/>
                <a:gd name="connsiteX4-119" fmla="*/ 0 w 2752252"/>
                <a:gd name="connsiteY4-120" fmla="*/ 0 h 747455"/>
                <a:gd name="connsiteX0-121" fmla="*/ 0 w 2752252"/>
                <a:gd name="connsiteY0-122" fmla="*/ 0 h 648135"/>
                <a:gd name="connsiteX1-123" fmla="*/ 2750715 w 2752252"/>
                <a:gd name="connsiteY1-124" fmla="*/ 282677 h 648135"/>
                <a:gd name="connsiteX2-125" fmla="*/ 2752074 w 2752252"/>
                <a:gd name="connsiteY2-126" fmla="*/ 648135 h 648135"/>
                <a:gd name="connsiteX3-127" fmla="*/ 0 w 2752252"/>
                <a:gd name="connsiteY3-128" fmla="*/ 605633 h 648135"/>
                <a:gd name="connsiteX4-129" fmla="*/ 0 w 2752252"/>
                <a:gd name="connsiteY4-130" fmla="*/ 0 h 648135"/>
                <a:gd name="connsiteX0-131" fmla="*/ 0 w 2752252"/>
                <a:gd name="connsiteY0-132" fmla="*/ 0 h 618791"/>
                <a:gd name="connsiteX1-133" fmla="*/ 2750715 w 2752252"/>
                <a:gd name="connsiteY1-134" fmla="*/ 282677 h 618791"/>
                <a:gd name="connsiteX2-135" fmla="*/ 2752074 w 2752252"/>
                <a:gd name="connsiteY2-136" fmla="*/ 618791 h 618791"/>
                <a:gd name="connsiteX3-137" fmla="*/ 0 w 2752252"/>
                <a:gd name="connsiteY3-138" fmla="*/ 605633 h 618791"/>
                <a:gd name="connsiteX4-139" fmla="*/ 0 w 2752252"/>
                <a:gd name="connsiteY4-140" fmla="*/ 0 h 618791"/>
                <a:gd name="connsiteX0-141" fmla="*/ 0 w 2752252"/>
                <a:gd name="connsiteY0-142" fmla="*/ 0 h 634592"/>
                <a:gd name="connsiteX1-143" fmla="*/ 2750715 w 2752252"/>
                <a:gd name="connsiteY1-144" fmla="*/ 282677 h 634592"/>
                <a:gd name="connsiteX2-145" fmla="*/ 2752074 w 2752252"/>
                <a:gd name="connsiteY2-146" fmla="*/ 634592 h 634592"/>
                <a:gd name="connsiteX3-147" fmla="*/ 0 w 2752252"/>
                <a:gd name="connsiteY3-148" fmla="*/ 605633 h 634592"/>
                <a:gd name="connsiteX4-149" fmla="*/ 0 w 2752252"/>
                <a:gd name="connsiteY4-150" fmla="*/ 0 h 634592"/>
                <a:gd name="connsiteX0-151" fmla="*/ 0 w 2750715"/>
                <a:gd name="connsiteY0-152" fmla="*/ 0 h 634592"/>
                <a:gd name="connsiteX1-153" fmla="*/ 2750715 w 2750715"/>
                <a:gd name="connsiteY1-154" fmla="*/ 282677 h 634592"/>
                <a:gd name="connsiteX2-155" fmla="*/ 2747826 w 2750715"/>
                <a:gd name="connsiteY2-156" fmla="*/ 634592 h 634592"/>
                <a:gd name="connsiteX3-157" fmla="*/ 0 w 2750715"/>
                <a:gd name="connsiteY3-158" fmla="*/ 605633 h 634592"/>
                <a:gd name="connsiteX4-159" fmla="*/ 0 w 2750715"/>
                <a:gd name="connsiteY4-160" fmla="*/ 0 h 634592"/>
                <a:gd name="connsiteX0-161" fmla="*/ 0 w 2750715"/>
                <a:gd name="connsiteY0-162" fmla="*/ 0 h 636849"/>
                <a:gd name="connsiteX1-163" fmla="*/ 2750715 w 2750715"/>
                <a:gd name="connsiteY1-164" fmla="*/ 282677 h 636849"/>
                <a:gd name="connsiteX2-165" fmla="*/ 2743581 w 2750715"/>
                <a:gd name="connsiteY2-166" fmla="*/ 636849 h 636849"/>
                <a:gd name="connsiteX3-167" fmla="*/ 0 w 2750715"/>
                <a:gd name="connsiteY3-168" fmla="*/ 605633 h 636849"/>
                <a:gd name="connsiteX4-169" fmla="*/ 0 w 2750715"/>
                <a:gd name="connsiteY4-170" fmla="*/ 0 h 636849"/>
                <a:gd name="connsiteX0-171" fmla="*/ 0 w 2752252"/>
                <a:gd name="connsiteY0-172" fmla="*/ 0 h 636849"/>
                <a:gd name="connsiteX1-173" fmla="*/ 2750715 w 2752252"/>
                <a:gd name="connsiteY1-174" fmla="*/ 282677 h 636849"/>
                <a:gd name="connsiteX2-175" fmla="*/ 2752074 w 2752252"/>
                <a:gd name="connsiteY2-176" fmla="*/ 636849 h 636849"/>
                <a:gd name="connsiteX3-177" fmla="*/ 0 w 2752252"/>
                <a:gd name="connsiteY3-178" fmla="*/ 605633 h 636849"/>
                <a:gd name="connsiteX4-179" fmla="*/ 0 w 2752252"/>
                <a:gd name="connsiteY4-180" fmla="*/ 0 h 636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52252" h="636849">
                  <a:moveTo>
                    <a:pt x="0" y="0"/>
                  </a:moveTo>
                  <a:lnTo>
                    <a:pt x="2750715" y="282677"/>
                  </a:lnTo>
                  <a:cubicBezTo>
                    <a:pt x="2749753" y="401169"/>
                    <a:pt x="2753036" y="518357"/>
                    <a:pt x="2752074" y="636849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D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0" name="形状1"/>
            <p:cNvSpPr/>
            <p:nvPr/>
          </p:nvSpPr>
          <p:spPr bwMode="auto">
            <a:xfrm rot="10800000" flipV="1">
              <a:off x="5415008" y="1851522"/>
              <a:ext cx="549083" cy="1879047"/>
            </a:xfrm>
            <a:prstGeom prst="round2SameRect">
              <a:avLst/>
            </a:prstGeom>
            <a:solidFill>
              <a:srgbClr val="F2D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dirty="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1" name="形状1"/>
            <p:cNvSpPr/>
            <p:nvPr/>
          </p:nvSpPr>
          <p:spPr bwMode="auto">
            <a:xfrm rot="10800000" flipV="1">
              <a:off x="6605236" y="1851523"/>
              <a:ext cx="516203" cy="1879047"/>
            </a:xfrm>
            <a:prstGeom prst="round2SameRect">
              <a:avLst/>
            </a:prstGeom>
            <a:solidFill>
              <a:srgbClr val="F2D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2" name="形状1"/>
            <p:cNvSpPr/>
            <p:nvPr/>
          </p:nvSpPr>
          <p:spPr bwMode="auto">
            <a:xfrm rot="5400000">
              <a:off x="5869562" y="4796678"/>
              <a:ext cx="1168856" cy="302489"/>
            </a:xfrm>
            <a:prstGeom prst="homePlate">
              <a:avLst/>
            </a:prstGeom>
            <a:solidFill>
              <a:srgbClr val="F2D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baseline="-2500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3" name="形状1"/>
            <p:cNvSpPr/>
            <p:nvPr/>
          </p:nvSpPr>
          <p:spPr bwMode="auto">
            <a:xfrm rot="5400000">
              <a:off x="6395631" y="3640973"/>
              <a:ext cx="636212" cy="815405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-1" fmla="*/ 0 w 2727503"/>
                <a:gd name="connsiteY0-2" fmla="*/ 0 h 1414156"/>
                <a:gd name="connsiteX1-3" fmla="*/ 2419494 w 2727503"/>
                <a:gd name="connsiteY1-4" fmla="*/ 0 h 1414156"/>
                <a:gd name="connsiteX2-5" fmla="*/ 2727503 w 2727503"/>
                <a:gd name="connsiteY2-6" fmla="*/ 1414156 h 1414156"/>
                <a:gd name="connsiteX3-7" fmla="*/ 0 w 2727503"/>
                <a:gd name="connsiteY3-8" fmla="*/ 605633 h 1414156"/>
                <a:gd name="connsiteX4-9" fmla="*/ 0 w 2727503"/>
                <a:gd name="connsiteY4-10" fmla="*/ 0 h 1414156"/>
                <a:gd name="connsiteX0-11" fmla="*/ 0 w 2737127"/>
                <a:gd name="connsiteY0-12" fmla="*/ 0 h 1414156"/>
                <a:gd name="connsiteX1-13" fmla="*/ 2737127 w 2737127"/>
                <a:gd name="connsiteY1-14" fmla="*/ 981777 h 1414156"/>
                <a:gd name="connsiteX2-15" fmla="*/ 2727503 w 2737127"/>
                <a:gd name="connsiteY2-16" fmla="*/ 1414156 h 1414156"/>
                <a:gd name="connsiteX3-17" fmla="*/ 0 w 2737127"/>
                <a:gd name="connsiteY3-18" fmla="*/ 605633 h 1414156"/>
                <a:gd name="connsiteX4-19" fmla="*/ 0 w 2737127"/>
                <a:gd name="connsiteY4-20" fmla="*/ 0 h 1414156"/>
                <a:gd name="connsiteX0-21" fmla="*/ 0 w 2737127"/>
                <a:gd name="connsiteY0-22" fmla="*/ 0 h 1414156"/>
                <a:gd name="connsiteX1-23" fmla="*/ 2737127 w 2737127"/>
                <a:gd name="connsiteY1-24" fmla="*/ 596766 h 1414156"/>
                <a:gd name="connsiteX2-25" fmla="*/ 2727503 w 2737127"/>
                <a:gd name="connsiteY2-26" fmla="*/ 1414156 h 1414156"/>
                <a:gd name="connsiteX3-27" fmla="*/ 0 w 2737127"/>
                <a:gd name="connsiteY3-28" fmla="*/ 605633 h 1414156"/>
                <a:gd name="connsiteX4-29" fmla="*/ 0 w 2737127"/>
                <a:gd name="connsiteY4-30" fmla="*/ 0 h 1414156"/>
                <a:gd name="connsiteX0-31" fmla="*/ 0 w 2753637"/>
                <a:gd name="connsiteY0-32" fmla="*/ 0 h 961768"/>
                <a:gd name="connsiteX1-33" fmla="*/ 2737127 w 2753637"/>
                <a:gd name="connsiteY1-34" fmla="*/ 596766 h 961768"/>
                <a:gd name="connsiteX2-35" fmla="*/ 2753637 w 2753637"/>
                <a:gd name="connsiteY2-36" fmla="*/ 961768 h 961768"/>
                <a:gd name="connsiteX3-37" fmla="*/ 0 w 2753637"/>
                <a:gd name="connsiteY3-38" fmla="*/ 605633 h 961768"/>
                <a:gd name="connsiteX4-39" fmla="*/ 0 w 2753637"/>
                <a:gd name="connsiteY4-40" fmla="*/ 0 h 961768"/>
                <a:gd name="connsiteX0-41" fmla="*/ 0 w 2737127"/>
                <a:gd name="connsiteY0-42" fmla="*/ 0 h 952243"/>
                <a:gd name="connsiteX1-43" fmla="*/ 2737127 w 2737127"/>
                <a:gd name="connsiteY1-44" fmla="*/ 596766 h 952243"/>
                <a:gd name="connsiteX2-45" fmla="*/ 2734242 w 2737127"/>
                <a:gd name="connsiteY2-46" fmla="*/ 952243 h 952243"/>
                <a:gd name="connsiteX3-47" fmla="*/ 0 w 2737127"/>
                <a:gd name="connsiteY3-48" fmla="*/ 605633 h 952243"/>
                <a:gd name="connsiteX4-49" fmla="*/ 0 w 2737127"/>
                <a:gd name="connsiteY4-50" fmla="*/ 0 h 95224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37127" h="952243">
                  <a:moveTo>
                    <a:pt x="0" y="0"/>
                  </a:moveTo>
                  <a:lnTo>
                    <a:pt x="2737127" y="596766"/>
                  </a:lnTo>
                  <a:cubicBezTo>
                    <a:pt x="2736165" y="715258"/>
                    <a:pt x="2735204" y="833751"/>
                    <a:pt x="2734242" y="952243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D7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4" name="形状1"/>
            <p:cNvSpPr/>
            <p:nvPr/>
          </p:nvSpPr>
          <p:spPr bwMode="auto">
            <a:xfrm rot="10800000" flipV="1">
              <a:off x="6015054" y="1835083"/>
              <a:ext cx="552372" cy="189548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5" name="形状1"/>
            <p:cNvSpPr/>
            <p:nvPr/>
          </p:nvSpPr>
          <p:spPr bwMode="auto">
            <a:xfrm rot="5400000">
              <a:off x="5564609" y="4789278"/>
              <a:ext cx="1165568" cy="320573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 baseline="-25000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16" name="形状1"/>
            <p:cNvSpPr/>
            <p:nvPr/>
          </p:nvSpPr>
          <p:spPr bwMode="auto">
            <a:xfrm rot="5400000">
              <a:off x="5959161" y="3761803"/>
              <a:ext cx="639500" cy="577031"/>
            </a:xfrm>
            <a:custGeom>
              <a:avLst/>
              <a:gdLst>
                <a:gd name="connsiteX0" fmla="*/ 0 w 2419494"/>
                <a:gd name="connsiteY0" fmla="*/ 0 h 605633"/>
                <a:gd name="connsiteX1" fmla="*/ 2419494 w 2419494"/>
                <a:gd name="connsiteY1" fmla="*/ 0 h 605633"/>
                <a:gd name="connsiteX2" fmla="*/ 2419494 w 2419494"/>
                <a:gd name="connsiteY2" fmla="*/ 605633 h 605633"/>
                <a:gd name="connsiteX3" fmla="*/ 0 w 2419494"/>
                <a:gd name="connsiteY3" fmla="*/ 605633 h 605633"/>
                <a:gd name="connsiteX4" fmla="*/ 0 w 2419494"/>
                <a:gd name="connsiteY4" fmla="*/ 0 h 605633"/>
                <a:gd name="connsiteX0-1" fmla="*/ 0 w 2727503"/>
                <a:gd name="connsiteY0-2" fmla="*/ 0 h 1414156"/>
                <a:gd name="connsiteX1-3" fmla="*/ 2419494 w 2727503"/>
                <a:gd name="connsiteY1-4" fmla="*/ 0 h 1414156"/>
                <a:gd name="connsiteX2-5" fmla="*/ 2727503 w 2727503"/>
                <a:gd name="connsiteY2-6" fmla="*/ 1414156 h 1414156"/>
                <a:gd name="connsiteX3-7" fmla="*/ 0 w 2727503"/>
                <a:gd name="connsiteY3-8" fmla="*/ 605633 h 1414156"/>
                <a:gd name="connsiteX4-9" fmla="*/ 0 w 2727503"/>
                <a:gd name="connsiteY4-10" fmla="*/ 0 h 1414156"/>
                <a:gd name="connsiteX0-11" fmla="*/ 0 w 2737127"/>
                <a:gd name="connsiteY0-12" fmla="*/ 0 h 1414156"/>
                <a:gd name="connsiteX1-13" fmla="*/ 2737127 w 2737127"/>
                <a:gd name="connsiteY1-14" fmla="*/ 981777 h 1414156"/>
                <a:gd name="connsiteX2-15" fmla="*/ 2727503 w 2737127"/>
                <a:gd name="connsiteY2-16" fmla="*/ 1414156 h 1414156"/>
                <a:gd name="connsiteX3-17" fmla="*/ 0 w 2737127"/>
                <a:gd name="connsiteY3-18" fmla="*/ 605633 h 1414156"/>
                <a:gd name="connsiteX4-19" fmla="*/ 0 w 2737127"/>
                <a:gd name="connsiteY4-20" fmla="*/ 0 h 1414156"/>
                <a:gd name="connsiteX0-21" fmla="*/ 0 w 2737127"/>
                <a:gd name="connsiteY0-22" fmla="*/ 0 h 1414156"/>
                <a:gd name="connsiteX1-23" fmla="*/ 2737127 w 2737127"/>
                <a:gd name="connsiteY1-24" fmla="*/ 596766 h 1414156"/>
                <a:gd name="connsiteX2-25" fmla="*/ 2727503 w 2737127"/>
                <a:gd name="connsiteY2-26" fmla="*/ 1414156 h 1414156"/>
                <a:gd name="connsiteX3-27" fmla="*/ 0 w 2737127"/>
                <a:gd name="connsiteY3-28" fmla="*/ 605633 h 1414156"/>
                <a:gd name="connsiteX4-29" fmla="*/ 0 w 2737127"/>
                <a:gd name="connsiteY4-30" fmla="*/ 0 h 1414156"/>
                <a:gd name="connsiteX0-31" fmla="*/ 0 w 2753637"/>
                <a:gd name="connsiteY0-32" fmla="*/ 0 h 961768"/>
                <a:gd name="connsiteX1-33" fmla="*/ 2737127 w 2753637"/>
                <a:gd name="connsiteY1-34" fmla="*/ 596766 h 961768"/>
                <a:gd name="connsiteX2-35" fmla="*/ 2753637 w 2753637"/>
                <a:gd name="connsiteY2-36" fmla="*/ 961768 h 961768"/>
                <a:gd name="connsiteX3-37" fmla="*/ 0 w 2753637"/>
                <a:gd name="connsiteY3-38" fmla="*/ 605633 h 961768"/>
                <a:gd name="connsiteX4-39" fmla="*/ 0 w 2753637"/>
                <a:gd name="connsiteY4-40" fmla="*/ 0 h 961768"/>
                <a:gd name="connsiteX0-41" fmla="*/ 0 w 2737127"/>
                <a:gd name="connsiteY0-42" fmla="*/ 0 h 952243"/>
                <a:gd name="connsiteX1-43" fmla="*/ 2737127 w 2737127"/>
                <a:gd name="connsiteY1-44" fmla="*/ 596766 h 952243"/>
                <a:gd name="connsiteX2-45" fmla="*/ 2734242 w 2737127"/>
                <a:gd name="connsiteY2-46" fmla="*/ 952243 h 952243"/>
                <a:gd name="connsiteX3-47" fmla="*/ 0 w 2737127"/>
                <a:gd name="connsiteY3-48" fmla="*/ 605633 h 952243"/>
                <a:gd name="connsiteX4-49" fmla="*/ 0 w 2737127"/>
                <a:gd name="connsiteY4-50" fmla="*/ 0 h 952243"/>
                <a:gd name="connsiteX0-51" fmla="*/ 0 w 2750715"/>
                <a:gd name="connsiteY0-52" fmla="*/ 0 h 952243"/>
                <a:gd name="connsiteX1-53" fmla="*/ 2750715 w 2750715"/>
                <a:gd name="connsiteY1-54" fmla="*/ 429126 h 952243"/>
                <a:gd name="connsiteX2-55" fmla="*/ 2734242 w 2750715"/>
                <a:gd name="connsiteY2-56" fmla="*/ 952243 h 952243"/>
                <a:gd name="connsiteX3-57" fmla="*/ 0 w 2750715"/>
                <a:gd name="connsiteY3-58" fmla="*/ 605633 h 952243"/>
                <a:gd name="connsiteX4-59" fmla="*/ 0 w 2750715"/>
                <a:gd name="connsiteY4-60" fmla="*/ 0 h 952243"/>
                <a:gd name="connsiteX0-61" fmla="*/ 0 w 2750715"/>
                <a:gd name="connsiteY0-62" fmla="*/ 0 h 723643"/>
                <a:gd name="connsiteX1-63" fmla="*/ 2750715 w 2750715"/>
                <a:gd name="connsiteY1-64" fmla="*/ 429126 h 723643"/>
                <a:gd name="connsiteX2-65" fmla="*/ 2747830 w 2750715"/>
                <a:gd name="connsiteY2-66" fmla="*/ 723643 h 723643"/>
                <a:gd name="connsiteX3-67" fmla="*/ 0 w 2750715"/>
                <a:gd name="connsiteY3-68" fmla="*/ 605633 h 723643"/>
                <a:gd name="connsiteX4-69" fmla="*/ 0 w 2750715"/>
                <a:gd name="connsiteY4-70" fmla="*/ 0 h 723643"/>
                <a:gd name="connsiteX0-71" fmla="*/ 0 w 2750715"/>
                <a:gd name="connsiteY0-72" fmla="*/ 0 h 723643"/>
                <a:gd name="connsiteX1-73" fmla="*/ 2750715 w 2750715"/>
                <a:gd name="connsiteY1-74" fmla="*/ 391026 h 723643"/>
                <a:gd name="connsiteX2-75" fmla="*/ 2747830 w 2750715"/>
                <a:gd name="connsiteY2-76" fmla="*/ 723643 h 723643"/>
                <a:gd name="connsiteX3-77" fmla="*/ 0 w 2750715"/>
                <a:gd name="connsiteY3-78" fmla="*/ 605633 h 723643"/>
                <a:gd name="connsiteX4-79" fmla="*/ 0 w 2750715"/>
                <a:gd name="connsiteY4-80" fmla="*/ 0 h 723643"/>
                <a:gd name="connsiteX0-81" fmla="*/ 0 w 2752254"/>
                <a:gd name="connsiteY0-82" fmla="*/ 0 h 742693"/>
                <a:gd name="connsiteX1-83" fmla="*/ 2750715 w 2752254"/>
                <a:gd name="connsiteY1-84" fmla="*/ 391026 h 742693"/>
                <a:gd name="connsiteX2-85" fmla="*/ 2752076 w 2752254"/>
                <a:gd name="connsiteY2-86" fmla="*/ 742693 h 742693"/>
                <a:gd name="connsiteX3-87" fmla="*/ 0 w 2752254"/>
                <a:gd name="connsiteY3-88" fmla="*/ 605633 h 742693"/>
                <a:gd name="connsiteX4-89" fmla="*/ 0 w 2752254"/>
                <a:gd name="connsiteY4-90" fmla="*/ 0 h 742693"/>
                <a:gd name="connsiteX0-91" fmla="*/ 0 w 2760622"/>
                <a:gd name="connsiteY0-92" fmla="*/ 0 h 642680"/>
                <a:gd name="connsiteX1-93" fmla="*/ 2750715 w 2760622"/>
                <a:gd name="connsiteY1-94" fmla="*/ 391026 h 642680"/>
                <a:gd name="connsiteX2-95" fmla="*/ 2760567 w 2760622"/>
                <a:gd name="connsiteY2-96" fmla="*/ 642680 h 642680"/>
                <a:gd name="connsiteX3-97" fmla="*/ 0 w 2760622"/>
                <a:gd name="connsiteY3-98" fmla="*/ 605633 h 642680"/>
                <a:gd name="connsiteX4-99" fmla="*/ 0 w 2760622"/>
                <a:gd name="connsiteY4-100" fmla="*/ 0 h 642680"/>
                <a:gd name="connsiteX0-101" fmla="*/ 0 w 2752252"/>
                <a:gd name="connsiteY0-102" fmla="*/ 0 h 747455"/>
                <a:gd name="connsiteX1-103" fmla="*/ 2750715 w 2752252"/>
                <a:gd name="connsiteY1-104" fmla="*/ 391026 h 747455"/>
                <a:gd name="connsiteX2-105" fmla="*/ 2752074 w 2752252"/>
                <a:gd name="connsiteY2-106" fmla="*/ 747455 h 747455"/>
                <a:gd name="connsiteX3-107" fmla="*/ 0 w 2752252"/>
                <a:gd name="connsiteY3-108" fmla="*/ 605633 h 747455"/>
                <a:gd name="connsiteX4-109" fmla="*/ 0 w 2752252"/>
                <a:gd name="connsiteY4-110" fmla="*/ 0 h 747455"/>
                <a:gd name="connsiteX0-111" fmla="*/ 0 w 2752252"/>
                <a:gd name="connsiteY0-112" fmla="*/ 0 h 747455"/>
                <a:gd name="connsiteX1-113" fmla="*/ 2750715 w 2752252"/>
                <a:gd name="connsiteY1-114" fmla="*/ 282677 h 747455"/>
                <a:gd name="connsiteX2-115" fmla="*/ 2752074 w 2752252"/>
                <a:gd name="connsiteY2-116" fmla="*/ 747455 h 747455"/>
                <a:gd name="connsiteX3-117" fmla="*/ 0 w 2752252"/>
                <a:gd name="connsiteY3-118" fmla="*/ 605633 h 747455"/>
                <a:gd name="connsiteX4-119" fmla="*/ 0 w 2752252"/>
                <a:gd name="connsiteY4-120" fmla="*/ 0 h 747455"/>
                <a:gd name="connsiteX0-121" fmla="*/ 0 w 2752252"/>
                <a:gd name="connsiteY0-122" fmla="*/ 0 h 648135"/>
                <a:gd name="connsiteX1-123" fmla="*/ 2750715 w 2752252"/>
                <a:gd name="connsiteY1-124" fmla="*/ 282677 h 648135"/>
                <a:gd name="connsiteX2-125" fmla="*/ 2752074 w 2752252"/>
                <a:gd name="connsiteY2-126" fmla="*/ 648135 h 648135"/>
                <a:gd name="connsiteX3-127" fmla="*/ 0 w 2752252"/>
                <a:gd name="connsiteY3-128" fmla="*/ 605633 h 648135"/>
                <a:gd name="connsiteX4-129" fmla="*/ 0 w 2752252"/>
                <a:gd name="connsiteY4-130" fmla="*/ 0 h 648135"/>
                <a:gd name="connsiteX0-131" fmla="*/ 0 w 2752252"/>
                <a:gd name="connsiteY0-132" fmla="*/ 0 h 618791"/>
                <a:gd name="connsiteX1-133" fmla="*/ 2750715 w 2752252"/>
                <a:gd name="connsiteY1-134" fmla="*/ 282677 h 618791"/>
                <a:gd name="connsiteX2-135" fmla="*/ 2752074 w 2752252"/>
                <a:gd name="connsiteY2-136" fmla="*/ 618791 h 618791"/>
                <a:gd name="connsiteX3-137" fmla="*/ 0 w 2752252"/>
                <a:gd name="connsiteY3-138" fmla="*/ 605633 h 618791"/>
                <a:gd name="connsiteX4-139" fmla="*/ 0 w 2752252"/>
                <a:gd name="connsiteY4-140" fmla="*/ 0 h 618791"/>
                <a:gd name="connsiteX0-141" fmla="*/ 0 w 2752252"/>
                <a:gd name="connsiteY0-142" fmla="*/ 0 h 634592"/>
                <a:gd name="connsiteX1-143" fmla="*/ 2750715 w 2752252"/>
                <a:gd name="connsiteY1-144" fmla="*/ 282677 h 634592"/>
                <a:gd name="connsiteX2-145" fmla="*/ 2752074 w 2752252"/>
                <a:gd name="connsiteY2-146" fmla="*/ 634592 h 634592"/>
                <a:gd name="connsiteX3-147" fmla="*/ 0 w 2752252"/>
                <a:gd name="connsiteY3-148" fmla="*/ 605633 h 634592"/>
                <a:gd name="connsiteX4-149" fmla="*/ 0 w 2752252"/>
                <a:gd name="connsiteY4-150" fmla="*/ 0 h 634592"/>
                <a:gd name="connsiteX0-151" fmla="*/ 0 w 2750715"/>
                <a:gd name="connsiteY0-152" fmla="*/ 0 h 634592"/>
                <a:gd name="connsiteX1-153" fmla="*/ 2750715 w 2750715"/>
                <a:gd name="connsiteY1-154" fmla="*/ 282677 h 634592"/>
                <a:gd name="connsiteX2-155" fmla="*/ 2747826 w 2750715"/>
                <a:gd name="connsiteY2-156" fmla="*/ 634592 h 634592"/>
                <a:gd name="connsiteX3-157" fmla="*/ 0 w 2750715"/>
                <a:gd name="connsiteY3-158" fmla="*/ 605633 h 634592"/>
                <a:gd name="connsiteX4-159" fmla="*/ 0 w 2750715"/>
                <a:gd name="connsiteY4-160" fmla="*/ 0 h 634592"/>
                <a:gd name="connsiteX0-161" fmla="*/ 0 w 2750715"/>
                <a:gd name="connsiteY0-162" fmla="*/ 0 h 636849"/>
                <a:gd name="connsiteX1-163" fmla="*/ 2750715 w 2750715"/>
                <a:gd name="connsiteY1-164" fmla="*/ 282677 h 636849"/>
                <a:gd name="connsiteX2-165" fmla="*/ 2743581 w 2750715"/>
                <a:gd name="connsiteY2-166" fmla="*/ 636849 h 636849"/>
                <a:gd name="connsiteX3-167" fmla="*/ 0 w 2750715"/>
                <a:gd name="connsiteY3-168" fmla="*/ 605633 h 636849"/>
                <a:gd name="connsiteX4-169" fmla="*/ 0 w 2750715"/>
                <a:gd name="connsiteY4-170" fmla="*/ 0 h 636849"/>
                <a:gd name="connsiteX0-171" fmla="*/ 0 w 2752252"/>
                <a:gd name="connsiteY0-172" fmla="*/ 0 h 636849"/>
                <a:gd name="connsiteX1-173" fmla="*/ 2750715 w 2752252"/>
                <a:gd name="connsiteY1-174" fmla="*/ 282677 h 636849"/>
                <a:gd name="connsiteX2-175" fmla="*/ 2752074 w 2752252"/>
                <a:gd name="connsiteY2-176" fmla="*/ 636849 h 636849"/>
                <a:gd name="connsiteX3-177" fmla="*/ 0 w 2752252"/>
                <a:gd name="connsiteY3-178" fmla="*/ 605633 h 636849"/>
                <a:gd name="connsiteX4-179" fmla="*/ 0 w 2752252"/>
                <a:gd name="connsiteY4-180" fmla="*/ 0 h 6368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2752252" h="636849">
                  <a:moveTo>
                    <a:pt x="0" y="0"/>
                  </a:moveTo>
                  <a:lnTo>
                    <a:pt x="2750715" y="282677"/>
                  </a:lnTo>
                  <a:cubicBezTo>
                    <a:pt x="2749753" y="401169"/>
                    <a:pt x="2753036" y="518357"/>
                    <a:pt x="2752074" y="636849"/>
                  </a:cubicBezTo>
                  <a:lnTo>
                    <a:pt x="0" y="605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endParaRPr lang="en-US"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6388096" y="3167059"/>
              <a:ext cx="1212849" cy="0"/>
            </a:xfrm>
            <a:prstGeom prst="line">
              <a:avLst/>
            </a:prstGeom>
            <a:ln>
              <a:solidFill>
                <a:srgbClr val="F2D7C6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600945" y="3160713"/>
              <a:ext cx="0" cy="1538287"/>
            </a:xfrm>
            <a:prstGeom prst="line">
              <a:avLst/>
            </a:prstGeom>
            <a:ln>
              <a:solidFill>
                <a:srgbClr val="F2D7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4446583" y="3167059"/>
              <a:ext cx="1212849" cy="0"/>
            </a:xfrm>
            <a:prstGeom prst="line">
              <a:avLst/>
            </a:prstGeom>
            <a:ln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446583" y="3160713"/>
              <a:ext cx="0" cy="15382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>
              <a:off x="3301996" y="4699000"/>
              <a:ext cx="1144582" cy="0"/>
            </a:xfrm>
            <a:prstGeom prst="line">
              <a:avLst/>
            </a:prstGeom>
            <a:ln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305175" y="2632075"/>
              <a:ext cx="1781175" cy="0"/>
            </a:xfrm>
            <a:prstGeom prst="line">
              <a:avLst/>
            </a:prstGeom>
            <a:ln>
              <a:solidFill>
                <a:srgbClr val="F2D7C6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4840337" y="2102250"/>
              <a:ext cx="5462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01</a:t>
              </a:r>
              <a:endParaRPr lang="zh-CN" altLang="en-US" sz="20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11837" y="2610250"/>
              <a:ext cx="5462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02</a:t>
              </a:r>
              <a:endParaRPr lang="zh-CN" altLang="en-US" sz="20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1437" y="2610250"/>
              <a:ext cx="5462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03</a:t>
              </a:r>
              <a:endParaRPr lang="zh-CN" altLang="en-US" sz="20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592937" y="2102250"/>
              <a:ext cx="54621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>
                  <a:solidFill>
                    <a:schemeClr val="bg1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04</a:t>
              </a:r>
              <a:endParaRPr lang="zh-CN" altLang="en-US" sz="2000" dirty="0">
                <a:solidFill>
                  <a:schemeClr val="bg1"/>
                </a:solidFill>
                <a:latin typeface="站酷小薇LOGO体" panose="02010600010101010101" pitchFamily="2" charset="-122"/>
                <a:ea typeface="站酷小薇LOGO体" panose="02010600010101010101" pitchFamily="2" charset="-122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6981825" y="2632075"/>
              <a:ext cx="1781175" cy="0"/>
            </a:xfrm>
            <a:prstGeom prst="line">
              <a:avLst/>
            </a:prstGeom>
            <a:ln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600950" y="4699000"/>
              <a:ext cx="1144582" cy="0"/>
            </a:xfrm>
            <a:prstGeom prst="line">
              <a:avLst/>
            </a:prstGeom>
            <a:ln>
              <a:solidFill>
                <a:srgbClr val="F2D7C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1150310" y="1540031"/>
            <a:ext cx="2757957" cy="758682"/>
            <a:chOff x="1047538" y="1907112"/>
            <a:chExt cx="2757957" cy="758682"/>
          </a:xfrm>
        </p:grpSpPr>
        <p:sp>
          <p:nvSpPr>
            <p:cNvPr id="30" name="文本框3"/>
            <p:cNvSpPr txBox="1"/>
            <p:nvPr/>
          </p:nvSpPr>
          <p:spPr>
            <a:xfrm>
              <a:off x="1047538" y="2383857"/>
              <a:ext cx="2703662" cy="28193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lang="en-US" altLang="zh-CN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4.1.1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2386595" y="1907112"/>
              <a:ext cx="14189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小标题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4.1.1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315756" y="1540031"/>
            <a:ext cx="2821266" cy="705520"/>
            <a:chOff x="929934" y="1960274"/>
            <a:chExt cx="2821266" cy="705520"/>
          </a:xfrm>
        </p:grpSpPr>
        <p:sp>
          <p:nvSpPr>
            <p:cNvPr id="33" name="文本框3"/>
            <p:cNvSpPr txBox="1"/>
            <p:nvPr/>
          </p:nvSpPr>
          <p:spPr>
            <a:xfrm>
              <a:off x="1047538" y="2383857"/>
              <a:ext cx="2703662" cy="28193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lang="en-US" altLang="zh-CN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4.1.2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29934" y="1960274"/>
              <a:ext cx="14189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小标题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4.1.2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136854" y="4436060"/>
            <a:ext cx="9986712" cy="758682"/>
            <a:chOff x="1101856" y="1247311"/>
            <a:chExt cx="9986712" cy="758682"/>
          </a:xfrm>
        </p:grpSpPr>
        <p:grpSp>
          <p:nvGrpSpPr>
            <p:cNvPr id="36" name="组合 35"/>
            <p:cNvGrpSpPr/>
            <p:nvPr/>
          </p:nvGrpSpPr>
          <p:grpSpPr>
            <a:xfrm>
              <a:off x="1101856" y="1247311"/>
              <a:ext cx="2757957" cy="758682"/>
              <a:chOff x="1047538" y="1907112"/>
              <a:chExt cx="2757957" cy="758682"/>
            </a:xfrm>
          </p:grpSpPr>
          <p:sp>
            <p:nvSpPr>
              <p:cNvPr id="40" name="文本框3"/>
              <p:cNvSpPr txBox="1"/>
              <p:nvPr/>
            </p:nvSpPr>
            <p:spPr>
              <a:xfrm>
                <a:off x="1047538" y="2383857"/>
                <a:ext cx="2703662" cy="281937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小标题</a:t>
                </a:r>
                <a:r>
                  <a:rPr lang="en-US" altLang="zh-CN" dirty="0">
                    <a:solidFill>
                      <a:prstClr val="black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4.1.3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内容</a:t>
                </a: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2386595" y="1907112"/>
                <a:ext cx="14189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小标题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4.1.3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8267302" y="1247311"/>
              <a:ext cx="2821266" cy="705520"/>
              <a:chOff x="929934" y="1960274"/>
              <a:chExt cx="2821266" cy="705520"/>
            </a:xfrm>
          </p:grpSpPr>
          <p:sp>
            <p:nvSpPr>
              <p:cNvPr id="38" name="文本框3"/>
              <p:cNvSpPr txBox="1"/>
              <p:nvPr/>
            </p:nvSpPr>
            <p:spPr>
              <a:xfrm>
                <a:off x="1047538" y="2383857"/>
                <a:ext cx="2703662" cy="281937"/>
              </a:xfrm>
              <a:prstGeom prst="rect">
                <a:avLst/>
              </a:prstGeom>
            </p:spPr>
            <p:txBody>
              <a:bodyPr wrap="square" lIns="0" tIns="0" rIns="0" bIns="0" anchor="t" anchorCtr="0">
                <a:spAutoFit/>
              </a:bodyPr>
              <a:lstStyle>
                <a:lvl1pPr marL="0" indent="0" algn="ctr">
                  <a:buNone/>
                  <a:defRPr sz="16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lvl1pPr>
                <a:lvl2pPr marL="457200" indent="0">
                  <a:buNone/>
                  <a:defRPr sz="1200"/>
                </a:lvl2pPr>
                <a:lvl3pPr marL="914400" indent="0">
                  <a:buNone/>
                  <a:defRPr sz="1000"/>
                </a:lvl3pPr>
                <a:lvl4pPr marL="1371600" indent="0">
                  <a:buNone/>
                  <a:defRPr sz="900"/>
                </a:lvl4pPr>
                <a:lvl5pPr marL="1828800" indent="0">
                  <a:buNone/>
                  <a:defRPr sz="900"/>
                </a:lvl5pPr>
                <a:lvl6pPr marL="2286000" indent="0">
                  <a:buNone/>
                  <a:defRPr sz="900"/>
                </a:lvl6pPr>
                <a:lvl7pPr marL="2743200" indent="0">
                  <a:buNone/>
                  <a:defRPr sz="900"/>
                </a:lvl7pPr>
                <a:lvl8pPr marL="3200400" indent="0">
                  <a:buNone/>
                  <a:defRPr sz="900"/>
                </a:lvl8pPr>
                <a:lvl9pPr marL="3657600" indent="0">
                  <a:buNone/>
                  <a:defRPr sz="900"/>
                </a:lvl9pPr>
              </a:lstStyle>
              <a:p>
                <a:pPr algn="just">
                  <a:lnSpc>
                    <a:spcPct val="130000"/>
                  </a:lnSpc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小标题</a:t>
                </a:r>
                <a:r>
                  <a:rPr lang="en-US" altLang="zh-CN" dirty="0">
                    <a:solidFill>
                      <a:prstClr val="black"/>
                    </a:solidFill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4.1.4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内容</a:t>
                </a: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929934" y="1960274"/>
                <a:ext cx="14189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di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小标题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4.1.4</a:t>
                </a:r>
              </a:p>
            </p:txBody>
          </p:sp>
        </p:grpSp>
      </p:grpSp>
      <p:sp>
        <p:nvSpPr>
          <p:cNvPr id="42" name="文本框 41"/>
          <p:cNvSpPr txBox="1"/>
          <p:nvPr/>
        </p:nvSpPr>
        <p:spPr>
          <a:xfrm>
            <a:off x="283210" y="160020"/>
            <a:ext cx="3810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小标题</a:t>
            </a:r>
            <a:r>
              <a:rPr lang="en-US" altLang="zh-CN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4.1</a:t>
            </a:r>
            <a:endParaRPr lang="zh-CN" altLang="en-US" sz="2800"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86065" y="654417"/>
            <a:ext cx="13338729" cy="5549166"/>
            <a:chOff x="678104" y="1290986"/>
            <a:chExt cx="10833710" cy="45070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5336" y="1290986"/>
              <a:ext cx="1546478" cy="450703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224582" y="1290986"/>
              <a:ext cx="7740753" cy="4507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104" y="1290986"/>
              <a:ext cx="1546478" cy="4507030"/>
            </a:xfrm>
            <a:prstGeom prst="rect">
              <a:avLst/>
            </a:prstGeom>
          </p:spPr>
        </p:pic>
      </p:grpSp>
      <p:sp>
        <p:nvSpPr>
          <p:cNvPr id="10" name="任意多边形: 形状 9"/>
          <p:cNvSpPr/>
          <p:nvPr/>
        </p:nvSpPr>
        <p:spPr>
          <a:xfrm>
            <a:off x="1" y="3999450"/>
            <a:ext cx="5025653" cy="2858550"/>
          </a:xfrm>
          <a:custGeom>
            <a:avLst/>
            <a:gdLst>
              <a:gd name="connsiteX0" fmla="*/ 0 w 5475111"/>
              <a:gd name="connsiteY0" fmla="*/ 0 h 3114198"/>
              <a:gd name="connsiteX1" fmla="*/ 73742 w 5475111"/>
              <a:gd name="connsiteY1" fmla="*/ 116589 h 3114198"/>
              <a:gd name="connsiteX2" fmla="*/ 1238865 w 5475111"/>
              <a:gd name="connsiteY2" fmla="*/ 1683604 h 3114198"/>
              <a:gd name="connsiteX3" fmla="*/ 3451123 w 5475111"/>
              <a:gd name="connsiteY3" fmla="*/ 1742598 h 3114198"/>
              <a:gd name="connsiteX4" fmla="*/ 5279923 w 5475111"/>
              <a:gd name="connsiteY4" fmla="*/ 3010959 h 3114198"/>
              <a:gd name="connsiteX5" fmla="*/ 5384973 w 5475111"/>
              <a:gd name="connsiteY5" fmla="*/ 3071091 h 3114198"/>
              <a:gd name="connsiteX6" fmla="*/ 5475111 w 5475111"/>
              <a:gd name="connsiteY6" fmla="*/ 3114198 h 3114198"/>
              <a:gd name="connsiteX7" fmla="*/ 0 w 5475111"/>
              <a:gd name="connsiteY7" fmla="*/ 3114198 h 311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5111" h="3114198">
                <a:moveTo>
                  <a:pt x="0" y="0"/>
                </a:moveTo>
                <a:lnTo>
                  <a:pt x="73742" y="116589"/>
                </a:lnTo>
                <a:cubicBezTo>
                  <a:pt x="464575" y="745853"/>
                  <a:pt x="865239" y="1459920"/>
                  <a:pt x="1238865" y="1683604"/>
                </a:cubicBezTo>
                <a:cubicBezTo>
                  <a:pt x="1986117" y="2130972"/>
                  <a:pt x="2777613" y="1521372"/>
                  <a:pt x="3451123" y="1742598"/>
                </a:cubicBezTo>
                <a:cubicBezTo>
                  <a:pt x="4124633" y="1963824"/>
                  <a:pt x="4753897" y="2676662"/>
                  <a:pt x="5279923" y="3010959"/>
                </a:cubicBezTo>
                <a:cubicBezTo>
                  <a:pt x="5312800" y="3031853"/>
                  <a:pt x="5347981" y="3051863"/>
                  <a:pt x="5384973" y="3071091"/>
                </a:cubicBezTo>
                <a:lnTo>
                  <a:pt x="5475111" y="3114198"/>
                </a:lnTo>
                <a:lnTo>
                  <a:pt x="0" y="3114198"/>
                </a:lnTo>
                <a:close/>
              </a:path>
            </a:pathLst>
          </a:custGeom>
          <a:solidFill>
            <a:srgbClr val="BEC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8148308" y="1"/>
            <a:ext cx="4043692" cy="1611086"/>
          </a:xfrm>
          <a:custGeom>
            <a:avLst/>
            <a:gdLst>
              <a:gd name="connsiteX0" fmla="*/ 0 w 4516102"/>
              <a:gd name="connsiteY0" fmla="*/ 0 h 1799303"/>
              <a:gd name="connsiteX1" fmla="*/ 4516102 w 4516102"/>
              <a:gd name="connsiteY1" fmla="*/ 0 h 1799303"/>
              <a:gd name="connsiteX2" fmla="*/ 4516102 w 4516102"/>
              <a:gd name="connsiteY2" fmla="*/ 1506571 h 1799303"/>
              <a:gd name="connsiteX3" fmla="*/ 4420848 w 4516102"/>
              <a:gd name="connsiteY3" fmla="*/ 1541350 h 1799303"/>
              <a:gd name="connsiteX4" fmla="*/ 2625105 w 4516102"/>
              <a:gd name="connsiteY4" fmla="*/ 1765144 h 1799303"/>
              <a:gd name="connsiteX5" fmla="*/ 352457 w 4516102"/>
              <a:gd name="connsiteY5" fmla="*/ 199093 h 1799303"/>
              <a:gd name="connsiteX6" fmla="*/ 31462 w 4516102"/>
              <a:gd name="connsiteY6" fmla="*/ 15266 h 1799303"/>
              <a:gd name="connsiteX0-1" fmla="*/ 0 w 4516102"/>
              <a:gd name="connsiteY0-2" fmla="*/ 0 h 1799303"/>
              <a:gd name="connsiteX1-3" fmla="*/ 4516102 w 4516102"/>
              <a:gd name="connsiteY1-4" fmla="*/ 0 h 1799303"/>
              <a:gd name="connsiteX2-5" fmla="*/ 4516102 w 4516102"/>
              <a:gd name="connsiteY2-6" fmla="*/ 1506571 h 1799303"/>
              <a:gd name="connsiteX3-7" fmla="*/ 4420848 w 4516102"/>
              <a:gd name="connsiteY3-8" fmla="*/ 1541350 h 1799303"/>
              <a:gd name="connsiteX4-9" fmla="*/ 2625105 w 4516102"/>
              <a:gd name="connsiteY4-10" fmla="*/ 1765144 h 1799303"/>
              <a:gd name="connsiteX5-11" fmla="*/ 1179163 w 4516102"/>
              <a:gd name="connsiteY5-12" fmla="*/ 701601 h 1799303"/>
              <a:gd name="connsiteX6-13" fmla="*/ 31462 w 4516102"/>
              <a:gd name="connsiteY6-14" fmla="*/ 15266 h 1799303"/>
              <a:gd name="connsiteX7" fmla="*/ 0 w 4516102"/>
              <a:gd name="connsiteY7" fmla="*/ 0 h 1799303"/>
              <a:gd name="connsiteX0-15" fmla="*/ 0 w 4516102"/>
              <a:gd name="connsiteY0-16" fmla="*/ 0 h 1799303"/>
              <a:gd name="connsiteX1-17" fmla="*/ 4516102 w 4516102"/>
              <a:gd name="connsiteY1-18" fmla="*/ 0 h 1799303"/>
              <a:gd name="connsiteX2-19" fmla="*/ 4516102 w 4516102"/>
              <a:gd name="connsiteY2-20" fmla="*/ 1506571 h 1799303"/>
              <a:gd name="connsiteX3-21" fmla="*/ 4420848 w 4516102"/>
              <a:gd name="connsiteY3-22" fmla="*/ 1541350 h 1799303"/>
              <a:gd name="connsiteX4-23" fmla="*/ 2625105 w 4516102"/>
              <a:gd name="connsiteY4-24" fmla="*/ 1765144 h 1799303"/>
              <a:gd name="connsiteX5-25" fmla="*/ 1179163 w 4516102"/>
              <a:gd name="connsiteY5-26" fmla="*/ 701601 h 1799303"/>
              <a:gd name="connsiteX6-27" fmla="*/ 31462 w 4516102"/>
              <a:gd name="connsiteY6-28" fmla="*/ 15266 h 1799303"/>
              <a:gd name="connsiteX7-29" fmla="*/ 0 w 4516102"/>
              <a:gd name="connsiteY7-30" fmla="*/ 0 h 1799303"/>
              <a:gd name="connsiteX0-31" fmla="*/ 0 w 4516102"/>
              <a:gd name="connsiteY0-32" fmla="*/ 0 h 1799303"/>
              <a:gd name="connsiteX1-33" fmla="*/ 4516102 w 4516102"/>
              <a:gd name="connsiteY1-34" fmla="*/ 0 h 1799303"/>
              <a:gd name="connsiteX2-35" fmla="*/ 4516102 w 4516102"/>
              <a:gd name="connsiteY2-36" fmla="*/ 1506571 h 1799303"/>
              <a:gd name="connsiteX3-37" fmla="*/ 4420848 w 4516102"/>
              <a:gd name="connsiteY3-38" fmla="*/ 1541350 h 1799303"/>
              <a:gd name="connsiteX4-39" fmla="*/ 3127613 w 4516102"/>
              <a:gd name="connsiteY4-40" fmla="*/ 1765144 h 1799303"/>
              <a:gd name="connsiteX5-41" fmla="*/ 1179163 w 4516102"/>
              <a:gd name="connsiteY5-42" fmla="*/ 701601 h 1799303"/>
              <a:gd name="connsiteX6-43" fmla="*/ 31462 w 4516102"/>
              <a:gd name="connsiteY6-44" fmla="*/ 15266 h 1799303"/>
              <a:gd name="connsiteX7-45" fmla="*/ 0 w 4516102"/>
              <a:gd name="connsiteY7-46" fmla="*/ 0 h 1799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516102" h="1799303">
                <a:moveTo>
                  <a:pt x="0" y="0"/>
                </a:moveTo>
                <a:lnTo>
                  <a:pt x="4516102" y="0"/>
                </a:lnTo>
                <a:lnTo>
                  <a:pt x="4516102" y="1506571"/>
                </a:lnTo>
                <a:lnTo>
                  <a:pt x="4420848" y="1541350"/>
                </a:lnTo>
                <a:cubicBezTo>
                  <a:pt x="3846202" y="1738862"/>
                  <a:pt x="3635896" y="1863022"/>
                  <a:pt x="3127613" y="1765144"/>
                </a:cubicBezTo>
                <a:cubicBezTo>
                  <a:pt x="2314361" y="1608538"/>
                  <a:pt x="2191002" y="1346306"/>
                  <a:pt x="1179163" y="701601"/>
                </a:cubicBezTo>
                <a:cubicBezTo>
                  <a:pt x="1083077" y="639249"/>
                  <a:pt x="147838" y="75568"/>
                  <a:pt x="31462" y="15266"/>
                </a:cubicBezTo>
                <a:lnTo>
                  <a:pt x="0" y="0"/>
                </a:lnTo>
                <a:close/>
              </a:path>
            </a:pathLst>
          </a:custGeom>
          <a:solidFill>
            <a:srgbClr val="F2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56841" y="1898612"/>
            <a:ext cx="1052623" cy="3138668"/>
          </a:xfrm>
          <a:prstGeom prst="rect">
            <a:avLst/>
          </a:prstGeom>
          <a:noFill/>
          <a:ln>
            <a:solidFill>
              <a:srgbClr val="BEC9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66606" y="2143161"/>
            <a:ext cx="776177" cy="2532506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301203" y="2122423"/>
            <a:ext cx="800219" cy="25739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感谢观看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921487" y="2182333"/>
            <a:ext cx="461665" cy="24933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日期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5147768" y="2482253"/>
            <a:ext cx="492443" cy="2658141"/>
            <a:chOff x="8306692" y="2602289"/>
            <a:chExt cx="492443" cy="2658141"/>
          </a:xfrm>
        </p:grpSpPr>
        <p:sp>
          <p:nvSpPr>
            <p:cNvPr id="35" name="矩形 34"/>
            <p:cNvSpPr/>
            <p:nvPr/>
          </p:nvSpPr>
          <p:spPr>
            <a:xfrm>
              <a:off x="8323959" y="2602289"/>
              <a:ext cx="461665" cy="2658141"/>
            </a:xfrm>
            <a:prstGeom prst="rect">
              <a:avLst/>
            </a:prstGeom>
            <a:solidFill>
              <a:srgbClr val="BEC9D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AA2DD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8306692" y="2775528"/>
              <a:ext cx="492443" cy="23817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邂逅更好的自己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6096000" y="2967335"/>
            <a:ext cx="265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汇报人：姓名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096000" y="3402684"/>
            <a:ext cx="265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标题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86065" y="654417"/>
            <a:ext cx="13338729" cy="5549166"/>
            <a:chOff x="678104" y="1290986"/>
            <a:chExt cx="10833710" cy="45070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5336" y="1290986"/>
              <a:ext cx="1546478" cy="450703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224582" y="1290986"/>
              <a:ext cx="7740753" cy="4507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104" y="1290986"/>
              <a:ext cx="1546478" cy="4507030"/>
            </a:xfrm>
            <a:prstGeom prst="rect">
              <a:avLst/>
            </a:prstGeom>
          </p:spPr>
        </p:pic>
      </p:grpSp>
      <p:sp>
        <p:nvSpPr>
          <p:cNvPr id="10" name="任意多边形: 形状 9"/>
          <p:cNvSpPr/>
          <p:nvPr/>
        </p:nvSpPr>
        <p:spPr>
          <a:xfrm>
            <a:off x="1" y="3999450"/>
            <a:ext cx="5025653" cy="2858550"/>
          </a:xfrm>
          <a:custGeom>
            <a:avLst/>
            <a:gdLst>
              <a:gd name="connsiteX0" fmla="*/ 0 w 5475111"/>
              <a:gd name="connsiteY0" fmla="*/ 0 h 3114198"/>
              <a:gd name="connsiteX1" fmla="*/ 73742 w 5475111"/>
              <a:gd name="connsiteY1" fmla="*/ 116589 h 3114198"/>
              <a:gd name="connsiteX2" fmla="*/ 1238865 w 5475111"/>
              <a:gd name="connsiteY2" fmla="*/ 1683604 h 3114198"/>
              <a:gd name="connsiteX3" fmla="*/ 3451123 w 5475111"/>
              <a:gd name="connsiteY3" fmla="*/ 1742598 h 3114198"/>
              <a:gd name="connsiteX4" fmla="*/ 5279923 w 5475111"/>
              <a:gd name="connsiteY4" fmla="*/ 3010959 h 3114198"/>
              <a:gd name="connsiteX5" fmla="*/ 5384973 w 5475111"/>
              <a:gd name="connsiteY5" fmla="*/ 3071091 h 3114198"/>
              <a:gd name="connsiteX6" fmla="*/ 5475111 w 5475111"/>
              <a:gd name="connsiteY6" fmla="*/ 3114198 h 3114198"/>
              <a:gd name="connsiteX7" fmla="*/ 0 w 5475111"/>
              <a:gd name="connsiteY7" fmla="*/ 3114198 h 311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5111" h="3114198">
                <a:moveTo>
                  <a:pt x="0" y="0"/>
                </a:moveTo>
                <a:lnTo>
                  <a:pt x="73742" y="116589"/>
                </a:lnTo>
                <a:cubicBezTo>
                  <a:pt x="464575" y="745853"/>
                  <a:pt x="865239" y="1459920"/>
                  <a:pt x="1238865" y="1683604"/>
                </a:cubicBezTo>
                <a:cubicBezTo>
                  <a:pt x="1986117" y="2130972"/>
                  <a:pt x="2777613" y="1521372"/>
                  <a:pt x="3451123" y="1742598"/>
                </a:cubicBezTo>
                <a:cubicBezTo>
                  <a:pt x="4124633" y="1963824"/>
                  <a:pt x="4753897" y="2676662"/>
                  <a:pt x="5279923" y="3010959"/>
                </a:cubicBezTo>
                <a:cubicBezTo>
                  <a:pt x="5312800" y="3031853"/>
                  <a:pt x="5347981" y="3051863"/>
                  <a:pt x="5384973" y="3071091"/>
                </a:cubicBezTo>
                <a:lnTo>
                  <a:pt x="5475111" y="3114198"/>
                </a:lnTo>
                <a:lnTo>
                  <a:pt x="0" y="3114198"/>
                </a:lnTo>
                <a:close/>
              </a:path>
            </a:pathLst>
          </a:custGeom>
          <a:solidFill>
            <a:srgbClr val="BEC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8148308" y="1"/>
            <a:ext cx="4043692" cy="1611086"/>
          </a:xfrm>
          <a:custGeom>
            <a:avLst/>
            <a:gdLst>
              <a:gd name="connsiteX0" fmla="*/ 0 w 4516102"/>
              <a:gd name="connsiteY0" fmla="*/ 0 h 1799303"/>
              <a:gd name="connsiteX1" fmla="*/ 4516102 w 4516102"/>
              <a:gd name="connsiteY1" fmla="*/ 0 h 1799303"/>
              <a:gd name="connsiteX2" fmla="*/ 4516102 w 4516102"/>
              <a:gd name="connsiteY2" fmla="*/ 1506571 h 1799303"/>
              <a:gd name="connsiteX3" fmla="*/ 4420848 w 4516102"/>
              <a:gd name="connsiteY3" fmla="*/ 1541350 h 1799303"/>
              <a:gd name="connsiteX4" fmla="*/ 2625105 w 4516102"/>
              <a:gd name="connsiteY4" fmla="*/ 1765144 h 1799303"/>
              <a:gd name="connsiteX5" fmla="*/ 352457 w 4516102"/>
              <a:gd name="connsiteY5" fmla="*/ 199093 h 1799303"/>
              <a:gd name="connsiteX6" fmla="*/ 31462 w 4516102"/>
              <a:gd name="connsiteY6" fmla="*/ 15266 h 1799303"/>
              <a:gd name="connsiteX0-1" fmla="*/ 0 w 4516102"/>
              <a:gd name="connsiteY0-2" fmla="*/ 0 h 1799303"/>
              <a:gd name="connsiteX1-3" fmla="*/ 4516102 w 4516102"/>
              <a:gd name="connsiteY1-4" fmla="*/ 0 h 1799303"/>
              <a:gd name="connsiteX2-5" fmla="*/ 4516102 w 4516102"/>
              <a:gd name="connsiteY2-6" fmla="*/ 1506571 h 1799303"/>
              <a:gd name="connsiteX3-7" fmla="*/ 4420848 w 4516102"/>
              <a:gd name="connsiteY3-8" fmla="*/ 1541350 h 1799303"/>
              <a:gd name="connsiteX4-9" fmla="*/ 2625105 w 4516102"/>
              <a:gd name="connsiteY4-10" fmla="*/ 1765144 h 1799303"/>
              <a:gd name="connsiteX5-11" fmla="*/ 1179163 w 4516102"/>
              <a:gd name="connsiteY5-12" fmla="*/ 701601 h 1799303"/>
              <a:gd name="connsiteX6-13" fmla="*/ 31462 w 4516102"/>
              <a:gd name="connsiteY6-14" fmla="*/ 15266 h 1799303"/>
              <a:gd name="connsiteX7" fmla="*/ 0 w 4516102"/>
              <a:gd name="connsiteY7" fmla="*/ 0 h 1799303"/>
              <a:gd name="connsiteX0-15" fmla="*/ 0 w 4516102"/>
              <a:gd name="connsiteY0-16" fmla="*/ 0 h 1799303"/>
              <a:gd name="connsiteX1-17" fmla="*/ 4516102 w 4516102"/>
              <a:gd name="connsiteY1-18" fmla="*/ 0 h 1799303"/>
              <a:gd name="connsiteX2-19" fmla="*/ 4516102 w 4516102"/>
              <a:gd name="connsiteY2-20" fmla="*/ 1506571 h 1799303"/>
              <a:gd name="connsiteX3-21" fmla="*/ 4420848 w 4516102"/>
              <a:gd name="connsiteY3-22" fmla="*/ 1541350 h 1799303"/>
              <a:gd name="connsiteX4-23" fmla="*/ 2625105 w 4516102"/>
              <a:gd name="connsiteY4-24" fmla="*/ 1765144 h 1799303"/>
              <a:gd name="connsiteX5-25" fmla="*/ 1179163 w 4516102"/>
              <a:gd name="connsiteY5-26" fmla="*/ 701601 h 1799303"/>
              <a:gd name="connsiteX6-27" fmla="*/ 31462 w 4516102"/>
              <a:gd name="connsiteY6-28" fmla="*/ 15266 h 1799303"/>
              <a:gd name="connsiteX7-29" fmla="*/ 0 w 4516102"/>
              <a:gd name="connsiteY7-30" fmla="*/ 0 h 1799303"/>
              <a:gd name="connsiteX0-31" fmla="*/ 0 w 4516102"/>
              <a:gd name="connsiteY0-32" fmla="*/ 0 h 1799303"/>
              <a:gd name="connsiteX1-33" fmla="*/ 4516102 w 4516102"/>
              <a:gd name="connsiteY1-34" fmla="*/ 0 h 1799303"/>
              <a:gd name="connsiteX2-35" fmla="*/ 4516102 w 4516102"/>
              <a:gd name="connsiteY2-36" fmla="*/ 1506571 h 1799303"/>
              <a:gd name="connsiteX3-37" fmla="*/ 4420848 w 4516102"/>
              <a:gd name="connsiteY3-38" fmla="*/ 1541350 h 1799303"/>
              <a:gd name="connsiteX4-39" fmla="*/ 3127613 w 4516102"/>
              <a:gd name="connsiteY4-40" fmla="*/ 1765144 h 1799303"/>
              <a:gd name="connsiteX5-41" fmla="*/ 1179163 w 4516102"/>
              <a:gd name="connsiteY5-42" fmla="*/ 701601 h 1799303"/>
              <a:gd name="connsiteX6-43" fmla="*/ 31462 w 4516102"/>
              <a:gd name="connsiteY6-44" fmla="*/ 15266 h 1799303"/>
              <a:gd name="connsiteX7-45" fmla="*/ 0 w 4516102"/>
              <a:gd name="connsiteY7-46" fmla="*/ 0 h 1799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516102" h="1799303">
                <a:moveTo>
                  <a:pt x="0" y="0"/>
                </a:moveTo>
                <a:lnTo>
                  <a:pt x="4516102" y="0"/>
                </a:lnTo>
                <a:lnTo>
                  <a:pt x="4516102" y="1506571"/>
                </a:lnTo>
                <a:lnTo>
                  <a:pt x="4420848" y="1541350"/>
                </a:lnTo>
                <a:cubicBezTo>
                  <a:pt x="3846202" y="1738862"/>
                  <a:pt x="3635896" y="1863022"/>
                  <a:pt x="3127613" y="1765144"/>
                </a:cubicBezTo>
                <a:cubicBezTo>
                  <a:pt x="2314361" y="1608538"/>
                  <a:pt x="2191002" y="1346306"/>
                  <a:pt x="1179163" y="701601"/>
                </a:cubicBezTo>
                <a:cubicBezTo>
                  <a:pt x="1083077" y="639249"/>
                  <a:pt x="147838" y="75568"/>
                  <a:pt x="31462" y="15266"/>
                </a:cubicBezTo>
                <a:lnTo>
                  <a:pt x="0" y="0"/>
                </a:lnTo>
                <a:close/>
              </a:path>
            </a:pathLst>
          </a:custGeom>
          <a:solidFill>
            <a:srgbClr val="F2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5264354" y="1660597"/>
            <a:ext cx="3680186" cy="604906"/>
            <a:chOff x="6096000" y="1530965"/>
            <a:chExt cx="3680186" cy="604906"/>
          </a:xfrm>
        </p:grpSpPr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>
              <a:off x="6096000" y="1530965"/>
              <a:ext cx="3680186" cy="604906"/>
            </a:xfrm>
            <a:prstGeom prst="rect">
              <a:avLst/>
            </a:prstGeom>
            <a:noFill/>
            <a:ln>
              <a:solidFill>
                <a:srgbClr val="BEC9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8"/>
              </p:custDataLst>
            </p:nvPr>
          </p:nvSpPr>
          <p:spPr>
            <a:xfrm>
              <a:off x="6319476" y="1600201"/>
              <a:ext cx="447964" cy="4479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9"/>
              </p:custDataLst>
            </p:nvPr>
          </p:nvSpPr>
          <p:spPr>
            <a:xfrm>
              <a:off x="6319476" y="1639517"/>
              <a:ext cx="4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20"/>
              </p:custDataLst>
            </p:nvPr>
          </p:nvSpPr>
          <p:spPr>
            <a:xfrm>
              <a:off x="7078897" y="1602585"/>
              <a:ext cx="23858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小标题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777613" y="2657754"/>
            <a:ext cx="1432100" cy="1577597"/>
            <a:chOff x="1037992" y="2385391"/>
            <a:chExt cx="1432100" cy="2015158"/>
          </a:xfrm>
        </p:grpSpPr>
        <p:sp>
          <p:nvSpPr>
            <p:cNvPr id="23" name="文本框 22"/>
            <p:cNvSpPr txBox="1"/>
            <p:nvPr/>
          </p:nvSpPr>
          <p:spPr>
            <a:xfrm>
              <a:off x="1037992" y="2385391"/>
              <a:ext cx="923330" cy="201515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目录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828801" y="2480640"/>
              <a:ext cx="0" cy="1896717"/>
            </a:xfrm>
            <a:prstGeom prst="line">
              <a:avLst/>
            </a:prstGeom>
            <a:ln>
              <a:solidFill>
                <a:srgbClr val="BEC9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2039205" y="2480641"/>
              <a:ext cx="430887" cy="18992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CONTENTS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2"/>
            </p:custDataLst>
          </p:nvPr>
        </p:nvGrpSpPr>
        <p:grpSpPr>
          <a:xfrm>
            <a:off x="5264354" y="2657754"/>
            <a:ext cx="3680186" cy="604906"/>
            <a:chOff x="6096000" y="1530965"/>
            <a:chExt cx="3680186" cy="604906"/>
          </a:xfrm>
        </p:grpSpPr>
        <p:sp>
          <p:nvSpPr>
            <p:cNvPr id="27" name="矩形 26"/>
            <p:cNvSpPr/>
            <p:nvPr>
              <p:custDataLst>
                <p:tags r:id="rId13"/>
              </p:custDataLst>
            </p:nvPr>
          </p:nvSpPr>
          <p:spPr>
            <a:xfrm>
              <a:off x="6096000" y="1530965"/>
              <a:ext cx="3680186" cy="604906"/>
            </a:xfrm>
            <a:prstGeom prst="rect">
              <a:avLst/>
            </a:prstGeom>
            <a:noFill/>
            <a:ln>
              <a:solidFill>
                <a:srgbClr val="BEC9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14"/>
              </p:custDataLst>
            </p:nvPr>
          </p:nvSpPr>
          <p:spPr>
            <a:xfrm>
              <a:off x="6319476" y="1600201"/>
              <a:ext cx="447964" cy="4479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5"/>
              </p:custDataLst>
            </p:nvPr>
          </p:nvSpPr>
          <p:spPr>
            <a:xfrm>
              <a:off x="6319476" y="1639517"/>
              <a:ext cx="4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39" name="文本框 38"/>
            <p:cNvSpPr txBox="1"/>
            <p:nvPr>
              <p:custDataLst>
                <p:tags r:id="rId16"/>
              </p:custDataLst>
            </p:nvPr>
          </p:nvSpPr>
          <p:spPr>
            <a:xfrm>
              <a:off x="7078897" y="1602585"/>
              <a:ext cx="23858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小标题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40" name="组合 39"/>
          <p:cNvGrpSpPr/>
          <p:nvPr>
            <p:custDataLst>
              <p:tags r:id="rId3"/>
            </p:custDataLst>
          </p:nvPr>
        </p:nvGrpSpPr>
        <p:grpSpPr>
          <a:xfrm>
            <a:off x="5264354" y="3654911"/>
            <a:ext cx="3680186" cy="604906"/>
            <a:chOff x="6096000" y="1530965"/>
            <a:chExt cx="3680186" cy="604906"/>
          </a:xfrm>
        </p:grpSpPr>
        <p:sp>
          <p:nvSpPr>
            <p:cNvPr id="41" name="矩形 40"/>
            <p:cNvSpPr/>
            <p:nvPr>
              <p:custDataLst>
                <p:tags r:id="rId9"/>
              </p:custDataLst>
            </p:nvPr>
          </p:nvSpPr>
          <p:spPr>
            <a:xfrm>
              <a:off x="6096000" y="1530965"/>
              <a:ext cx="3680186" cy="604906"/>
            </a:xfrm>
            <a:prstGeom prst="rect">
              <a:avLst/>
            </a:prstGeom>
            <a:noFill/>
            <a:ln>
              <a:solidFill>
                <a:srgbClr val="BEC9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10"/>
              </p:custDataLst>
            </p:nvPr>
          </p:nvSpPr>
          <p:spPr>
            <a:xfrm>
              <a:off x="6319476" y="1600201"/>
              <a:ext cx="447964" cy="4479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3" name="文本框 42"/>
            <p:cNvSpPr txBox="1"/>
            <p:nvPr>
              <p:custDataLst>
                <p:tags r:id="rId11"/>
              </p:custDataLst>
            </p:nvPr>
          </p:nvSpPr>
          <p:spPr>
            <a:xfrm>
              <a:off x="6319476" y="1639517"/>
              <a:ext cx="4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12"/>
              </p:custDataLst>
            </p:nvPr>
          </p:nvSpPr>
          <p:spPr>
            <a:xfrm>
              <a:off x="7078897" y="1602585"/>
              <a:ext cx="23858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小标题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45" name="组合 44"/>
          <p:cNvGrpSpPr/>
          <p:nvPr>
            <p:custDataLst>
              <p:tags r:id="rId4"/>
            </p:custDataLst>
          </p:nvPr>
        </p:nvGrpSpPr>
        <p:grpSpPr>
          <a:xfrm>
            <a:off x="5264354" y="4652068"/>
            <a:ext cx="3680186" cy="604906"/>
            <a:chOff x="6096000" y="1530965"/>
            <a:chExt cx="3680186" cy="604906"/>
          </a:xfrm>
        </p:grpSpPr>
        <p:sp>
          <p:nvSpPr>
            <p:cNvPr id="46" name="矩形 45"/>
            <p:cNvSpPr/>
            <p:nvPr>
              <p:custDataLst>
                <p:tags r:id="rId5"/>
              </p:custDataLst>
            </p:nvPr>
          </p:nvSpPr>
          <p:spPr>
            <a:xfrm>
              <a:off x="6096000" y="1530965"/>
              <a:ext cx="3680186" cy="604906"/>
            </a:xfrm>
            <a:prstGeom prst="rect">
              <a:avLst/>
            </a:prstGeom>
            <a:noFill/>
            <a:ln>
              <a:solidFill>
                <a:srgbClr val="BEC9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6"/>
              </p:custDataLst>
            </p:nvPr>
          </p:nvSpPr>
          <p:spPr>
            <a:xfrm>
              <a:off x="6319476" y="1600201"/>
              <a:ext cx="447964" cy="44796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8" name="文本框 47"/>
            <p:cNvSpPr txBox="1"/>
            <p:nvPr>
              <p:custDataLst>
                <p:tags r:id="rId7"/>
              </p:custDataLst>
            </p:nvPr>
          </p:nvSpPr>
          <p:spPr>
            <a:xfrm>
              <a:off x="6319476" y="1639517"/>
              <a:ext cx="447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04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8"/>
              </p:custDataLst>
            </p:nvPr>
          </p:nvSpPr>
          <p:spPr>
            <a:xfrm>
              <a:off x="7078897" y="1602585"/>
              <a:ext cx="238583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小标题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4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86065" y="654417"/>
            <a:ext cx="13338729" cy="5549166"/>
            <a:chOff x="678104" y="1290986"/>
            <a:chExt cx="10833710" cy="45070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5336" y="1290986"/>
              <a:ext cx="1546478" cy="450703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224582" y="1290986"/>
              <a:ext cx="7740753" cy="4507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104" y="1290986"/>
              <a:ext cx="1546478" cy="4507030"/>
            </a:xfrm>
            <a:prstGeom prst="rect">
              <a:avLst/>
            </a:prstGeom>
          </p:spPr>
        </p:pic>
      </p:grpSp>
      <p:sp>
        <p:nvSpPr>
          <p:cNvPr id="10" name="任意多边形: 形状 9"/>
          <p:cNvSpPr/>
          <p:nvPr/>
        </p:nvSpPr>
        <p:spPr>
          <a:xfrm>
            <a:off x="1" y="3999450"/>
            <a:ext cx="5025653" cy="2858550"/>
          </a:xfrm>
          <a:custGeom>
            <a:avLst/>
            <a:gdLst>
              <a:gd name="connsiteX0" fmla="*/ 0 w 5475111"/>
              <a:gd name="connsiteY0" fmla="*/ 0 h 3114198"/>
              <a:gd name="connsiteX1" fmla="*/ 73742 w 5475111"/>
              <a:gd name="connsiteY1" fmla="*/ 116589 h 3114198"/>
              <a:gd name="connsiteX2" fmla="*/ 1238865 w 5475111"/>
              <a:gd name="connsiteY2" fmla="*/ 1683604 h 3114198"/>
              <a:gd name="connsiteX3" fmla="*/ 3451123 w 5475111"/>
              <a:gd name="connsiteY3" fmla="*/ 1742598 h 3114198"/>
              <a:gd name="connsiteX4" fmla="*/ 5279923 w 5475111"/>
              <a:gd name="connsiteY4" fmla="*/ 3010959 h 3114198"/>
              <a:gd name="connsiteX5" fmla="*/ 5384973 w 5475111"/>
              <a:gd name="connsiteY5" fmla="*/ 3071091 h 3114198"/>
              <a:gd name="connsiteX6" fmla="*/ 5475111 w 5475111"/>
              <a:gd name="connsiteY6" fmla="*/ 3114198 h 3114198"/>
              <a:gd name="connsiteX7" fmla="*/ 0 w 5475111"/>
              <a:gd name="connsiteY7" fmla="*/ 3114198 h 311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5111" h="3114198">
                <a:moveTo>
                  <a:pt x="0" y="0"/>
                </a:moveTo>
                <a:lnTo>
                  <a:pt x="73742" y="116589"/>
                </a:lnTo>
                <a:cubicBezTo>
                  <a:pt x="464575" y="745853"/>
                  <a:pt x="865239" y="1459920"/>
                  <a:pt x="1238865" y="1683604"/>
                </a:cubicBezTo>
                <a:cubicBezTo>
                  <a:pt x="1986117" y="2130972"/>
                  <a:pt x="2777613" y="1521372"/>
                  <a:pt x="3451123" y="1742598"/>
                </a:cubicBezTo>
                <a:cubicBezTo>
                  <a:pt x="4124633" y="1963824"/>
                  <a:pt x="4753897" y="2676662"/>
                  <a:pt x="5279923" y="3010959"/>
                </a:cubicBezTo>
                <a:cubicBezTo>
                  <a:pt x="5312800" y="3031853"/>
                  <a:pt x="5347981" y="3051863"/>
                  <a:pt x="5384973" y="3071091"/>
                </a:cubicBezTo>
                <a:lnTo>
                  <a:pt x="5475111" y="3114198"/>
                </a:lnTo>
                <a:lnTo>
                  <a:pt x="0" y="3114198"/>
                </a:lnTo>
                <a:close/>
              </a:path>
            </a:pathLst>
          </a:custGeom>
          <a:solidFill>
            <a:srgbClr val="BEC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8148308" y="1"/>
            <a:ext cx="4043692" cy="1611086"/>
          </a:xfrm>
          <a:custGeom>
            <a:avLst/>
            <a:gdLst>
              <a:gd name="connsiteX0" fmla="*/ 0 w 4516102"/>
              <a:gd name="connsiteY0" fmla="*/ 0 h 1799303"/>
              <a:gd name="connsiteX1" fmla="*/ 4516102 w 4516102"/>
              <a:gd name="connsiteY1" fmla="*/ 0 h 1799303"/>
              <a:gd name="connsiteX2" fmla="*/ 4516102 w 4516102"/>
              <a:gd name="connsiteY2" fmla="*/ 1506571 h 1799303"/>
              <a:gd name="connsiteX3" fmla="*/ 4420848 w 4516102"/>
              <a:gd name="connsiteY3" fmla="*/ 1541350 h 1799303"/>
              <a:gd name="connsiteX4" fmla="*/ 2625105 w 4516102"/>
              <a:gd name="connsiteY4" fmla="*/ 1765144 h 1799303"/>
              <a:gd name="connsiteX5" fmla="*/ 352457 w 4516102"/>
              <a:gd name="connsiteY5" fmla="*/ 199093 h 1799303"/>
              <a:gd name="connsiteX6" fmla="*/ 31462 w 4516102"/>
              <a:gd name="connsiteY6" fmla="*/ 15266 h 1799303"/>
              <a:gd name="connsiteX0-1" fmla="*/ 0 w 4516102"/>
              <a:gd name="connsiteY0-2" fmla="*/ 0 h 1799303"/>
              <a:gd name="connsiteX1-3" fmla="*/ 4516102 w 4516102"/>
              <a:gd name="connsiteY1-4" fmla="*/ 0 h 1799303"/>
              <a:gd name="connsiteX2-5" fmla="*/ 4516102 w 4516102"/>
              <a:gd name="connsiteY2-6" fmla="*/ 1506571 h 1799303"/>
              <a:gd name="connsiteX3-7" fmla="*/ 4420848 w 4516102"/>
              <a:gd name="connsiteY3-8" fmla="*/ 1541350 h 1799303"/>
              <a:gd name="connsiteX4-9" fmla="*/ 2625105 w 4516102"/>
              <a:gd name="connsiteY4-10" fmla="*/ 1765144 h 1799303"/>
              <a:gd name="connsiteX5-11" fmla="*/ 1179163 w 4516102"/>
              <a:gd name="connsiteY5-12" fmla="*/ 701601 h 1799303"/>
              <a:gd name="connsiteX6-13" fmla="*/ 31462 w 4516102"/>
              <a:gd name="connsiteY6-14" fmla="*/ 15266 h 1799303"/>
              <a:gd name="connsiteX7" fmla="*/ 0 w 4516102"/>
              <a:gd name="connsiteY7" fmla="*/ 0 h 1799303"/>
              <a:gd name="connsiteX0-15" fmla="*/ 0 w 4516102"/>
              <a:gd name="connsiteY0-16" fmla="*/ 0 h 1799303"/>
              <a:gd name="connsiteX1-17" fmla="*/ 4516102 w 4516102"/>
              <a:gd name="connsiteY1-18" fmla="*/ 0 h 1799303"/>
              <a:gd name="connsiteX2-19" fmla="*/ 4516102 w 4516102"/>
              <a:gd name="connsiteY2-20" fmla="*/ 1506571 h 1799303"/>
              <a:gd name="connsiteX3-21" fmla="*/ 4420848 w 4516102"/>
              <a:gd name="connsiteY3-22" fmla="*/ 1541350 h 1799303"/>
              <a:gd name="connsiteX4-23" fmla="*/ 2625105 w 4516102"/>
              <a:gd name="connsiteY4-24" fmla="*/ 1765144 h 1799303"/>
              <a:gd name="connsiteX5-25" fmla="*/ 1179163 w 4516102"/>
              <a:gd name="connsiteY5-26" fmla="*/ 701601 h 1799303"/>
              <a:gd name="connsiteX6-27" fmla="*/ 31462 w 4516102"/>
              <a:gd name="connsiteY6-28" fmla="*/ 15266 h 1799303"/>
              <a:gd name="connsiteX7-29" fmla="*/ 0 w 4516102"/>
              <a:gd name="connsiteY7-30" fmla="*/ 0 h 1799303"/>
              <a:gd name="connsiteX0-31" fmla="*/ 0 w 4516102"/>
              <a:gd name="connsiteY0-32" fmla="*/ 0 h 1799303"/>
              <a:gd name="connsiteX1-33" fmla="*/ 4516102 w 4516102"/>
              <a:gd name="connsiteY1-34" fmla="*/ 0 h 1799303"/>
              <a:gd name="connsiteX2-35" fmla="*/ 4516102 w 4516102"/>
              <a:gd name="connsiteY2-36" fmla="*/ 1506571 h 1799303"/>
              <a:gd name="connsiteX3-37" fmla="*/ 4420848 w 4516102"/>
              <a:gd name="connsiteY3-38" fmla="*/ 1541350 h 1799303"/>
              <a:gd name="connsiteX4-39" fmla="*/ 3127613 w 4516102"/>
              <a:gd name="connsiteY4-40" fmla="*/ 1765144 h 1799303"/>
              <a:gd name="connsiteX5-41" fmla="*/ 1179163 w 4516102"/>
              <a:gd name="connsiteY5-42" fmla="*/ 701601 h 1799303"/>
              <a:gd name="connsiteX6-43" fmla="*/ 31462 w 4516102"/>
              <a:gd name="connsiteY6-44" fmla="*/ 15266 h 1799303"/>
              <a:gd name="connsiteX7-45" fmla="*/ 0 w 4516102"/>
              <a:gd name="connsiteY7-46" fmla="*/ 0 h 1799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516102" h="1799303">
                <a:moveTo>
                  <a:pt x="0" y="0"/>
                </a:moveTo>
                <a:lnTo>
                  <a:pt x="4516102" y="0"/>
                </a:lnTo>
                <a:lnTo>
                  <a:pt x="4516102" y="1506571"/>
                </a:lnTo>
                <a:lnTo>
                  <a:pt x="4420848" y="1541350"/>
                </a:lnTo>
                <a:cubicBezTo>
                  <a:pt x="3846202" y="1738862"/>
                  <a:pt x="3635896" y="1863022"/>
                  <a:pt x="3127613" y="1765144"/>
                </a:cubicBezTo>
                <a:cubicBezTo>
                  <a:pt x="2314361" y="1608538"/>
                  <a:pt x="2191002" y="1346306"/>
                  <a:pt x="1179163" y="701601"/>
                </a:cubicBezTo>
                <a:cubicBezTo>
                  <a:pt x="1083077" y="639249"/>
                  <a:pt x="147838" y="75568"/>
                  <a:pt x="31462" y="15266"/>
                </a:cubicBezTo>
                <a:lnTo>
                  <a:pt x="0" y="0"/>
                </a:lnTo>
                <a:close/>
              </a:path>
            </a:pathLst>
          </a:custGeom>
          <a:solidFill>
            <a:srgbClr val="F2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77190" y="3024787"/>
            <a:ext cx="3484843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01.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小标题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1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750368" y="2910662"/>
            <a:ext cx="1149785" cy="1404980"/>
            <a:chOff x="1250770" y="1419622"/>
            <a:chExt cx="2328456" cy="3098400"/>
          </a:xfrm>
        </p:grpSpPr>
        <p:sp>
          <p:nvSpPr>
            <p:cNvPr id="50" name="空心弧 49"/>
            <p:cNvSpPr/>
            <p:nvPr/>
          </p:nvSpPr>
          <p:spPr>
            <a:xfrm rot="6255120">
              <a:off x="1036053" y="2870672"/>
              <a:ext cx="1862067" cy="1432633"/>
            </a:xfrm>
            <a:prstGeom prst="blockArc">
              <a:avLst>
                <a:gd name="adj1" fmla="val 12092983"/>
                <a:gd name="adj2" fmla="val 19556195"/>
                <a:gd name="adj3" fmla="val 2915"/>
              </a:avLst>
            </a:prstGeom>
            <a:solidFill>
              <a:schemeClr val="accent3">
                <a:alpha val="49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心形 50"/>
            <p:cNvSpPr/>
            <p:nvPr/>
          </p:nvSpPr>
          <p:spPr>
            <a:xfrm>
              <a:off x="2183041" y="1419622"/>
              <a:ext cx="909961" cy="883962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心形 51"/>
            <p:cNvSpPr/>
            <p:nvPr/>
          </p:nvSpPr>
          <p:spPr>
            <a:xfrm rot="16200000">
              <a:off x="1681880" y="1986909"/>
              <a:ext cx="909961" cy="883963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心形 52"/>
            <p:cNvSpPr/>
            <p:nvPr/>
          </p:nvSpPr>
          <p:spPr>
            <a:xfrm rot="16200000" flipV="1">
              <a:off x="2691641" y="1996286"/>
              <a:ext cx="909961" cy="865208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心形 53"/>
            <p:cNvSpPr/>
            <p:nvPr/>
          </p:nvSpPr>
          <p:spPr>
            <a:xfrm flipV="1">
              <a:off x="2173001" y="2538805"/>
              <a:ext cx="909961" cy="883964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0" y="1179009"/>
            <a:ext cx="5011782" cy="206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084218" y="1179010"/>
            <a:ext cx="4316099" cy="2060579"/>
            <a:chOff x="1084218" y="1179010"/>
            <a:chExt cx="4316099" cy="2060579"/>
          </a:xfrm>
          <a:blipFill>
            <a:blip r:embed="rId17"/>
            <a:stretch>
              <a:fillRect/>
            </a:stretch>
          </a:blipFill>
        </p:grpSpPr>
        <p:sp>
          <p:nvSpPr>
            <p:cNvPr id="3" name="矩形 2"/>
            <p:cNvSpPr/>
            <p:nvPr/>
          </p:nvSpPr>
          <p:spPr>
            <a:xfrm>
              <a:off x="1084218" y="1179010"/>
              <a:ext cx="2060579" cy="2060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339738" y="1179010"/>
              <a:ext cx="2060579" cy="20605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08188" y="1620183"/>
            <a:ext cx="3987405" cy="538057"/>
            <a:chOff x="5634606" y="1954904"/>
            <a:chExt cx="3987405" cy="538057"/>
          </a:xfrm>
        </p:grpSpPr>
        <p:sp>
          <p:nvSpPr>
            <p:cNvPr id="6" name="矩形 5"/>
            <p:cNvSpPr/>
            <p:nvPr/>
          </p:nvSpPr>
          <p:spPr>
            <a:xfrm>
              <a:off x="5634606" y="2117217"/>
              <a:ext cx="3987405" cy="3757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30000"/>
                </a:lnSpc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小标题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rPr>
                <a:t>概述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765010" y="1954904"/>
              <a:ext cx="778934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/>
            </a:p>
          </p:txBody>
        </p:sp>
      </p:grpSp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1084218" y="3843076"/>
            <a:ext cx="2391158" cy="1602286"/>
            <a:chOff x="950889" y="4060063"/>
            <a:chExt cx="2391158" cy="1602286"/>
          </a:xfrm>
        </p:grpSpPr>
        <p:grpSp>
          <p:nvGrpSpPr>
            <p:cNvPr id="9" name="组合 8"/>
            <p:cNvGrpSpPr/>
            <p:nvPr/>
          </p:nvGrpSpPr>
          <p:grpSpPr>
            <a:xfrm>
              <a:off x="950889" y="4917416"/>
              <a:ext cx="2391158" cy="744933"/>
              <a:chOff x="2187179" y="4252418"/>
              <a:chExt cx="2391158" cy="744933"/>
            </a:xfrm>
          </p:grpSpPr>
          <p:sp>
            <p:nvSpPr>
              <p:cNvPr id="13" name="矩形 12"/>
              <p:cNvSpPr/>
              <p:nvPr>
                <p:custDataLst>
                  <p:tags r:id="rId14"/>
                </p:custDataLst>
              </p:nvPr>
            </p:nvSpPr>
            <p:spPr>
              <a:xfrm>
                <a:off x="2187179" y="4621607"/>
                <a:ext cx="2391158" cy="375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小标题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1.1.1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内容</a:t>
                </a:r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2199895" y="4252418"/>
                <a:ext cx="2216258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小标题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1.1.1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481598" y="4060063"/>
              <a:ext cx="647686" cy="647686"/>
              <a:chOff x="1121058" y="2135039"/>
              <a:chExt cx="647686" cy="647686"/>
            </a:xfrm>
          </p:grpSpPr>
          <p:sp>
            <p:nvSpPr>
              <p:cNvPr id="11" name="椭圆 10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21058" y="2135039"/>
                <a:ext cx="647686" cy="6476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161905" y="2166494"/>
                <a:ext cx="5659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01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5068627" y="3843076"/>
            <a:ext cx="2391158" cy="1600812"/>
            <a:chOff x="950889" y="4060063"/>
            <a:chExt cx="2391158" cy="1600812"/>
          </a:xfrm>
        </p:grpSpPr>
        <p:grpSp>
          <p:nvGrpSpPr>
            <p:cNvPr id="16" name="组合 15"/>
            <p:cNvGrpSpPr/>
            <p:nvPr/>
          </p:nvGrpSpPr>
          <p:grpSpPr>
            <a:xfrm>
              <a:off x="950889" y="4917416"/>
              <a:ext cx="2391158" cy="743459"/>
              <a:chOff x="2187179" y="4252418"/>
              <a:chExt cx="2391158" cy="743459"/>
            </a:xfrm>
          </p:grpSpPr>
          <p:sp>
            <p:nvSpPr>
              <p:cNvPr id="20" name="矩形 19"/>
              <p:cNvSpPr/>
              <p:nvPr>
                <p:custDataLst>
                  <p:tags r:id="rId10"/>
                </p:custDataLst>
              </p:nvPr>
            </p:nvSpPr>
            <p:spPr>
              <a:xfrm>
                <a:off x="2187179" y="4621607"/>
                <a:ext cx="2391158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小标题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1.1.2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内容</a:t>
                </a:r>
              </a:p>
            </p:txBody>
          </p:sp>
          <p:sp>
            <p:nvSpPr>
              <p:cNvPr id="21" name="文本框 20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199895" y="4252418"/>
                <a:ext cx="2216258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小标题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1.1.2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481598" y="4060063"/>
              <a:ext cx="647686" cy="647686"/>
              <a:chOff x="1121058" y="2135039"/>
              <a:chExt cx="647686" cy="647686"/>
            </a:xfrm>
          </p:grpSpPr>
          <p:sp>
            <p:nvSpPr>
              <p:cNvPr id="18" name="椭圆 17"/>
              <p:cNvSpPr/>
              <p:nvPr>
                <p:custDataLst>
                  <p:tags r:id="rId8"/>
                </p:custDataLst>
              </p:nvPr>
            </p:nvSpPr>
            <p:spPr>
              <a:xfrm>
                <a:off x="1121058" y="2135039"/>
                <a:ext cx="647686" cy="6476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161905" y="2166494"/>
                <a:ext cx="5659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02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" name="组合 21"/>
          <p:cNvGrpSpPr/>
          <p:nvPr>
            <p:custDataLst>
              <p:tags r:id="rId3"/>
            </p:custDataLst>
          </p:nvPr>
        </p:nvGrpSpPr>
        <p:grpSpPr>
          <a:xfrm>
            <a:off x="9053036" y="3843076"/>
            <a:ext cx="2391158" cy="1600812"/>
            <a:chOff x="950889" y="4060063"/>
            <a:chExt cx="2391158" cy="1600812"/>
          </a:xfrm>
        </p:grpSpPr>
        <p:grpSp>
          <p:nvGrpSpPr>
            <p:cNvPr id="23" name="组合 22"/>
            <p:cNvGrpSpPr/>
            <p:nvPr/>
          </p:nvGrpSpPr>
          <p:grpSpPr>
            <a:xfrm>
              <a:off x="950889" y="4917416"/>
              <a:ext cx="2391158" cy="743459"/>
              <a:chOff x="2187179" y="4252418"/>
              <a:chExt cx="2391158" cy="743459"/>
            </a:xfrm>
          </p:grpSpPr>
          <p:sp>
            <p:nvSpPr>
              <p:cNvPr id="27" name="矩形 26"/>
              <p:cNvSpPr/>
              <p:nvPr>
                <p:custDataLst>
                  <p:tags r:id="rId6"/>
                </p:custDataLst>
              </p:nvPr>
            </p:nvSpPr>
            <p:spPr>
              <a:xfrm>
                <a:off x="2187179" y="4621607"/>
                <a:ext cx="2391158" cy="374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小标题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1.1.3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内容</a:t>
                </a: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199895" y="4252418"/>
                <a:ext cx="2216258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小标题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</a:rPr>
                  <a:t>1.1.3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481598" y="4060063"/>
              <a:ext cx="647686" cy="647686"/>
              <a:chOff x="1121058" y="2135039"/>
              <a:chExt cx="647686" cy="647686"/>
            </a:xfrm>
          </p:grpSpPr>
          <p:sp>
            <p:nvSpPr>
              <p:cNvPr id="25" name="椭圆 24"/>
              <p:cNvSpPr/>
              <p:nvPr>
                <p:custDataLst>
                  <p:tags r:id="rId4"/>
                </p:custDataLst>
              </p:nvPr>
            </p:nvSpPr>
            <p:spPr>
              <a:xfrm>
                <a:off x="1121058" y="2135039"/>
                <a:ext cx="647686" cy="64768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61905" y="2166494"/>
                <a:ext cx="5659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站酷小薇LOGO体" panose="02010600010101010101" pitchFamily="2" charset="-122"/>
                    <a:ea typeface="站酷小薇LOGO体" panose="02010600010101010101" pitchFamily="2" charset="-122"/>
                    <a:cs typeface="+mn-cs"/>
                  </a:rPr>
                  <a:t>03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  <a:cs typeface="+mn-cs"/>
                </a:endParaRPr>
              </a:p>
            </p:txBody>
          </p:sp>
        </p:grpSp>
      </p:grpSp>
      <p:sp>
        <p:nvSpPr>
          <p:cNvPr id="30" name="文本框 29"/>
          <p:cNvSpPr txBox="1"/>
          <p:nvPr/>
        </p:nvSpPr>
        <p:spPr>
          <a:xfrm>
            <a:off x="283210" y="160020"/>
            <a:ext cx="3810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小标题</a:t>
            </a:r>
            <a:r>
              <a:rPr lang="en-US" altLang="zh-CN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1.1</a:t>
            </a:r>
            <a:endParaRPr lang="zh-CN" altLang="en-US" sz="280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4250056" y="1578310"/>
            <a:ext cx="3691888" cy="3701380"/>
            <a:chOff x="1697755" y="2096173"/>
            <a:chExt cx="3691888" cy="3701380"/>
          </a:xfrm>
          <a:solidFill>
            <a:schemeClr val="accent1"/>
          </a:solidFill>
        </p:grpSpPr>
        <p:sp>
          <p:nvSpPr>
            <p:cNvPr id="3" name="形状8"/>
            <p:cNvSpPr/>
            <p:nvPr>
              <p:custDataLst>
                <p:tags r:id="rId14"/>
              </p:custDataLst>
            </p:nvPr>
          </p:nvSpPr>
          <p:spPr bwMode="auto">
            <a:xfrm>
              <a:off x="1697755" y="2796588"/>
              <a:ext cx="2291059" cy="2230317"/>
            </a:xfrm>
            <a:custGeom>
              <a:avLst/>
              <a:gdLst/>
              <a:ahLst/>
              <a:cxnLst>
                <a:cxn ang="0">
                  <a:pos x="265" y="22"/>
                </a:cxn>
                <a:cxn ang="0">
                  <a:pos x="399" y="0"/>
                </a:cxn>
                <a:cxn ang="0">
                  <a:pos x="644" y="84"/>
                </a:cxn>
                <a:cxn ang="0">
                  <a:pos x="682" y="117"/>
                </a:cxn>
                <a:cxn ang="0">
                  <a:pos x="778" y="268"/>
                </a:cxn>
                <a:cxn ang="0">
                  <a:pos x="799" y="391"/>
                </a:cxn>
                <a:cxn ang="0">
                  <a:pos x="754" y="291"/>
                </a:cxn>
                <a:cxn ang="0">
                  <a:pos x="644" y="246"/>
                </a:cxn>
                <a:cxn ang="0">
                  <a:pos x="644" y="246"/>
                </a:cxn>
                <a:cxn ang="0">
                  <a:pos x="643" y="246"/>
                </a:cxn>
                <a:cxn ang="0">
                  <a:pos x="510" y="267"/>
                </a:cxn>
                <a:cxn ang="0">
                  <a:pos x="360" y="363"/>
                </a:cxn>
                <a:cxn ang="0">
                  <a:pos x="326" y="401"/>
                </a:cxn>
                <a:cxn ang="0">
                  <a:pos x="243" y="646"/>
                </a:cxn>
                <a:cxn ang="0">
                  <a:pos x="264" y="777"/>
                </a:cxn>
                <a:cxn ang="0">
                  <a:pos x="117" y="682"/>
                </a:cxn>
                <a:cxn ang="0">
                  <a:pos x="0" y="400"/>
                </a:cxn>
                <a:cxn ang="0">
                  <a:pos x="117" y="117"/>
                </a:cxn>
                <a:cxn ang="0">
                  <a:pos x="265" y="22"/>
                </a:cxn>
              </a:cxnLst>
              <a:rect l="0" t="0" r="r" b="b"/>
              <a:pathLst>
                <a:path w="799" h="777">
                  <a:moveTo>
                    <a:pt x="265" y="22"/>
                  </a:moveTo>
                  <a:cubicBezTo>
                    <a:pt x="307" y="8"/>
                    <a:pt x="351" y="0"/>
                    <a:pt x="399" y="0"/>
                  </a:cubicBezTo>
                  <a:cubicBezTo>
                    <a:pt x="492" y="0"/>
                    <a:pt x="574" y="28"/>
                    <a:pt x="644" y="84"/>
                  </a:cubicBezTo>
                  <a:cubicBezTo>
                    <a:pt x="657" y="94"/>
                    <a:pt x="670" y="105"/>
                    <a:pt x="682" y="117"/>
                  </a:cubicBezTo>
                  <a:cubicBezTo>
                    <a:pt x="727" y="162"/>
                    <a:pt x="759" y="212"/>
                    <a:pt x="778" y="268"/>
                  </a:cubicBezTo>
                  <a:cubicBezTo>
                    <a:pt x="791" y="306"/>
                    <a:pt x="798" y="347"/>
                    <a:pt x="799" y="391"/>
                  </a:cubicBezTo>
                  <a:cubicBezTo>
                    <a:pt x="797" y="353"/>
                    <a:pt x="781" y="319"/>
                    <a:pt x="754" y="291"/>
                  </a:cubicBezTo>
                  <a:cubicBezTo>
                    <a:pt x="723" y="261"/>
                    <a:pt x="687" y="246"/>
                    <a:pt x="644" y="246"/>
                  </a:cubicBezTo>
                  <a:cubicBezTo>
                    <a:pt x="644" y="246"/>
                    <a:pt x="644" y="246"/>
                    <a:pt x="644" y="246"/>
                  </a:cubicBezTo>
                  <a:cubicBezTo>
                    <a:pt x="644" y="246"/>
                    <a:pt x="643" y="246"/>
                    <a:pt x="643" y="246"/>
                  </a:cubicBezTo>
                  <a:cubicBezTo>
                    <a:pt x="596" y="246"/>
                    <a:pt x="552" y="253"/>
                    <a:pt x="510" y="267"/>
                  </a:cubicBezTo>
                  <a:cubicBezTo>
                    <a:pt x="455" y="286"/>
                    <a:pt x="405" y="318"/>
                    <a:pt x="360" y="363"/>
                  </a:cubicBezTo>
                  <a:cubicBezTo>
                    <a:pt x="348" y="375"/>
                    <a:pt x="337" y="388"/>
                    <a:pt x="326" y="401"/>
                  </a:cubicBezTo>
                  <a:cubicBezTo>
                    <a:pt x="271" y="471"/>
                    <a:pt x="243" y="553"/>
                    <a:pt x="243" y="646"/>
                  </a:cubicBezTo>
                  <a:cubicBezTo>
                    <a:pt x="243" y="693"/>
                    <a:pt x="250" y="736"/>
                    <a:pt x="264" y="777"/>
                  </a:cubicBezTo>
                  <a:cubicBezTo>
                    <a:pt x="210" y="758"/>
                    <a:pt x="161" y="726"/>
                    <a:pt x="117" y="682"/>
                  </a:cubicBezTo>
                  <a:cubicBezTo>
                    <a:pt x="39" y="604"/>
                    <a:pt x="0" y="510"/>
                    <a:pt x="0" y="400"/>
                  </a:cubicBezTo>
                  <a:cubicBezTo>
                    <a:pt x="0" y="290"/>
                    <a:pt x="39" y="195"/>
                    <a:pt x="117" y="117"/>
                  </a:cubicBezTo>
                  <a:cubicBezTo>
                    <a:pt x="161" y="73"/>
                    <a:pt x="210" y="42"/>
                    <a:pt x="265" y="2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108663" tIns="54332" rIns="108663" bIns="54332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" name="形状8"/>
            <p:cNvSpPr/>
            <p:nvPr>
              <p:custDataLst>
                <p:tags r:id="rId15"/>
              </p:custDataLst>
            </p:nvPr>
          </p:nvSpPr>
          <p:spPr bwMode="auto">
            <a:xfrm>
              <a:off x="2457013" y="2096173"/>
              <a:ext cx="2230319" cy="2296752"/>
            </a:xfrm>
            <a:custGeom>
              <a:avLst/>
              <a:gdLst/>
              <a:ahLst/>
              <a:cxnLst>
                <a:cxn ang="0">
                  <a:pos x="390" y="800"/>
                </a:cxn>
                <a:cxn ang="0">
                  <a:pos x="489" y="755"/>
                </a:cxn>
                <a:cxn ang="0">
                  <a:pos x="534" y="657"/>
                </a:cxn>
                <a:cxn ang="0">
                  <a:pos x="534" y="645"/>
                </a:cxn>
                <a:cxn ang="0">
                  <a:pos x="534" y="635"/>
                </a:cxn>
                <a:cxn ang="0">
                  <a:pos x="513" y="512"/>
                </a:cxn>
                <a:cxn ang="0">
                  <a:pos x="417" y="361"/>
                </a:cxn>
                <a:cxn ang="0">
                  <a:pos x="379" y="328"/>
                </a:cxn>
                <a:cxn ang="0">
                  <a:pos x="134" y="244"/>
                </a:cxn>
                <a:cxn ang="0">
                  <a:pos x="0" y="266"/>
                </a:cxn>
                <a:cxn ang="0">
                  <a:pos x="95" y="117"/>
                </a:cxn>
                <a:cxn ang="0">
                  <a:pos x="378" y="0"/>
                </a:cxn>
                <a:cxn ang="0">
                  <a:pos x="661" y="117"/>
                </a:cxn>
                <a:cxn ang="0">
                  <a:pos x="756" y="266"/>
                </a:cxn>
                <a:cxn ang="0">
                  <a:pos x="778" y="400"/>
                </a:cxn>
                <a:cxn ang="0">
                  <a:pos x="695" y="645"/>
                </a:cxn>
                <a:cxn ang="0">
                  <a:pos x="661" y="683"/>
                </a:cxn>
                <a:cxn ang="0">
                  <a:pos x="512" y="778"/>
                </a:cxn>
                <a:cxn ang="0">
                  <a:pos x="390" y="800"/>
                </a:cxn>
              </a:cxnLst>
              <a:rect l="0" t="0" r="r" b="b"/>
              <a:pathLst>
                <a:path w="778" h="800">
                  <a:moveTo>
                    <a:pt x="390" y="800"/>
                  </a:moveTo>
                  <a:cubicBezTo>
                    <a:pt x="428" y="798"/>
                    <a:pt x="461" y="783"/>
                    <a:pt x="489" y="755"/>
                  </a:cubicBezTo>
                  <a:cubicBezTo>
                    <a:pt x="516" y="727"/>
                    <a:pt x="531" y="695"/>
                    <a:pt x="534" y="657"/>
                  </a:cubicBezTo>
                  <a:cubicBezTo>
                    <a:pt x="534" y="653"/>
                    <a:pt x="534" y="649"/>
                    <a:pt x="534" y="645"/>
                  </a:cubicBezTo>
                  <a:cubicBezTo>
                    <a:pt x="534" y="642"/>
                    <a:pt x="534" y="638"/>
                    <a:pt x="534" y="635"/>
                  </a:cubicBezTo>
                  <a:cubicBezTo>
                    <a:pt x="533" y="591"/>
                    <a:pt x="526" y="550"/>
                    <a:pt x="513" y="512"/>
                  </a:cubicBezTo>
                  <a:cubicBezTo>
                    <a:pt x="494" y="456"/>
                    <a:pt x="462" y="406"/>
                    <a:pt x="417" y="361"/>
                  </a:cubicBezTo>
                  <a:cubicBezTo>
                    <a:pt x="405" y="349"/>
                    <a:pt x="392" y="338"/>
                    <a:pt x="379" y="328"/>
                  </a:cubicBezTo>
                  <a:cubicBezTo>
                    <a:pt x="309" y="272"/>
                    <a:pt x="227" y="244"/>
                    <a:pt x="134" y="244"/>
                  </a:cubicBezTo>
                  <a:cubicBezTo>
                    <a:pt x="86" y="244"/>
                    <a:pt x="42" y="252"/>
                    <a:pt x="0" y="266"/>
                  </a:cubicBezTo>
                  <a:cubicBezTo>
                    <a:pt x="19" y="212"/>
                    <a:pt x="51" y="162"/>
                    <a:pt x="95" y="117"/>
                  </a:cubicBezTo>
                  <a:cubicBezTo>
                    <a:pt x="173" y="39"/>
                    <a:pt x="268" y="0"/>
                    <a:pt x="378" y="0"/>
                  </a:cubicBezTo>
                  <a:cubicBezTo>
                    <a:pt x="488" y="0"/>
                    <a:pt x="583" y="39"/>
                    <a:pt x="661" y="117"/>
                  </a:cubicBezTo>
                  <a:cubicBezTo>
                    <a:pt x="705" y="162"/>
                    <a:pt x="737" y="211"/>
                    <a:pt x="756" y="266"/>
                  </a:cubicBezTo>
                  <a:cubicBezTo>
                    <a:pt x="771" y="308"/>
                    <a:pt x="778" y="352"/>
                    <a:pt x="778" y="400"/>
                  </a:cubicBezTo>
                  <a:cubicBezTo>
                    <a:pt x="778" y="493"/>
                    <a:pt x="750" y="575"/>
                    <a:pt x="695" y="645"/>
                  </a:cubicBezTo>
                  <a:cubicBezTo>
                    <a:pt x="684" y="658"/>
                    <a:pt x="673" y="671"/>
                    <a:pt x="661" y="683"/>
                  </a:cubicBezTo>
                  <a:cubicBezTo>
                    <a:pt x="616" y="727"/>
                    <a:pt x="567" y="759"/>
                    <a:pt x="512" y="778"/>
                  </a:cubicBezTo>
                  <a:cubicBezTo>
                    <a:pt x="474" y="792"/>
                    <a:pt x="433" y="799"/>
                    <a:pt x="390" y="800"/>
                  </a:cubicBezTo>
                  <a:close/>
                </a:path>
              </a:pathLst>
            </a:custGeom>
            <a:solidFill>
              <a:srgbClr val="F2D7C6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108663" tIns="54332" rIns="108663" bIns="54332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5" name="形状8"/>
            <p:cNvSpPr/>
            <p:nvPr>
              <p:custDataLst>
                <p:tags r:id="rId16"/>
              </p:custDataLst>
            </p:nvPr>
          </p:nvSpPr>
          <p:spPr bwMode="auto">
            <a:xfrm>
              <a:off x="3100483" y="2861126"/>
              <a:ext cx="2289160" cy="2232213"/>
            </a:xfrm>
            <a:custGeom>
              <a:avLst/>
              <a:gdLst/>
              <a:ahLst/>
              <a:cxnLst>
                <a:cxn ang="0">
                  <a:pos x="532" y="0"/>
                </a:cxn>
                <a:cxn ang="0">
                  <a:pos x="682" y="95"/>
                </a:cxn>
                <a:cxn ang="0">
                  <a:pos x="799" y="378"/>
                </a:cxn>
                <a:cxn ang="0">
                  <a:pos x="682" y="660"/>
                </a:cxn>
                <a:cxn ang="0">
                  <a:pos x="533" y="756"/>
                </a:cxn>
                <a:cxn ang="0">
                  <a:pos x="399" y="778"/>
                </a:cxn>
                <a:cxn ang="0">
                  <a:pos x="155" y="694"/>
                </a:cxn>
                <a:cxn ang="0">
                  <a:pos x="117" y="660"/>
                </a:cxn>
                <a:cxn ang="0">
                  <a:pos x="22" y="513"/>
                </a:cxn>
                <a:cxn ang="0">
                  <a:pos x="0" y="391"/>
                </a:cxn>
                <a:cxn ang="0">
                  <a:pos x="45" y="489"/>
                </a:cxn>
                <a:cxn ang="0">
                  <a:pos x="145" y="534"/>
                </a:cxn>
                <a:cxn ang="0">
                  <a:pos x="155" y="534"/>
                </a:cxn>
                <a:cxn ang="0">
                  <a:pos x="166" y="534"/>
                </a:cxn>
                <a:cxn ang="0">
                  <a:pos x="288" y="512"/>
                </a:cxn>
                <a:cxn ang="0">
                  <a:pos x="437" y="417"/>
                </a:cxn>
                <a:cxn ang="0">
                  <a:pos x="471" y="379"/>
                </a:cxn>
                <a:cxn ang="0">
                  <a:pos x="554" y="134"/>
                </a:cxn>
                <a:cxn ang="0">
                  <a:pos x="532" y="0"/>
                </a:cxn>
              </a:cxnLst>
              <a:rect l="0" t="0" r="r" b="b"/>
              <a:pathLst>
                <a:path w="799" h="778">
                  <a:moveTo>
                    <a:pt x="532" y="0"/>
                  </a:moveTo>
                  <a:cubicBezTo>
                    <a:pt x="587" y="19"/>
                    <a:pt x="637" y="51"/>
                    <a:pt x="682" y="95"/>
                  </a:cubicBezTo>
                  <a:cubicBezTo>
                    <a:pt x="760" y="173"/>
                    <a:pt x="799" y="268"/>
                    <a:pt x="799" y="378"/>
                  </a:cubicBezTo>
                  <a:cubicBezTo>
                    <a:pt x="799" y="488"/>
                    <a:pt x="760" y="582"/>
                    <a:pt x="682" y="660"/>
                  </a:cubicBezTo>
                  <a:cubicBezTo>
                    <a:pt x="637" y="705"/>
                    <a:pt x="588" y="737"/>
                    <a:pt x="533" y="756"/>
                  </a:cubicBezTo>
                  <a:cubicBezTo>
                    <a:pt x="491" y="770"/>
                    <a:pt x="447" y="778"/>
                    <a:pt x="399" y="778"/>
                  </a:cubicBezTo>
                  <a:cubicBezTo>
                    <a:pt x="306" y="778"/>
                    <a:pt x="225" y="750"/>
                    <a:pt x="155" y="694"/>
                  </a:cubicBezTo>
                  <a:cubicBezTo>
                    <a:pt x="142" y="684"/>
                    <a:pt x="129" y="673"/>
                    <a:pt x="117" y="660"/>
                  </a:cubicBezTo>
                  <a:cubicBezTo>
                    <a:pt x="73" y="616"/>
                    <a:pt x="41" y="567"/>
                    <a:pt x="22" y="513"/>
                  </a:cubicBezTo>
                  <a:cubicBezTo>
                    <a:pt x="9" y="475"/>
                    <a:pt x="1" y="434"/>
                    <a:pt x="0" y="391"/>
                  </a:cubicBezTo>
                  <a:cubicBezTo>
                    <a:pt x="2" y="429"/>
                    <a:pt x="18" y="461"/>
                    <a:pt x="45" y="489"/>
                  </a:cubicBezTo>
                  <a:cubicBezTo>
                    <a:pt x="73" y="517"/>
                    <a:pt x="106" y="532"/>
                    <a:pt x="145" y="534"/>
                  </a:cubicBezTo>
                  <a:cubicBezTo>
                    <a:pt x="148" y="534"/>
                    <a:pt x="151" y="534"/>
                    <a:pt x="155" y="534"/>
                  </a:cubicBezTo>
                  <a:cubicBezTo>
                    <a:pt x="159" y="534"/>
                    <a:pt x="162" y="534"/>
                    <a:pt x="166" y="534"/>
                  </a:cubicBezTo>
                  <a:cubicBezTo>
                    <a:pt x="209" y="533"/>
                    <a:pt x="250" y="526"/>
                    <a:pt x="288" y="512"/>
                  </a:cubicBezTo>
                  <a:cubicBezTo>
                    <a:pt x="343" y="493"/>
                    <a:pt x="392" y="461"/>
                    <a:pt x="437" y="417"/>
                  </a:cubicBezTo>
                  <a:cubicBezTo>
                    <a:pt x="449" y="405"/>
                    <a:pt x="460" y="392"/>
                    <a:pt x="471" y="379"/>
                  </a:cubicBezTo>
                  <a:cubicBezTo>
                    <a:pt x="526" y="309"/>
                    <a:pt x="554" y="227"/>
                    <a:pt x="554" y="134"/>
                  </a:cubicBezTo>
                  <a:cubicBezTo>
                    <a:pt x="554" y="86"/>
                    <a:pt x="547" y="42"/>
                    <a:pt x="532" y="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108663" tIns="54332" rIns="108663" bIns="54332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6" name="形状8"/>
            <p:cNvSpPr/>
            <p:nvPr>
              <p:custDataLst>
                <p:tags r:id="rId17"/>
              </p:custDataLst>
            </p:nvPr>
          </p:nvSpPr>
          <p:spPr bwMode="auto">
            <a:xfrm>
              <a:off x="2394374" y="3502698"/>
              <a:ext cx="2232215" cy="2294855"/>
            </a:xfrm>
            <a:custGeom>
              <a:avLst/>
              <a:gdLst/>
              <a:ahLst/>
              <a:cxnLst>
                <a:cxn ang="0">
                  <a:pos x="400" y="0"/>
                </a:cxn>
                <a:cxn ang="0">
                  <a:pos x="400" y="0"/>
                </a:cxn>
                <a:cxn ang="0">
                  <a:pos x="291" y="45"/>
                </a:cxn>
                <a:cxn ang="0">
                  <a:pos x="246" y="145"/>
                </a:cxn>
                <a:cxn ang="0">
                  <a:pos x="246" y="155"/>
                </a:cxn>
                <a:cxn ang="0">
                  <a:pos x="246" y="167"/>
                </a:cxn>
                <a:cxn ang="0">
                  <a:pos x="268" y="289"/>
                </a:cxn>
                <a:cxn ang="0">
                  <a:pos x="363" y="436"/>
                </a:cxn>
                <a:cxn ang="0">
                  <a:pos x="401" y="470"/>
                </a:cxn>
                <a:cxn ang="0">
                  <a:pos x="645" y="554"/>
                </a:cxn>
                <a:cxn ang="0">
                  <a:pos x="779" y="532"/>
                </a:cxn>
                <a:cxn ang="0">
                  <a:pos x="683" y="683"/>
                </a:cxn>
                <a:cxn ang="0">
                  <a:pos x="400" y="800"/>
                </a:cxn>
                <a:cxn ang="0">
                  <a:pos x="117" y="683"/>
                </a:cxn>
                <a:cxn ang="0">
                  <a:pos x="21" y="531"/>
                </a:cxn>
                <a:cxn ang="0">
                  <a:pos x="0" y="400"/>
                </a:cxn>
                <a:cxn ang="0">
                  <a:pos x="83" y="155"/>
                </a:cxn>
                <a:cxn ang="0">
                  <a:pos x="117" y="117"/>
                </a:cxn>
                <a:cxn ang="0">
                  <a:pos x="267" y="21"/>
                </a:cxn>
                <a:cxn ang="0">
                  <a:pos x="400" y="0"/>
                </a:cxn>
              </a:cxnLst>
              <a:rect l="0" t="0" r="r" b="b"/>
              <a:pathLst>
                <a:path w="779" h="800">
                  <a:moveTo>
                    <a:pt x="400" y="0"/>
                  </a:moveTo>
                  <a:cubicBezTo>
                    <a:pt x="400" y="0"/>
                    <a:pt x="400" y="0"/>
                    <a:pt x="400" y="0"/>
                  </a:cubicBezTo>
                  <a:cubicBezTo>
                    <a:pt x="358" y="0"/>
                    <a:pt x="321" y="15"/>
                    <a:pt x="291" y="45"/>
                  </a:cubicBezTo>
                  <a:cubicBezTo>
                    <a:pt x="263" y="73"/>
                    <a:pt x="248" y="107"/>
                    <a:pt x="246" y="145"/>
                  </a:cubicBezTo>
                  <a:cubicBezTo>
                    <a:pt x="246" y="148"/>
                    <a:pt x="246" y="152"/>
                    <a:pt x="246" y="155"/>
                  </a:cubicBezTo>
                  <a:cubicBezTo>
                    <a:pt x="246" y="159"/>
                    <a:pt x="246" y="163"/>
                    <a:pt x="246" y="167"/>
                  </a:cubicBezTo>
                  <a:cubicBezTo>
                    <a:pt x="247" y="210"/>
                    <a:pt x="255" y="251"/>
                    <a:pt x="268" y="289"/>
                  </a:cubicBezTo>
                  <a:cubicBezTo>
                    <a:pt x="287" y="343"/>
                    <a:pt x="319" y="392"/>
                    <a:pt x="363" y="436"/>
                  </a:cubicBezTo>
                  <a:cubicBezTo>
                    <a:pt x="375" y="449"/>
                    <a:pt x="388" y="460"/>
                    <a:pt x="401" y="470"/>
                  </a:cubicBezTo>
                  <a:cubicBezTo>
                    <a:pt x="471" y="526"/>
                    <a:pt x="552" y="554"/>
                    <a:pt x="645" y="554"/>
                  </a:cubicBezTo>
                  <a:cubicBezTo>
                    <a:pt x="693" y="554"/>
                    <a:pt x="737" y="546"/>
                    <a:pt x="779" y="532"/>
                  </a:cubicBezTo>
                  <a:cubicBezTo>
                    <a:pt x="760" y="587"/>
                    <a:pt x="728" y="638"/>
                    <a:pt x="683" y="683"/>
                  </a:cubicBezTo>
                  <a:cubicBezTo>
                    <a:pt x="605" y="761"/>
                    <a:pt x="510" y="800"/>
                    <a:pt x="400" y="800"/>
                  </a:cubicBezTo>
                  <a:cubicBezTo>
                    <a:pt x="290" y="800"/>
                    <a:pt x="195" y="761"/>
                    <a:pt x="117" y="683"/>
                  </a:cubicBezTo>
                  <a:cubicBezTo>
                    <a:pt x="72" y="638"/>
                    <a:pt x="40" y="587"/>
                    <a:pt x="21" y="531"/>
                  </a:cubicBezTo>
                  <a:cubicBezTo>
                    <a:pt x="7" y="490"/>
                    <a:pt x="0" y="447"/>
                    <a:pt x="0" y="400"/>
                  </a:cubicBezTo>
                  <a:cubicBezTo>
                    <a:pt x="0" y="307"/>
                    <a:pt x="28" y="225"/>
                    <a:pt x="83" y="155"/>
                  </a:cubicBezTo>
                  <a:cubicBezTo>
                    <a:pt x="94" y="142"/>
                    <a:pt x="105" y="129"/>
                    <a:pt x="117" y="117"/>
                  </a:cubicBezTo>
                  <a:cubicBezTo>
                    <a:pt x="162" y="72"/>
                    <a:pt x="212" y="40"/>
                    <a:pt x="267" y="21"/>
                  </a:cubicBezTo>
                  <a:cubicBezTo>
                    <a:pt x="309" y="7"/>
                    <a:pt x="353" y="0"/>
                    <a:pt x="400" y="0"/>
                  </a:cubicBezTo>
                  <a:close/>
                </a:path>
              </a:pathLst>
            </a:custGeom>
            <a:solidFill>
              <a:srgbClr val="F2D7C6"/>
            </a:solidFill>
            <a:ln w="9525">
              <a:solidFill>
                <a:schemeClr val="bg1"/>
              </a:solidFill>
              <a:round/>
            </a:ln>
          </p:spPr>
          <p:txBody>
            <a:bodyPr vert="horz" wrap="square" lIns="108663" tIns="54332" rIns="108663" bIns="54332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138432" y="1978831"/>
            <a:ext cx="2757957" cy="758682"/>
            <a:chOff x="1047538" y="1907112"/>
            <a:chExt cx="2757957" cy="758682"/>
          </a:xfrm>
        </p:grpSpPr>
        <p:sp>
          <p:nvSpPr>
            <p:cNvPr id="8" name="文本框3"/>
            <p:cNvSpPr txBox="1"/>
            <p:nvPr>
              <p:custDataLst>
                <p:tags r:id="rId12"/>
              </p:custDataLst>
            </p:nvPr>
          </p:nvSpPr>
          <p:spPr>
            <a:xfrm>
              <a:off x="1047538" y="2383857"/>
              <a:ext cx="2703662" cy="28193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1.2.1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9" name="文本框 8"/>
            <p:cNvSpPr txBox="1"/>
            <p:nvPr>
              <p:custDataLst>
                <p:tags r:id="rId13"/>
              </p:custDataLst>
            </p:nvPr>
          </p:nvSpPr>
          <p:spPr>
            <a:xfrm>
              <a:off x="2386595" y="1907112"/>
              <a:ext cx="14189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1.2.1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1138432" y="3912297"/>
            <a:ext cx="2757957" cy="758682"/>
            <a:chOff x="1047538" y="1907112"/>
            <a:chExt cx="2757957" cy="758682"/>
          </a:xfrm>
        </p:grpSpPr>
        <p:sp>
          <p:nvSpPr>
            <p:cNvPr id="11" name="文本框3"/>
            <p:cNvSpPr txBox="1"/>
            <p:nvPr>
              <p:custDataLst>
                <p:tags r:id="rId10"/>
              </p:custDataLst>
            </p:nvPr>
          </p:nvSpPr>
          <p:spPr>
            <a:xfrm>
              <a:off x="1047538" y="2383857"/>
              <a:ext cx="2703662" cy="28193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1.2.3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12" name="文本框 11"/>
            <p:cNvSpPr txBox="1"/>
            <p:nvPr>
              <p:custDataLst>
                <p:tags r:id="rId11"/>
              </p:custDataLst>
            </p:nvPr>
          </p:nvSpPr>
          <p:spPr>
            <a:xfrm>
              <a:off x="2386595" y="1907112"/>
              <a:ext cx="14189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1.2.3</a:t>
              </a:r>
            </a:p>
          </p:txBody>
        </p:sp>
      </p:grp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8303878" y="1978831"/>
            <a:ext cx="2821266" cy="705520"/>
            <a:chOff x="929934" y="1960274"/>
            <a:chExt cx="2821266" cy="705520"/>
          </a:xfrm>
        </p:grpSpPr>
        <p:sp>
          <p:nvSpPr>
            <p:cNvPr id="14" name="文本框3"/>
            <p:cNvSpPr txBox="1"/>
            <p:nvPr>
              <p:custDataLst>
                <p:tags r:id="rId8"/>
              </p:custDataLst>
            </p:nvPr>
          </p:nvSpPr>
          <p:spPr>
            <a:xfrm>
              <a:off x="1047538" y="2383857"/>
              <a:ext cx="2703662" cy="28193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1.2.2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9"/>
              </p:custDataLst>
            </p:nvPr>
          </p:nvSpPr>
          <p:spPr>
            <a:xfrm>
              <a:off x="929934" y="1960274"/>
              <a:ext cx="14189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1.2.2</a:t>
              </a:r>
            </a:p>
          </p:txBody>
        </p:sp>
      </p:grp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8303878" y="3965459"/>
            <a:ext cx="2821266" cy="705520"/>
            <a:chOff x="929934" y="1960274"/>
            <a:chExt cx="2821266" cy="705520"/>
          </a:xfrm>
        </p:grpSpPr>
        <p:sp>
          <p:nvSpPr>
            <p:cNvPr id="17" name="文本框3"/>
            <p:cNvSpPr txBox="1"/>
            <p:nvPr>
              <p:custDataLst>
                <p:tags r:id="rId6"/>
              </p:custDataLst>
            </p:nvPr>
          </p:nvSpPr>
          <p:spPr>
            <a:xfrm>
              <a:off x="1047538" y="2383857"/>
              <a:ext cx="2703662" cy="281937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1.2.4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929934" y="1960274"/>
              <a:ext cx="14189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1.2.4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83210" y="160020"/>
            <a:ext cx="3810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小标题</a:t>
            </a:r>
            <a:r>
              <a:rPr lang="en-US" altLang="zh-CN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1.2</a:t>
            </a:r>
            <a:endParaRPr lang="zh-CN" altLang="en-US" sz="280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86065" y="654417"/>
            <a:ext cx="13338729" cy="5549166"/>
            <a:chOff x="678104" y="1290986"/>
            <a:chExt cx="10833710" cy="45070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5336" y="1290986"/>
              <a:ext cx="1546478" cy="450703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224582" y="1290986"/>
              <a:ext cx="7740753" cy="4507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104" y="1290986"/>
              <a:ext cx="1546478" cy="4507030"/>
            </a:xfrm>
            <a:prstGeom prst="rect">
              <a:avLst/>
            </a:prstGeom>
          </p:spPr>
        </p:pic>
      </p:grpSp>
      <p:sp>
        <p:nvSpPr>
          <p:cNvPr id="10" name="任意多边形: 形状 9"/>
          <p:cNvSpPr/>
          <p:nvPr/>
        </p:nvSpPr>
        <p:spPr>
          <a:xfrm>
            <a:off x="1" y="3999450"/>
            <a:ext cx="5025653" cy="2858550"/>
          </a:xfrm>
          <a:custGeom>
            <a:avLst/>
            <a:gdLst>
              <a:gd name="connsiteX0" fmla="*/ 0 w 5475111"/>
              <a:gd name="connsiteY0" fmla="*/ 0 h 3114198"/>
              <a:gd name="connsiteX1" fmla="*/ 73742 w 5475111"/>
              <a:gd name="connsiteY1" fmla="*/ 116589 h 3114198"/>
              <a:gd name="connsiteX2" fmla="*/ 1238865 w 5475111"/>
              <a:gd name="connsiteY2" fmla="*/ 1683604 h 3114198"/>
              <a:gd name="connsiteX3" fmla="*/ 3451123 w 5475111"/>
              <a:gd name="connsiteY3" fmla="*/ 1742598 h 3114198"/>
              <a:gd name="connsiteX4" fmla="*/ 5279923 w 5475111"/>
              <a:gd name="connsiteY4" fmla="*/ 3010959 h 3114198"/>
              <a:gd name="connsiteX5" fmla="*/ 5384973 w 5475111"/>
              <a:gd name="connsiteY5" fmla="*/ 3071091 h 3114198"/>
              <a:gd name="connsiteX6" fmla="*/ 5475111 w 5475111"/>
              <a:gd name="connsiteY6" fmla="*/ 3114198 h 3114198"/>
              <a:gd name="connsiteX7" fmla="*/ 0 w 5475111"/>
              <a:gd name="connsiteY7" fmla="*/ 3114198 h 311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5111" h="3114198">
                <a:moveTo>
                  <a:pt x="0" y="0"/>
                </a:moveTo>
                <a:lnTo>
                  <a:pt x="73742" y="116589"/>
                </a:lnTo>
                <a:cubicBezTo>
                  <a:pt x="464575" y="745853"/>
                  <a:pt x="865239" y="1459920"/>
                  <a:pt x="1238865" y="1683604"/>
                </a:cubicBezTo>
                <a:cubicBezTo>
                  <a:pt x="1986117" y="2130972"/>
                  <a:pt x="2777613" y="1521372"/>
                  <a:pt x="3451123" y="1742598"/>
                </a:cubicBezTo>
                <a:cubicBezTo>
                  <a:pt x="4124633" y="1963824"/>
                  <a:pt x="4753897" y="2676662"/>
                  <a:pt x="5279923" y="3010959"/>
                </a:cubicBezTo>
                <a:cubicBezTo>
                  <a:pt x="5312800" y="3031853"/>
                  <a:pt x="5347981" y="3051863"/>
                  <a:pt x="5384973" y="3071091"/>
                </a:cubicBezTo>
                <a:lnTo>
                  <a:pt x="5475111" y="3114198"/>
                </a:lnTo>
                <a:lnTo>
                  <a:pt x="0" y="3114198"/>
                </a:lnTo>
                <a:close/>
              </a:path>
            </a:pathLst>
          </a:custGeom>
          <a:solidFill>
            <a:srgbClr val="BEC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8148308" y="1"/>
            <a:ext cx="4043692" cy="1611086"/>
          </a:xfrm>
          <a:custGeom>
            <a:avLst/>
            <a:gdLst>
              <a:gd name="connsiteX0" fmla="*/ 0 w 4516102"/>
              <a:gd name="connsiteY0" fmla="*/ 0 h 1799303"/>
              <a:gd name="connsiteX1" fmla="*/ 4516102 w 4516102"/>
              <a:gd name="connsiteY1" fmla="*/ 0 h 1799303"/>
              <a:gd name="connsiteX2" fmla="*/ 4516102 w 4516102"/>
              <a:gd name="connsiteY2" fmla="*/ 1506571 h 1799303"/>
              <a:gd name="connsiteX3" fmla="*/ 4420848 w 4516102"/>
              <a:gd name="connsiteY3" fmla="*/ 1541350 h 1799303"/>
              <a:gd name="connsiteX4" fmla="*/ 2625105 w 4516102"/>
              <a:gd name="connsiteY4" fmla="*/ 1765144 h 1799303"/>
              <a:gd name="connsiteX5" fmla="*/ 352457 w 4516102"/>
              <a:gd name="connsiteY5" fmla="*/ 199093 h 1799303"/>
              <a:gd name="connsiteX6" fmla="*/ 31462 w 4516102"/>
              <a:gd name="connsiteY6" fmla="*/ 15266 h 1799303"/>
              <a:gd name="connsiteX0-1" fmla="*/ 0 w 4516102"/>
              <a:gd name="connsiteY0-2" fmla="*/ 0 h 1799303"/>
              <a:gd name="connsiteX1-3" fmla="*/ 4516102 w 4516102"/>
              <a:gd name="connsiteY1-4" fmla="*/ 0 h 1799303"/>
              <a:gd name="connsiteX2-5" fmla="*/ 4516102 w 4516102"/>
              <a:gd name="connsiteY2-6" fmla="*/ 1506571 h 1799303"/>
              <a:gd name="connsiteX3-7" fmla="*/ 4420848 w 4516102"/>
              <a:gd name="connsiteY3-8" fmla="*/ 1541350 h 1799303"/>
              <a:gd name="connsiteX4-9" fmla="*/ 2625105 w 4516102"/>
              <a:gd name="connsiteY4-10" fmla="*/ 1765144 h 1799303"/>
              <a:gd name="connsiteX5-11" fmla="*/ 1179163 w 4516102"/>
              <a:gd name="connsiteY5-12" fmla="*/ 701601 h 1799303"/>
              <a:gd name="connsiteX6-13" fmla="*/ 31462 w 4516102"/>
              <a:gd name="connsiteY6-14" fmla="*/ 15266 h 1799303"/>
              <a:gd name="connsiteX7" fmla="*/ 0 w 4516102"/>
              <a:gd name="connsiteY7" fmla="*/ 0 h 1799303"/>
              <a:gd name="connsiteX0-15" fmla="*/ 0 w 4516102"/>
              <a:gd name="connsiteY0-16" fmla="*/ 0 h 1799303"/>
              <a:gd name="connsiteX1-17" fmla="*/ 4516102 w 4516102"/>
              <a:gd name="connsiteY1-18" fmla="*/ 0 h 1799303"/>
              <a:gd name="connsiteX2-19" fmla="*/ 4516102 w 4516102"/>
              <a:gd name="connsiteY2-20" fmla="*/ 1506571 h 1799303"/>
              <a:gd name="connsiteX3-21" fmla="*/ 4420848 w 4516102"/>
              <a:gd name="connsiteY3-22" fmla="*/ 1541350 h 1799303"/>
              <a:gd name="connsiteX4-23" fmla="*/ 2625105 w 4516102"/>
              <a:gd name="connsiteY4-24" fmla="*/ 1765144 h 1799303"/>
              <a:gd name="connsiteX5-25" fmla="*/ 1179163 w 4516102"/>
              <a:gd name="connsiteY5-26" fmla="*/ 701601 h 1799303"/>
              <a:gd name="connsiteX6-27" fmla="*/ 31462 w 4516102"/>
              <a:gd name="connsiteY6-28" fmla="*/ 15266 h 1799303"/>
              <a:gd name="connsiteX7-29" fmla="*/ 0 w 4516102"/>
              <a:gd name="connsiteY7-30" fmla="*/ 0 h 1799303"/>
              <a:gd name="connsiteX0-31" fmla="*/ 0 w 4516102"/>
              <a:gd name="connsiteY0-32" fmla="*/ 0 h 1799303"/>
              <a:gd name="connsiteX1-33" fmla="*/ 4516102 w 4516102"/>
              <a:gd name="connsiteY1-34" fmla="*/ 0 h 1799303"/>
              <a:gd name="connsiteX2-35" fmla="*/ 4516102 w 4516102"/>
              <a:gd name="connsiteY2-36" fmla="*/ 1506571 h 1799303"/>
              <a:gd name="connsiteX3-37" fmla="*/ 4420848 w 4516102"/>
              <a:gd name="connsiteY3-38" fmla="*/ 1541350 h 1799303"/>
              <a:gd name="connsiteX4-39" fmla="*/ 3127613 w 4516102"/>
              <a:gd name="connsiteY4-40" fmla="*/ 1765144 h 1799303"/>
              <a:gd name="connsiteX5-41" fmla="*/ 1179163 w 4516102"/>
              <a:gd name="connsiteY5-42" fmla="*/ 701601 h 1799303"/>
              <a:gd name="connsiteX6-43" fmla="*/ 31462 w 4516102"/>
              <a:gd name="connsiteY6-44" fmla="*/ 15266 h 1799303"/>
              <a:gd name="connsiteX7-45" fmla="*/ 0 w 4516102"/>
              <a:gd name="connsiteY7-46" fmla="*/ 0 h 1799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516102" h="1799303">
                <a:moveTo>
                  <a:pt x="0" y="0"/>
                </a:moveTo>
                <a:lnTo>
                  <a:pt x="4516102" y="0"/>
                </a:lnTo>
                <a:lnTo>
                  <a:pt x="4516102" y="1506571"/>
                </a:lnTo>
                <a:lnTo>
                  <a:pt x="4420848" y="1541350"/>
                </a:lnTo>
                <a:cubicBezTo>
                  <a:pt x="3846202" y="1738862"/>
                  <a:pt x="3635896" y="1863022"/>
                  <a:pt x="3127613" y="1765144"/>
                </a:cubicBezTo>
                <a:cubicBezTo>
                  <a:pt x="2314361" y="1608538"/>
                  <a:pt x="2191002" y="1346306"/>
                  <a:pt x="1179163" y="701601"/>
                </a:cubicBezTo>
                <a:cubicBezTo>
                  <a:pt x="1083077" y="639249"/>
                  <a:pt x="147838" y="75568"/>
                  <a:pt x="31462" y="15266"/>
                </a:cubicBezTo>
                <a:lnTo>
                  <a:pt x="0" y="0"/>
                </a:lnTo>
                <a:close/>
              </a:path>
            </a:pathLst>
          </a:custGeom>
          <a:solidFill>
            <a:srgbClr val="F2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77190" y="3024787"/>
            <a:ext cx="3484843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02.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小标题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2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750368" y="2910662"/>
            <a:ext cx="1149785" cy="1404980"/>
            <a:chOff x="1250770" y="1419622"/>
            <a:chExt cx="2328456" cy="3098400"/>
          </a:xfrm>
        </p:grpSpPr>
        <p:sp>
          <p:nvSpPr>
            <p:cNvPr id="50" name="空心弧 49"/>
            <p:cNvSpPr/>
            <p:nvPr/>
          </p:nvSpPr>
          <p:spPr>
            <a:xfrm rot="6255120">
              <a:off x="1036053" y="2870672"/>
              <a:ext cx="1862067" cy="1432633"/>
            </a:xfrm>
            <a:prstGeom prst="blockArc">
              <a:avLst>
                <a:gd name="adj1" fmla="val 12092983"/>
                <a:gd name="adj2" fmla="val 19556195"/>
                <a:gd name="adj3" fmla="val 2915"/>
              </a:avLst>
            </a:prstGeom>
            <a:solidFill>
              <a:schemeClr val="accent3">
                <a:alpha val="49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心形 50"/>
            <p:cNvSpPr/>
            <p:nvPr/>
          </p:nvSpPr>
          <p:spPr>
            <a:xfrm>
              <a:off x="2183041" y="1419622"/>
              <a:ext cx="909961" cy="883962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心形 51"/>
            <p:cNvSpPr/>
            <p:nvPr/>
          </p:nvSpPr>
          <p:spPr>
            <a:xfrm rot="16200000">
              <a:off x="1681880" y="1986909"/>
              <a:ext cx="909961" cy="883963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心形 52"/>
            <p:cNvSpPr/>
            <p:nvPr/>
          </p:nvSpPr>
          <p:spPr>
            <a:xfrm rot="16200000" flipV="1">
              <a:off x="2691641" y="1996286"/>
              <a:ext cx="909961" cy="865208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心形 53"/>
            <p:cNvSpPr/>
            <p:nvPr/>
          </p:nvSpPr>
          <p:spPr>
            <a:xfrm flipV="1">
              <a:off x="2173001" y="2538805"/>
              <a:ext cx="909961" cy="883964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1170576" y="2199219"/>
            <a:ext cx="2153470" cy="2404763"/>
            <a:chOff x="1117413" y="2313088"/>
            <a:chExt cx="2153470" cy="2404763"/>
          </a:xfrm>
        </p:grpSpPr>
        <p:sp>
          <p:nvSpPr>
            <p:cNvPr id="3" name="拼图1"/>
            <p:cNvSpPr/>
            <p:nvPr>
              <p:custDataLst>
                <p:tags r:id="rId14"/>
              </p:custDataLst>
            </p:nvPr>
          </p:nvSpPr>
          <p:spPr bwMode="auto">
            <a:xfrm rot="5400000">
              <a:off x="1467589" y="2040231"/>
              <a:ext cx="1530437" cy="207615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a-DK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15"/>
              </p:custDataLst>
            </p:nvPr>
          </p:nvSpPr>
          <p:spPr>
            <a:xfrm>
              <a:off x="1117413" y="4378784"/>
              <a:ext cx="1710848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lang="en-US" altLang="zh-CN" sz="14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2.1.1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16"/>
              </p:custDataLst>
            </p:nvPr>
          </p:nvSpPr>
          <p:spPr>
            <a:xfrm>
              <a:off x="1117413" y="4027366"/>
              <a:ext cx="1602387" cy="450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lnSpc>
                  <a:spcPct val="130000"/>
                </a:lnSpc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2.1.1</a:t>
              </a:r>
            </a:p>
          </p:txBody>
        </p:sp>
      </p:grpSp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3746038" y="2199219"/>
            <a:ext cx="2153470" cy="2404763"/>
            <a:chOff x="1117413" y="2313088"/>
            <a:chExt cx="2153470" cy="2404763"/>
          </a:xfrm>
        </p:grpSpPr>
        <p:sp>
          <p:nvSpPr>
            <p:cNvPr id="7" name="拼图1"/>
            <p:cNvSpPr/>
            <p:nvPr>
              <p:custDataLst>
                <p:tags r:id="rId11"/>
              </p:custDataLst>
            </p:nvPr>
          </p:nvSpPr>
          <p:spPr bwMode="auto">
            <a:xfrm rot="5400000">
              <a:off x="1467589" y="2040231"/>
              <a:ext cx="1530437" cy="207615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F2D7C6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a-DK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12"/>
              </p:custDataLst>
            </p:nvPr>
          </p:nvSpPr>
          <p:spPr>
            <a:xfrm>
              <a:off x="1117413" y="4378784"/>
              <a:ext cx="1710848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lang="en-US" altLang="zh-CN" sz="14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2.1.2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9" name="文本框 8"/>
            <p:cNvSpPr txBox="1"/>
            <p:nvPr>
              <p:custDataLst>
                <p:tags r:id="rId13"/>
              </p:custDataLst>
            </p:nvPr>
          </p:nvSpPr>
          <p:spPr>
            <a:xfrm>
              <a:off x="1117413" y="4027366"/>
              <a:ext cx="1602387" cy="450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lnSpc>
                  <a:spcPct val="130000"/>
                </a:lnSpc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2.1.2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3"/>
            </p:custDataLst>
          </p:nvPr>
        </p:nvGrpSpPr>
        <p:grpSpPr>
          <a:xfrm>
            <a:off x="6321500" y="2199219"/>
            <a:ext cx="2153470" cy="2404763"/>
            <a:chOff x="1117413" y="2313088"/>
            <a:chExt cx="2153470" cy="2404763"/>
          </a:xfrm>
        </p:grpSpPr>
        <p:sp>
          <p:nvSpPr>
            <p:cNvPr id="11" name="拼图1"/>
            <p:cNvSpPr/>
            <p:nvPr>
              <p:custDataLst>
                <p:tags r:id="rId8"/>
              </p:custDataLst>
            </p:nvPr>
          </p:nvSpPr>
          <p:spPr bwMode="auto">
            <a:xfrm rot="5400000">
              <a:off x="1467589" y="2040231"/>
              <a:ext cx="1530437" cy="207615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a-DK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9"/>
              </p:custDataLst>
            </p:nvPr>
          </p:nvSpPr>
          <p:spPr>
            <a:xfrm>
              <a:off x="1117413" y="4378784"/>
              <a:ext cx="1710848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lang="en-US" altLang="zh-CN" sz="14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2.1.3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10"/>
              </p:custDataLst>
            </p:nvPr>
          </p:nvSpPr>
          <p:spPr>
            <a:xfrm>
              <a:off x="1117413" y="4027366"/>
              <a:ext cx="1602387" cy="450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lnSpc>
                  <a:spcPct val="130000"/>
                </a:lnSpc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2.1.3</a:t>
              </a:r>
            </a:p>
          </p:txBody>
        </p:sp>
      </p:grp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8896961" y="2199219"/>
            <a:ext cx="2153470" cy="2404763"/>
            <a:chOff x="1117413" y="2313088"/>
            <a:chExt cx="2153470" cy="2404763"/>
          </a:xfrm>
        </p:grpSpPr>
        <p:sp>
          <p:nvSpPr>
            <p:cNvPr id="15" name="拼图1"/>
            <p:cNvSpPr/>
            <p:nvPr>
              <p:custDataLst>
                <p:tags r:id="rId5"/>
              </p:custDataLst>
            </p:nvPr>
          </p:nvSpPr>
          <p:spPr bwMode="auto">
            <a:xfrm rot="5400000">
              <a:off x="1467589" y="2040231"/>
              <a:ext cx="1530437" cy="2076151"/>
            </a:xfrm>
            <a:custGeom>
              <a:avLst/>
              <a:gdLst/>
              <a:ahLst/>
              <a:cxnLst>
                <a:cxn ang="0">
                  <a:pos x="452" y="426"/>
                </a:cxn>
                <a:cxn ang="0">
                  <a:pos x="478" y="432"/>
                </a:cxn>
                <a:cxn ang="0">
                  <a:pos x="500" y="444"/>
                </a:cxn>
                <a:cxn ang="0">
                  <a:pos x="524" y="464"/>
                </a:cxn>
                <a:cxn ang="0">
                  <a:pos x="530" y="468"/>
                </a:cxn>
                <a:cxn ang="0">
                  <a:pos x="586" y="468"/>
                </a:cxn>
                <a:cxn ang="0">
                  <a:pos x="590" y="468"/>
                </a:cxn>
                <a:cxn ang="0">
                  <a:pos x="594" y="464"/>
                </a:cxn>
                <a:cxn ang="0">
                  <a:pos x="594" y="220"/>
                </a:cxn>
                <a:cxn ang="0">
                  <a:pos x="594" y="216"/>
                </a:cxn>
                <a:cxn ang="0">
                  <a:pos x="590" y="212"/>
                </a:cxn>
                <a:cxn ang="0">
                  <a:pos x="346" y="212"/>
                </a:cxn>
                <a:cxn ang="0">
                  <a:pos x="338" y="212"/>
                </a:cxn>
                <a:cxn ang="0">
                  <a:pos x="338" y="202"/>
                </a:cxn>
                <a:cxn ang="0">
                  <a:pos x="338" y="166"/>
                </a:cxn>
                <a:cxn ang="0">
                  <a:pos x="344" y="152"/>
                </a:cxn>
                <a:cxn ang="0">
                  <a:pos x="350" y="146"/>
                </a:cxn>
                <a:cxn ang="0">
                  <a:pos x="370" y="120"/>
                </a:cxn>
                <a:cxn ang="0">
                  <a:pos x="380" y="96"/>
                </a:cxn>
                <a:cxn ang="0">
                  <a:pos x="382" y="84"/>
                </a:cxn>
                <a:cxn ang="0">
                  <a:pos x="376" y="50"/>
                </a:cxn>
                <a:cxn ang="0">
                  <a:pos x="358" y="24"/>
                </a:cxn>
                <a:cxn ang="0">
                  <a:pos x="330" y="6"/>
                </a:cxn>
                <a:cxn ang="0">
                  <a:pos x="298" y="0"/>
                </a:cxn>
                <a:cxn ang="0">
                  <a:pos x="280" y="0"/>
                </a:cxn>
                <a:cxn ang="0">
                  <a:pos x="250" y="14"/>
                </a:cxn>
                <a:cxn ang="0">
                  <a:pos x="228" y="36"/>
                </a:cxn>
                <a:cxn ang="0">
                  <a:pos x="214" y="66"/>
                </a:cxn>
                <a:cxn ang="0">
                  <a:pos x="212" y="84"/>
                </a:cxn>
                <a:cxn ang="0">
                  <a:pos x="218" y="108"/>
                </a:cxn>
                <a:cxn ang="0">
                  <a:pos x="232" y="130"/>
                </a:cxn>
                <a:cxn ang="0">
                  <a:pos x="250" y="152"/>
                </a:cxn>
                <a:cxn ang="0">
                  <a:pos x="254" y="158"/>
                </a:cxn>
                <a:cxn ang="0">
                  <a:pos x="256" y="202"/>
                </a:cxn>
                <a:cxn ang="0">
                  <a:pos x="256" y="212"/>
                </a:cxn>
                <a:cxn ang="0">
                  <a:pos x="248" y="212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0" y="220"/>
                </a:cxn>
                <a:cxn ang="0">
                  <a:pos x="0" y="798"/>
                </a:cxn>
                <a:cxn ang="0">
                  <a:pos x="2" y="804"/>
                </a:cxn>
                <a:cxn ang="0">
                  <a:pos x="8" y="806"/>
                </a:cxn>
                <a:cxn ang="0">
                  <a:pos x="586" y="806"/>
                </a:cxn>
                <a:cxn ang="0">
                  <a:pos x="592" y="804"/>
                </a:cxn>
                <a:cxn ang="0">
                  <a:pos x="594" y="798"/>
                </a:cxn>
                <a:cxn ang="0">
                  <a:pos x="594" y="558"/>
                </a:cxn>
                <a:cxn ang="0">
                  <a:pos x="592" y="554"/>
                </a:cxn>
                <a:cxn ang="0">
                  <a:pos x="586" y="550"/>
                </a:cxn>
                <a:cxn ang="0">
                  <a:pos x="538" y="550"/>
                </a:cxn>
                <a:cxn ang="0">
                  <a:pos x="524" y="556"/>
                </a:cxn>
                <a:cxn ang="0">
                  <a:pos x="518" y="562"/>
                </a:cxn>
                <a:cxn ang="0">
                  <a:pos x="490" y="582"/>
                </a:cxn>
                <a:cxn ang="0">
                  <a:pos x="466" y="592"/>
                </a:cxn>
                <a:cxn ang="0">
                  <a:pos x="452" y="594"/>
                </a:cxn>
                <a:cxn ang="0">
                  <a:pos x="418" y="588"/>
                </a:cxn>
                <a:cxn ang="0">
                  <a:pos x="390" y="570"/>
                </a:cxn>
                <a:cxn ang="0">
                  <a:pos x="370" y="542"/>
                </a:cxn>
                <a:cxn ang="0">
                  <a:pos x="364" y="510"/>
                </a:cxn>
                <a:cxn ang="0">
                  <a:pos x="366" y="492"/>
                </a:cxn>
                <a:cxn ang="0">
                  <a:pos x="380" y="462"/>
                </a:cxn>
                <a:cxn ang="0">
                  <a:pos x="404" y="440"/>
                </a:cxn>
                <a:cxn ang="0">
                  <a:pos x="434" y="426"/>
                </a:cxn>
                <a:cxn ang="0">
                  <a:pos x="452" y="426"/>
                </a:cxn>
              </a:cxnLst>
              <a:rect l="0" t="0" r="r" b="b"/>
              <a:pathLst>
                <a:path w="594" h="806">
                  <a:moveTo>
                    <a:pt x="452" y="426"/>
                  </a:moveTo>
                  <a:lnTo>
                    <a:pt x="452" y="426"/>
                  </a:lnTo>
                  <a:lnTo>
                    <a:pt x="466" y="426"/>
                  </a:lnTo>
                  <a:lnTo>
                    <a:pt x="478" y="432"/>
                  </a:lnTo>
                  <a:lnTo>
                    <a:pt x="490" y="438"/>
                  </a:lnTo>
                  <a:lnTo>
                    <a:pt x="500" y="444"/>
                  </a:lnTo>
                  <a:lnTo>
                    <a:pt x="518" y="458"/>
                  </a:lnTo>
                  <a:lnTo>
                    <a:pt x="524" y="464"/>
                  </a:lnTo>
                  <a:lnTo>
                    <a:pt x="524" y="464"/>
                  </a:lnTo>
                  <a:lnTo>
                    <a:pt x="530" y="468"/>
                  </a:lnTo>
                  <a:lnTo>
                    <a:pt x="538" y="468"/>
                  </a:lnTo>
                  <a:lnTo>
                    <a:pt x="586" y="468"/>
                  </a:lnTo>
                  <a:lnTo>
                    <a:pt x="586" y="468"/>
                  </a:lnTo>
                  <a:lnTo>
                    <a:pt x="590" y="468"/>
                  </a:lnTo>
                  <a:lnTo>
                    <a:pt x="592" y="466"/>
                  </a:lnTo>
                  <a:lnTo>
                    <a:pt x="594" y="464"/>
                  </a:lnTo>
                  <a:lnTo>
                    <a:pt x="594" y="460"/>
                  </a:lnTo>
                  <a:lnTo>
                    <a:pt x="594" y="220"/>
                  </a:lnTo>
                  <a:lnTo>
                    <a:pt x="594" y="220"/>
                  </a:lnTo>
                  <a:lnTo>
                    <a:pt x="594" y="216"/>
                  </a:lnTo>
                  <a:lnTo>
                    <a:pt x="592" y="214"/>
                  </a:lnTo>
                  <a:lnTo>
                    <a:pt x="590" y="212"/>
                  </a:lnTo>
                  <a:lnTo>
                    <a:pt x="586" y="212"/>
                  </a:lnTo>
                  <a:lnTo>
                    <a:pt x="346" y="212"/>
                  </a:lnTo>
                  <a:lnTo>
                    <a:pt x="346" y="212"/>
                  </a:lnTo>
                  <a:lnTo>
                    <a:pt x="338" y="212"/>
                  </a:lnTo>
                  <a:lnTo>
                    <a:pt x="338" y="212"/>
                  </a:lnTo>
                  <a:lnTo>
                    <a:pt x="338" y="202"/>
                  </a:lnTo>
                  <a:lnTo>
                    <a:pt x="338" y="166"/>
                  </a:lnTo>
                  <a:lnTo>
                    <a:pt x="338" y="166"/>
                  </a:lnTo>
                  <a:lnTo>
                    <a:pt x="340" y="158"/>
                  </a:lnTo>
                  <a:lnTo>
                    <a:pt x="344" y="152"/>
                  </a:lnTo>
                  <a:lnTo>
                    <a:pt x="344" y="152"/>
                  </a:lnTo>
                  <a:lnTo>
                    <a:pt x="350" y="146"/>
                  </a:lnTo>
                  <a:lnTo>
                    <a:pt x="364" y="130"/>
                  </a:lnTo>
                  <a:lnTo>
                    <a:pt x="370" y="120"/>
                  </a:lnTo>
                  <a:lnTo>
                    <a:pt x="376" y="108"/>
                  </a:lnTo>
                  <a:lnTo>
                    <a:pt x="380" y="96"/>
                  </a:lnTo>
                  <a:lnTo>
                    <a:pt x="382" y="84"/>
                  </a:lnTo>
                  <a:lnTo>
                    <a:pt x="382" y="84"/>
                  </a:lnTo>
                  <a:lnTo>
                    <a:pt x="380" y="66"/>
                  </a:lnTo>
                  <a:lnTo>
                    <a:pt x="376" y="50"/>
                  </a:lnTo>
                  <a:lnTo>
                    <a:pt x="368" y="36"/>
                  </a:lnTo>
                  <a:lnTo>
                    <a:pt x="358" y="24"/>
                  </a:lnTo>
                  <a:lnTo>
                    <a:pt x="344" y="14"/>
                  </a:lnTo>
                  <a:lnTo>
                    <a:pt x="330" y="6"/>
                  </a:lnTo>
                  <a:lnTo>
                    <a:pt x="314" y="0"/>
                  </a:lnTo>
                  <a:lnTo>
                    <a:pt x="298" y="0"/>
                  </a:lnTo>
                  <a:lnTo>
                    <a:pt x="298" y="0"/>
                  </a:lnTo>
                  <a:lnTo>
                    <a:pt x="280" y="0"/>
                  </a:lnTo>
                  <a:lnTo>
                    <a:pt x="264" y="6"/>
                  </a:lnTo>
                  <a:lnTo>
                    <a:pt x="250" y="14"/>
                  </a:lnTo>
                  <a:lnTo>
                    <a:pt x="238" y="24"/>
                  </a:lnTo>
                  <a:lnTo>
                    <a:pt x="228" y="36"/>
                  </a:lnTo>
                  <a:lnTo>
                    <a:pt x="220" y="50"/>
                  </a:lnTo>
                  <a:lnTo>
                    <a:pt x="214" y="66"/>
                  </a:lnTo>
                  <a:lnTo>
                    <a:pt x="212" y="84"/>
                  </a:lnTo>
                  <a:lnTo>
                    <a:pt x="212" y="84"/>
                  </a:lnTo>
                  <a:lnTo>
                    <a:pt x="214" y="96"/>
                  </a:lnTo>
                  <a:lnTo>
                    <a:pt x="218" y="108"/>
                  </a:lnTo>
                  <a:lnTo>
                    <a:pt x="224" y="120"/>
                  </a:lnTo>
                  <a:lnTo>
                    <a:pt x="232" y="130"/>
                  </a:lnTo>
                  <a:lnTo>
                    <a:pt x="244" y="146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4" y="158"/>
                  </a:lnTo>
                  <a:lnTo>
                    <a:pt x="256" y="166"/>
                  </a:lnTo>
                  <a:lnTo>
                    <a:pt x="256" y="202"/>
                  </a:lnTo>
                  <a:lnTo>
                    <a:pt x="256" y="202"/>
                  </a:lnTo>
                  <a:lnTo>
                    <a:pt x="256" y="212"/>
                  </a:lnTo>
                  <a:lnTo>
                    <a:pt x="256" y="212"/>
                  </a:lnTo>
                  <a:lnTo>
                    <a:pt x="248" y="212"/>
                  </a:lnTo>
                  <a:lnTo>
                    <a:pt x="8" y="212"/>
                  </a:lnTo>
                  <a:lnTo>
                    <a:pt x="8" y="212"/>
                  </a:lnTo>
                  <a:lnTo>
                    <a:pt x="6" y="212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798"/>
                  </a:lnTo>
                  <a:lnTo>
                    <a:pt x="0" y="798"/>
                  </a:lnTo>
                  <a:lnTo>
                    <a:pt x="0" y="802"/>
                  </a:lnTo>
                  <a:lnTo>
                    <a:pt x="2" y="804"/>
                  </a:lnTo>
                  <a:lnTo>
                    <a:pt x="6" y="806"/>
                  </a:lnTo>
                  <a:lnTo>
                    <a:pt x="8" y="806"/>
                  </a:lnTo>
                  <a:lnTo>
                    <a:pt x="586" y="806"/>
                  </a:lnTo>
                  <a:lnTo>
                    <a:pt x="586" y="806"/>
                  </a:lnTo>
                  <a:lnTo>
                    <a:pt x="590" y="806"/>
                  </a:lnTo>
                  <a:lnTo>
                    <a:pt x="592" y="804"/>
                  </a:lnTo>
                  <a:lnTo>
                    <a:pt x="594" y="802"/>
                  </a:lnTo>
                  <a:lnTo>
                    <a:pt x="594" y="798"/>
                  </a:lnTo>
                  <a:lnTo>
                    <a:pt x="594" y="558"/>
                  </a:lnTo>
                  <a:lnTo>
                    <a:pt x="594" y="558"/>
                  </a:lnTo>
                  <a:lnTo>
                    <a:pt x="594" y="556"/>
                  </a:lnTo>
                  <a:lnTo>
                    <a:pt x="592" y="554"/>
                  </a:lnTo>
                  <a:lnTo>
                    <a:pt x="590" y="552"/>
                  </a:lnTo>
                  <a:lnTo>
                    <a:pt x="586" y="550"/>
                  </a:lnTo>
                  <a:lnTo>
                    <a:pt x="538" y="550"/>
                  </a:lnTo>
                  <a:lnTo>
                    <a:pt x="538" y="550"/>
                  </a:lnTo>
                  <a:lnTo>
                    <a:pt x="530" y="552"/>
                  </a:lnTo>
                  <a:lnTo>
                    <a:pt x="524" y="556"/>
                  </a:lnTo>
                  <a:lnTo>
                    <a:pt x="524" y="556"/>
                  </a:lnTo>
                  <a:lnTo>
                    <a:pt x="518" y="562"/>
                  </a:lnTo>
                  <a:lnTo>
                    <a:pt x="500" y="576"/>
                  </a:lnTo>
                  <a:lnTo>
                    <a:pt x="490" y="582"/>
                  </a:lnTo>
                  <a:lnTo>
                    <a:pt x="478" y="588"/>
                  </a:lnTo>
                  <a:lnTo>
                    <a:pt x="466" y="592"/>
                  </a:lnTo>
                  <a:lnTo>
                    <a:pt x="452" y="594"/>
                  </a:lnTo>
                  <a:lnTo>
                    <a:pt x="452" y="594"/>
                  </a:lnTo>
                  <a:lnTo>
                    <a:pt x="434" y="592"/>
                  </a:lnTo>
                  <a:lnTo>
                    <a:pt x="418" y="588"/>
                  </a:lnTo>
                  <a:lnTo>
                    <a:pt x="404" y="580"/>
                  </a:lnTo>
                  <a:lnTo>
                    <a:pt x="390" y="570"/>
                  </a:lnTo>
                  <a:lnTo>
                    <a:pt x="380" y="558"/>
                  </a:lnTo>
                  <a:lnTo>
                    <a:pt x="370" y="542"/>
                  </a:lnTo>
                  <a:lnTo>
                    <a:pt x="366" y="52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66" y="492"/>
                  </a:lnTo>
                  <a:lnTo>
                    <a:pt x="370" y="476"/>
                  </a:lnTo>
                  <a:lnTo>
                    <a:pt x="380" y="462"/>
                  </a:lnTo>
                  <a:lnTo>
                    <a:pt x="390" y="450"/>
                  </a:lnTo>
                  <a:lnTo>
                    <a:pt x="404" y="440"/>
                  </a:lnTo>
                  <a:lnTo>
                    <a:pt x="418" y="432"/>
                  </a:lnTo>
                  <a:lnTo>
                    <a:pt x="434" y="426"/>
                  </a:lnTo>
                  <a:lnTo>
                    <a:pt x="452" y="426"/>
                  </a:lnTo>
                  <a:lnTo>
                    <a:pt x="452" y="426"/>
                  </a:lnTo>
                  <a:close/>
                </a:path>
              </a:pathLst>
            </a:custGeom>
            <a:solidFill>
              <a:srgbClr val="F2D7C6"/>
            </a:solidFill>
            <a:ln w="19050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da-DK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1117413" y="4378784"/>
              <a:ext cx="1710848" cy="339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lang="en-US" altLang="zh-CN" sz="1400" dirty="0">
                  <a:solidFill>
                    <a:prstClr val="black"/>
                  </a:solidFill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2.1.4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内容</a:t>
              </a: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1117413" y="4027366"/>
              <a:ext cx="1602387" cy="450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>
                <a:lnSpc>
                  <a:spcPct val="130000"/>
                </a:lnSpc>
                <a:defRPr/>
              </a:pPr>
              <a:r>
                <a:rPr kumimoji="0" lang="zh-CN" altLang="en-US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小标题</a:t>
              </a:r>
              <a:r>
                <a:rPr kumimoji="0" lang="en-US" altLang="zh-CN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站酷小薇LOGO体" panose="02010600010101010101" pitchFamily="2" charset="-122"/>
                  <a:ea typeface="站酷小薇LOGO体" panose="02010600010101010101" pitchFamily="2" charset="-122"/>
                </a:rPr>
                <a:t>2.1.4</a:t>
              </a: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283210" y="160020"/>
            <a:ext cx="3810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小标题</a:t>
            </a:r>
            <a:r>
              <a:rPr lang="en-US" altLang="zh-CN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2.1</a:t>
            </a:r>
            <a:endParaRPr lang="zh-CN" altLang="en-US" sz="280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586065" y="654417"/>
            <a:ext cx="13338729" cy="5549166"/>
            <a:chOff x="678104" y="1290986"/>
            <a:chExt cx="10833710" cy="45070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65336" y="1290986"/>
              <a:ext cx="1546478" cy="450703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2224582" y="1290986"/>
              <a:ext cx="7740753" cy="4507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678104" y="1290986"/>
              <a:ext cx="1546478" cy="4507030"/>
            </a:xfrm>
            <a:prstGeom prst="rect">
              <a:avLst/>
            </a:prstGeom>
          </p:spPr>
        </p:pic>
      </p:grpSp>
      <p:sp>
        <p:nvSpPr>
          <p:cNvPr id="10" name="任意多边形: 形状 9"/>
          <p:cNvSpPr/>
          <p:nvPr/>
        </p:nvSpPr>
        <p:spPr>
          <a:xfrm>
            <a:off x="1" y="3999450"/>
            <a:ext cx="5025653" cy="2858550"/>
          </a:xfrm>
          <a:custGeom>
            <a:avLst/>
            <a:gdLst>
              <a:gd name="connsiteX0" fmla="*/ 0 w 5475111"/>
              <a:gd name="connsiteY0" fmla="*/ 0 h 3114198"/>
              <a:gd name="connsiteX1" fmla="*/ 73742 w 5475111"/>
              <a:gd name="connsiteY1" fmla="*/ 116589 h 3114198"/>
              <a:gd name="connsiteX2" fmla="*/ 1238865 w 5475111"/>
              <a:gd name="connsiteY2" fmla="*/ 1683604 h 3114198"/>
              <a:gd name="connsiteX3" fmla="*/ 3451123 w 5475111"/>
              <a:gd name="connsiteY3" fmla="*/ 1742598 h 3114198"/>
              <a:gd name="connsiteX4" fmla="*/ 5279923 w 5475111"/>
              <a:gd name="connsiteY4" fmla="*/ 3010959 h 3114198"/>
              <a:gd name="connsiteX5" fmla="*/ 5384973 w 5475111"/>
              <a:gd name="connsiteY5" fmla="*/ 3071091 h 3114198"/>
              <a:gd name="connsiteX6" fmla="*/ 5475111 w 5475111"/>
              <a:gd name="connsiteY6" fmla="*/ 3114198 h 3114198"/>
              <a:gd name="connsiteX7" fmla="*/ 0 w 5475111"/>
              <a:gd name="connsiteY7" fmla="*/ 3114198 h 311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5111" h="3114198">
                <a:moveTo>
                  <a:pt x="0" y="0"/>
                </a:moveTo>
                <a:lnTo>
                  <a:pt x="73742" y="116589"/>
                </a:lnTo>
                <a:cubicBezTo>
                  <a:pt x="464575" y="745853"/>
                  <a:pt x="865239" y="1459920"/>
                  <a:pt x="1238865" y="1683604"/>
                </a:cubicBezTo>
                <a:cubicBezTo>
                  <a:pt x="1986117" y="2130972"/>
                  <a:pt x="2777613" y="1521372"/>
                  <a:pt x="3451123" y="1742598"/>
                </a:cubicBezTo>
                <a:cubicBezTo>
                  <a:pt x="4124633" y="1963824"/>
                  <a:pt x="4753897" y="2676662"/>
                  <a:pt x="5279923" y="3010959"/>
                </a:cubicBezTo>
                <a:cubicBezTo>
                  <a:pt x="5312800" y="3031853"/>
                  <a:pt x="5347981" y="3051863"/>
                  <a:pt x="5384973" y="3071091"/>
                </a:cubicBezTo>
                <a:lnTo>
                  <a:pt x="5475111" y="3114198"/>
                </a:lnTo>
                <a:lnTo>
                  <a:pt x="0" y="3114198"/>
                </a:lnTo>
                <a:close/>
              </a:path>
            </a:pathLst>
          </a:custGeom>
          <a:solidFill>
            <a:srgbClr val="BEC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8148308" y="1"/>
            <a:ext cx="4043692" cy="1611086"/>
          </a:xfrm>
          <a:custGeom>
            <a:avLst/>
            <a:gdLst>
              <a:gd name="connsiteX0" fmla="*/ 0 w 4516102"/>
              <a:gd name="connsiteY0" fmla="*/ 0 h 1799303"/>
              <a:gd name="connsiteX1" fmla="*/ 4516102 w 4516102"/>
              <a:gd name="connsiteY1" fmla="*/ 0 h 1799303"/>
              <a:gd name="connsiteX2" fmla="*/ 4516102 w 4516102"/>
              <a:gd name="connsiteY2" fmla="*/ 1506571 h 1799303"/>
              <a:gd name="connsiteX3" fmla="*/ 4420848 w 4516102"/>
              <a:gd name="connsiteY3" fmla="*/ 1541350 h 1799303"/>
              <a:gd name="connsiteX4" fmla="*/ 2625105 w 4516102"/>
              <a:gd name="connsiteY4" fmla="*/ 1765144 h 1799303"/>
              <a:gd name="connsiteX5" fmla="*/ 352457 w 4516102"/>
              <a:gd name="connsiteY5" fmla="*/ 199093 h 1799303"/>
              <a:gd name="connsiteX6" fmla="*/ 31462 w 4516102"/>
              <a:gd name="connsiteY6" fmla="*/ 15266 h 1799303"/>
              <a:gd name="connsiteX0-1" fmla="*/ 0 w 4516102"/>
              <a:gd name="connsiteY0-2" fmla="*/ 0 h 1799303"/>
              <a:gd name="connsiteX1-3" fmla="*/ 4516102 w 4516102"/>
              <a:gd name="connsiteY1-4" fmla="*/ 0 h 1799303"/>
              <a:gd name="connsiteX2-5" fmla="*/ 4516102 w 4516102"/>
              <a:gd name="connsiteY2-6" fmla="*/ 1506571 h 1799303"/>
              <a:gd name="connsiteX3-7" fmla="*/ 4420848 w 4516102"/>
              <a:gd name="connsiteY3-8" fmla="*/ 1541350 h 1799303"/>
              <a:gd name="connsiteX4-9" fmla="*/ 2625105 w 4516102"/>
              <a:gd name="connsiteY4-10" fmla="*/ 1765144 h 1799303"/>
              <a:gd name="connsiteX5-11" fmla="*/ 1179163 w 4516102"/>
              <a:gd name="connsiteY5-12" fmla="*/ 701601 h 1799303"/>
              <a:gd name="connsiteX6-13" fmla="*/ 31462 w 4516102"/>
              <a:gd name="connsiteY6-14" fmla="*/ 15266 h 1799303"/>
              <a:gd name="connsiteX7" fmla="*/ 0 w 4516102"/>
              <a:gd name="connsiteY7" fmla="*/ 0 h 1799303"/>
              <a:gd name="connsiteX0-15" fmla="*/ 0 w 4516102"/>
              <a:gd name="connsiteY0-16" fmla="*/ 0 h 1799303"/>
              <a:gd name="connsiteX1-17" fmla="*/ 4516102 w 4516102"/>
              <a:gd name="connsiteY1-18" fmla="*/ 0 h 1799303"/>
              <a:gd name="connsiteX2-19" fmla="*/ 4516102 w 4516102"/>
              <a:gd name="connsiteY2-20" fmla="*/ 1506571 h 1799303"/>
              <a:gd name="connsiteX3-21" fmla="*/ 4420848 w 4516102"/>
              <a:gd name="connsiteY3-22" fmla="*/ 1541350 h 1799303"/>
              <a:gd name="connsiteX4-23" fmla="*/ 2625105 w 4516102"/>
              <a:gd name="connsiteY4-24" fmla="*/ 1765144 h 1799303"/>
              <a:gd name="connsiteX5-25" fmla="*/ 1179163 w 4516102"/>
              <a:gd name="connsiteY5-26" fmla="*/ 701601 h 1799303"/>
              <a:gd name="connsiteX6-27" fmla="*/ 31462 w 4516102"/>
              <a:gd name="connsiteY6-28" fmla="*/ 15266 h 1799303"/>
              <a:gd name="connsiteX7-29" fmla="*/ 0 w 4516102"/>
              <a:gd name="connsiteY7-30" fmla="*/ 0 h 1799303"/>
              <a:gd name="connsiteX0-31" fmla="*/ 0 w 4516102"/>
              <a:gd name="connsiteY0-32" fmla="*/ 0 h 1799303"/>
              <a:gd name="connsiteX1-33" fmla="*/ 4516102 w 4516102"/>
              <a:gd name="connsiteY1-34" fmla="*/ 0 h 1799303"/>
              <a:gd name="connsiteX2-35" fmla="*/ 4516102 w 4516102"/>
              <a:gd name="connsiteY2-36" fmla="*/ 1506571 h 1799303"/>
              <a:gd name="connsiteX3-37" fmla="*/ 4420848 w 4516102"/>
              <a:gd name="connsiteY3-38" fmla="*/ 1541350 h 1799303"/>
              <a:gd name="connsiteX4-39" fmla="*/ 3127613 w 4516102"/>
              <a:gd name="connsiteY4-40" fmla="*/ 1765144 h 1799303"/>
              <a:gd name="connsiteX5-41" fmla="*/ 1179163 w 4516102"/>
              <a:gd name="connsiteY5-42" fmla="*/ 701601 h 1799303"/>
              <a:gd name="connsiteX6-43" fmla="*/ 31462 w 4516102"/>
              <a:gd name="connsiteY6-44" fmla="*/ 15266 h 1799303"/>
              <a:gd name="connsiteX7-45" fmla="*/ 0 w 4516102"/>
              <a:gd name="connsiteY7-46" fmla="*/ 0 h 1799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29" y="connsiteY7-30"/>
              </a:cxn>
            </a:cxnLst>
            <a:rect l="l" t="t" r="r" b="b"/>
            <a:pathLst>
              <a:path w="4516102" h="1799303">
                <a:moveTo>
                  <a:pt x="0" y="0"/>
                </a:moveTo>
                <a:lnTo>
                  <a:pt x="4516102" y="0"/>
                </a:lnTo>
                <a:lnTo>
                  <a:pt x="4516102" y="1506571"/>
                </a:lnTo>
                <a:lnTo>
                  <a:pt x="4420848" y="1541350"/>
                </a:lnTo>
                <a:cubicBezTo>
                  <a:pt x="3846202" y="1738862"/>
                  <a:pt x="3635896" y="1863022"/>
                  <a:pt x="3127613" y="1765144"/>
                </a:cubicBezTo>
                <a:cubicBezTo>
                  <a:pt x="2314361" y="1608538"/>
                  <a:pt x="2191002" y="1346306"/>
                  <a:pt x="1179163" y="701601"/>
                </a:cubicBezTo>
                <a:cubicBezTo>
                  <a:pt x="1083077" y="639249"/>
                  <a:pt x="147838" y="75568"/>
                  <a:pt x="31462" y="15266"/>
                </a:cubicBezTo>
                <a:lnTo>
                  <a:pt x="0" y="0"/>
                </a:lnTo>
                <a:close/>
              </a:path>
            </a:pathLst>
          </a:custGeom>
          <a:solidFill>
            <a:srgbClr val="F2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377190" y="3024787"/>
            <a:ext cx="3484843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03.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小标题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3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750368" y="2910662"/>
            <a:ext cx="1149785" cy="1404980"/>
            <a:chOff x="1250770" y="1419622"/>
            <a:chExt cx="2328456" cy="3098400"/>
          </a:xfrm>
        </p:grpSpPr>
        <p:sp>
          <p:nvSpPr>
            <p:cNvPr id="50" name="空心弧 49"/>
            <p:cNvSpPr/>
            <p:nvPr/>
          </p:nvSpPr>
          <p:spPr>
            <a:xfrm rot="6255120">
              <a:off x="1036053" y="2870672"/>
              <a:ext cx="1862067" cy="1432633"/>
            </a:xfrm>
            <a:prstGeom prst="blockArc">
              <a:avLst>
                <a:gd name="adj1" fmla="val 12092983"/>
                <a:gd name="adj2" fmla="val 19556195"/>
                <a:gd name="adj3" fmla="val 2915"/>
              </a:avLst>
            </a:prstGeom>
            <a:solidFill>
              <a:schemeClr val="accent3">
                <a:alpha val="49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心形 50"/>
            <p:cNvSpPr/>
            <p:nvPr/>
          </p:nvSpPr>
          <p:spPr>
            <a:xfrm>
              <a:off x="2183041" y="1419622"/>
              <a:ext cx="909961" cy="883962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心形 51"/>
            <p:cNvSpPr/>
            <p:nvPr/>
          </p:nvSpPr>
          <p:spPr>
            <a:xfrm rot="16200000">
              <a:off x="1681880" y="1986909"/>
              <a:ext cx="909961" cy="883963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3" name="心形 52"/>
            <p:cNvSpPr/>
            <p:nvPr/>
          </p:nvSpPr>
          <p:spPr>
            <a:xfrm rot="16200000" flipV="1">
              <a:off x="2691641" y="1996286"/>
              <a:ext cx="909961" cy="865208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4" name="心形 53"/>
            <p:cNvSpPr/>
            <p:nvPr/>
          </p:nvSpPr>
          <p:spPr>
            <a:xfrm flipV="1">
              <a:off x="2173001" y="2538805"/>
              <a:ext cx="909961" cy="883964"/>
            </a:xfrm>
            <a:prstGeom prst="heart">
              <a:avLst/>
            </a:prstGeom>
            <a:solidFill>
              <a:schemeClr val="accent1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1"/>
          <p:cNvSpPr/>
          <p:nvPr/>
        </p:nvSpPr>
        <p:spPr bwMode="auto">
          <a:xfrm>
            <a:off x="5515630" y="4076852"/>
            <a:ext cx="1344746" cy="1921186"/>
          </a:xfrm>
          <a:custGeom>
            <a:avLst/>
            <a:gdLst>
              <a:gd name="T0" fmla="*/ 369 w 889"/>
              <a:gd name="T1" fmla="*/ 1124 h 1124"/>
              <a:gd name="T2" fmla="*/ 713 w 889"/>
              <a:gd name="T3" fmla="*/ 1124 h 1124"/>
              <a:gd name="T4" fmla="*/ 676 w 889"/>
              <a:gd name="T5" fmla="*/ 705 h 1124"/>
              <a:gd name="T6" fmla="*/ 862 w 889"/>
              <a:gd name="T7" fmla="*/ 273 h 1124"/>
              <a:gd name="T8" fmla="*/ 853 w 889"/>
              <a:gd name="T9" fmla="*/ 202 h 1124"/>
              <a:gd name="T10" fmla="*/ 775 w 889"/>
              <a:gd name="T11" fmla="*/ 257 h 1124"/>
              <a:gd name="T12" fmla="*/ 612 w 889"/>
              <a:gd name="T13" fmla="*/ 387 h 1124"/>
              <a:gd name="T14" fmla="*/ 489 w 889"/>
              <a:gd name="T15" fmla="*/ 141 h 1124"/>
              <a:gd name="T16" fmla="*/ 417 w 889"/>
              <a:gd name="T17" fmla="*/ 5 h 1124"/>
              <a:gd name="T18" fmla="*/ 404 w 889"/>
              <a:gd name="T19" fmla="*/ 155 h 1124"/>
              <a:gd name="T20" fmla="*/ 405 w 889"/>
              <a:gd name="T21" fmla="*/ 327 h 1124"/>
              <a:gd name="T22" fmla="*/ 275 w 889"/>
              <a:gd name="T23" fmla="*/ 196 h 1124"/>
              <a:gd name="T24" fmla="*/ 154 w 889"/>
              <a:gd name="T25" fmla="*/ 49 h 1124"/>
              <a:gd name="T26" fmla="*/ 207 w 889"/>
              <a:gd name="T27" fmla="*/ 218 h 1124"/>
              <a:gd name="T28" fmla="*/ 281 w 889"/>
              <a:gd name="T29" fmla="*/ 387 h 1124"/>
              <a:gd name="T30" fmla="*/ 155 w 889"/>
              <a:gd name="T31" fmla="*/ 273 h 1124"/>
              <a:gd name="T32" fmla="*/ 28 w 889"/>
              <a:gd name="T33" fmla="*/ 187 h 1124"/>
              <a:gd name="T34" fmla="*/ 113 w 889"/>
              <a:gd name="T35" fmla="*/ 350 h 1124"/>
              <a:gd name="T36" fmla="*/ 234 w 889"/>
              <a:gd name="T37" fmla="*/ 489 h 1124"/>
              <a:gd name="T38" fmla="*/ 107 w 889"/>
              <a:gd name="T39" fmla="*/ 421 h 1124"/>
              <a:gd name="T40" fmla="*/ 29 w 889"/>
              <a:gd name="T41" fmla="*/ 413 h 1124"/>
              <a:gd name="T42" fmla="*/ 173 w 889"/>
              <a:gd name="T43" fmla="*/ 550 h 1124"/>
              <a:gd name="T44" fmla="*/ 397 w 889"/>
              <a:gd name="T45" fmla="*/ 850 h 1124"/>
              <a:gd name="T46" fmla="*/ 369 w 889"/>
              <a:gd name="T47" fmla="*/ 1124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89" h="1124">
                <a:moveTo>
                  <a:pt x="369" y="1124"/>
                </a:moveTo>
                <a:cubicBezTo>
                  <a:pt x="713" y="1124"/>
                  <a:pt x="713" y="1124"/>
                  <a:pt x="713" y="1124"/>
                </a:cubicBezTo>
                <a:cubicBezTo>
                  <a:pt x="713" y="1124"/>
                  <a:pt x="608" y="991"/>
                  <a:pt x="676" y="705"/>
                </a:cubicBezTo>
                <a:cubicBezTo>
                  <a:pt x="744" y="420"/>
                  <a:pt x="845" y="300"/>
                  <a:pt x="862" y="273"/>
                </a:cubicBezTo>
                <a:cubicBezTo>
                  <a:pt x="880" y="247"/>
                  <a:pt x="889" y="215"/>
                  <a:pt x="853" y="202"/>
                </a:cubicBezTo>
                <a:cubicBezTo>
                  <a:pt x="824" y="191"/>
                  <a:pt x="784" y="242"/>
                  <a:pt x="775" y="257"/>
                </a:cubicBezTo>
                <a:cubicBezTo>
                  <a:pt x="766" y="272"/>
                  <a:pt x="693" y="394"/>
                  <a:pt x="612" y="387"/>
                </a:cubicBezTo>
                <a:cubicBezTo>
                  <a:pt x="531" y="380"/>
                  <a:pt x="510" y="225"/>
                  <a:pt x="489" y="141"/>
                </a:cubicBezTo>
                <a:cubicBezTo>
                  <a:pt x="468" y="57"/>
                  <a:pt x="454" y="0"/>
                  <a:pt x="417" y="5"/>
                </a:cubicBezTo>
                <a:cubicBezTo>
                  <a:pt x="383" y="10"/>
                  <a:pt x="401" y="127"/>
                  <a:pt x="404" y="155"/>
                </a:cubicBezTo>
                <a:cubicBezTo>
                  <a:pt x="407" y="183"/>
                  <a:pt x="438" y="315"/>
                  <a:pt x="405" y="327"/>
                </a:cubicBezTo>
                <a:cubicBezTo>
                  <a:pt x="372" y="339"/>
                  <a:pt x="306" y="258"/>
                  <a:pt x="275" y="196"/>
                </a:cubicBezTo>
                <a:cubicBezTo>
                  <a:pt x="244" y="134"/>
                  <a:pt x="204" y="27"/>
                  <a:pt x="154" y="49"/>
                </a:cubicBezTo>
                <a:cubicBezTo>
                  <a:pt x="113" y="68"/>
                  <a:pt x="193" y="189"/>
                  <a:pt x="207" y="218"/>
                </a:cubicBezTo>
                <a:cubicBezTo>
                  <a:pt x="221" y="247"/>
                  <a:pt x="293" y="374"/>
                  <a:pt x="281" y="387"/>
                </a:cubicBezTo>
                <a:cubicBezTo>
                  <a:pt x="269" y="400"/>
                  <a:pt x="178" y="299"/>
                  <a:pt x="155" y="273"/>
                </a:cubicBezTo>
                <a:cubicBezTo>
                  <a:pt x="132" y="247"/>
                  <a:pt x="56" y="155"/>
                  <a:pt x="28" y="187"/>
                </a:cubicBezTo>
                <a:cubicBezTo>
                  <a:pt x="0" y="219"/>
                  <a:pt x="67" y="306"/>
                  <a:pt x="113" y="350"/>
                </a:cubicBezTo>
                <a:cubicBezTo>
                  <a:pt x="159" y="394"/>
                  <a:pt x="243" y="472"/>
                  <a:pt x="234" y="489"/>
                </a:cubicBezTo>
                <a:cubicBezTo>
                  <a:pt x="225" y="506"/>
                  <a:pt x="133" y="437"/>
                  <a:pt x="107" y="421"/>
                </a:cubicBezTo>
                <a:cubicBezTo>
                  <a:pt x="81" y="405"/>
                  <a:pt x="39" y="384"/>
                  <a:pt x="29" y="413"/>
                </a:cubicBezTo>
                <a:cubicBezTo>
                  <a:pt x="20" y="441"/>
                  <a:pt x="79" y="497"/>
                  <a:pt x="173" y="550"/>
                </a:cubicBezTo>
                <a:cubicBezTo>
                  <a:pt x="267" y="603"/>
                  <a:pt x="394" y="692"/>
                  <a:pt x="397" y="850"/>
                </a:cubicBezTo>
                <a:cubicBezTo>
                  <a:pt x="400" y="1008"/>
                  <a:pt x="375" y="1107"/>
                  <a:pt x="369" y="1124"/>
                </a:cubicBezTo>
                <a:close/>
              </a:path>
            </a:pathLst>
          </a:custGeom>
          <a:solidFill>
            <a:srgbClr val="BEC9DC"/>
          </a:solidFill>
          <a:ln w="28575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3" name="形状1"/>
          <p:cNvSpPr/>
          <p:nvPr/>
        </p:nvSpPr>
        <p:spPr bwMode="auto">
          <a:xfrm>
            <a:off x="6707392" y="3429000"/>
            <a:ext cx="1409816" cy="1226631"/>
          </a:xfrm>
          <a:custGeom>
            <a:avLst/>
            <a:gdLst>
              <a:gd name="T0" fmla="*/ 70 w 1000"/>
              <a:gd name="T1" fmla="*/ 712 h 868"/>
              <a:gd name="T2" fmla="*/ 788 w 1000"/>
              <a:gd name="T3" fmla="*/ 534 h 868"/>
              <a:gd name="T4" fmla="*/ 1000 w 1000"/>
              <a:gd name="T5" fmla="*/ 38 h 868"/>
              <a:gd name="T6" fmla="*/ 316 w 1000"/>
              <a:gd name="T7" fmla="*/ 198 h 868"/>
              <a:gd name="T8" fmla="*/ 0 w 1000"/>
              <a:gd name="T9" fmla="*/ 630 h 868"/>
              <a:gd name="T10" fmla="*/ 566 w 1000"/>
              <a:gd name="T11" fmla="*/ 360 h 868"/>
              <a:gd name="T12" fmla="*/ 70 w 1000"/>
              <a:gd name="T13" fmla="*/ 712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0" h="868">
                <a:moveTo>
                  <a:pt x="70" y="712"/>
                </a:moveTo>
                <a:cubicBezTo>
                  <a:pt x="70" y="712"/>
                  <a:pt x="485" y="868"/>
                  <a:pt x="788" y="534"/>
                </a:cubicBezTo>
                <a:cubicBezTo>
                  <a:pt x="980" y="322"/>
                  <a:pt x="1000" y="38"/>
                  <a:pt x="1000" y="38"/>
                </a:cubicBezTo>
                <a:cubicBezTo>
                  <a:pt x="1000" y="38"/>
                  <a:pt x="586" y="0"/>
                  <a:pt x="316" y="198"/>
                </a:cubicBezTo>
                <a:cubicBezTo>
                  <a:pt x="46" y="396"/>
                  <a:pt x="0" y="630"/>
                  <a:pt x="0" y="630"/>
                </a:cubicBezTo>
                <a:cubicBezTo>
                  <a:pt x="0" y="630"/>
                  <a:pt x="208" y="440"/>
                  <a:pt x="566" y="360"/>
                </a:cubicBezTo>
                <a:cubicBezTo>
                  <a:pt x="566" y="360"/>
                  <a:pt x="262" y="522"/>
                  <a:pt x="70" y="712"/>
                </a:cubicBezTo>
                <a:close/>
              </a:path>
            </a:pathLst>
          </a:custGeom>
          <a:solidFill>
            <a:srgbClr val="F2D7C6"/>
          </a:solidFill>
          <a:ln w="19050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4" name="形状1"/>
          <p:cNvSpPr/>
          <p:nvPr/>
        </p:nvSpPr>
        <p:spPr bwMode="auto">
          <a:xfrm>
            <a:off x="6030320" y="2007048"/>
            <a:ext cx="1135811" cy="2125402"/>
          </a:xfrm>
          <a:custGeom>
            <a:avLst/>
            <a:gdLst>
              <a:gd name="T0" fmla="*/ 325 w 849"/>
              <a:gd name="T1" fmla="*/ 1518 h 1518"/>
              <a:gd name="T2" fmla="*/ 817 w 849"/>
              <a:gd name="T3" fmla="*/ 816 h 1518"/>
              <a:gd name="T4" fmla="*/ 539 w 849"/>
              <a:gd name="T5" fmla="*/ 0 h 1518"/>
              <a:gd name="T6" fmla="*/ 98 w 849"/>
              <a:gd name="T7" fmla="*/ 644 h 1518"/>
              <a:gd name="T8" fmla="*/ 189 w 849"/>
              <a:gd name="T9" fmla="*/ 1506 h 1518"/>
              <a:gd name="T10" fmla="*/ 455 w 849"/>
              <a:gd name="T11" fmla="*/ 706 h 1518"/>
              <a:gd name="T12" fmla="*/ 325 w 849"/>
              <a:gd name="T13" fmla="*/ 1518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" h="1518">
                <a:moveTo>
                  <a:pt x="325" y="1518"/>
                </a:moveTo>
                <a:cubicBezTo>
                  <a:pt x="325" y="1518"/>
                  <a:pt x="785" y="1276"/>
                  <a:pt x="817" y="816"/>
                </a:cubicBezTo>
                <a:cubicBezTo>
                  <a:pt x="849" y="356"/>
                  <a:pt x="539" y="0"/>
                  <a:pt x="539" y="0"/>
                </a:cubicBezTo>
                <a:cubicBezTo>
                  <a:pt x="539" y="0"/>
                  <a:pt x="209" y="294"/>
                  <a:pt x="98" y="644"/>
                </a:cubicBezTo>
                <a:cubicBezTo>
                  <a:pt x="0" y="951"/>
                  <a:pt x="59" y="1290"/>
                  <a:pt x="189" y="1506"/>
                </a:cubicBezTo>
                <a:cubicBezTo>
                  <a:pt x="189" y="1506"/>
                  <a:pt x="167" y="1158"/>
                  <a:pt x="455" y="706"/>
                </a:cubicBezTo>
                <a:cubicBezTo>
                  <a:pt x="455" y="706"/>
                  <a:pt x="345" y="970"/>
                  <a:pt x="325" y="1518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5" name="形状1"/>
          <p:cNvSpPr/>
          <p:nvPr/>
        </p:nvSpPr>
        <p:spPr bwMode="auto">
          <a:xfrm>
            <a:off x="4875155" y="1832616"/>
            <a:ext cx="1344746" cy="2224581"/>
          </a:xfrm>
          <a:custGeom>
            <a:avLst/>
            <a:gdLst>
              <a:gd name="T0" fmla="*/ 700 w 952"/>
              <a:gd name="T1" fmla="*/ 1330 h 1386"/>
              <a:gd name="T2" fmla="*/ 760 w 952"/>
              <a:gd name="T3" fmla="*/ 522 h 1386"/>
              <a:gd name="T4" fmla="*/ 138 w 952"/>
              <a:gd name="T5" fmla="*/ 0 h 1386"/>
              <a:gd name="T6" fmla="*/ 122 w 952"/>
              <a:gd name="T7" fmla="*/ 820 h 1386"/>
              <a:gd name="T8" fmla="*/ 590 w 952"/>
              <a:gd name="T9" fmla="*/ 1386 h 1386"/>
              <a:gd name="T10" fmla="*/ 412 w 952"/>
              <a:gd name="T11" fmla="*/ 618 h 1386"/>
              <a:gd name="T12" fmla="*/ 700 w 952"/>
              <a:gd name="T13" fmla="*/ 1330 h 1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52" h="1386">
                <a:moveTo>
                  <a:pt x="700" y="1330"/>
                </a:moveTo>
                <a:cubicBezTo>
                  <a:pt x="700" y="1330"/>
                  <a:pt x="952" y="916"/>
                  <a:pt x="760" y="522"/>
                </a:cubicBezTo>
                <a:cubicBezTo>
                  <a:pt x="571" y="134"/>
                  <a:pt x="138" y="0"/>
                  <a:pt x="138" y="0"/>
                </a:cubicBezTo>
                <a:cubicBezTo>
                  <a:pt x="138" y="0"/>
                  <a:pt x="0" y="476"/>
                  <a:pt x="122" y="820"/>
                </a:cubicBezTo>
                <a:cubicBezTo>
                  <a:pt x="241" y="1156"/>
                  <a:pt x="462" y="1316"/>
                  <a:pt x="590" y="1386"/>
                </a:cubicBezTo>
                <a:cubicBezTo>
                  <a:pt x="590" y="1386"/>
                  <a:pt x="422" y="1170"/>
                  <a:pt x="412" y="618"/>
                </a:cubicBezTo>
                <a:cubicBezTo>
                  <a:pt x="412" y="618"/>
                  <a:pt x="548" y="1094"/>
                  <a:pt x="700" y="1330"/>
                </a:cubicBezTo>
                <a:close/>
              </a:path>
            </a:pathLst>
          </a:custGeom>
          <a:solidFill>
            <a:srgbClr val="F2D7C6"/>
          </a:solidFill>
          <a:ln w="19050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6" name="形状1"/>
          <p:cNvSpPr/>
          <p:nvPr/>
        </p:nvSpPr>
        <p:spPr bwMode="auto">
          <a:xfrm>
            <a:off x="4074793" y="3548483"/>
            <a:ext cx="1488055" cy="1017427"/>
          </a:xfrm>
          <a:custGeom>
            <a:avLst/>
            <a:gdLst>
              <a:gd name="T0" fmla="*/ 1056 w 1056"/>
              <a:gd name="T1" fmla="*/ 528 h 720"/>
              <a:gd name="T2" fmla="*/ 616 w 1056"/>
              <a:gd name="T3" fmla="*/ 80 h 720"/>
              <a:gd name="T4" fmla="*/ 0 w 1056"/>
              <a:gd name="T5" fmla="*/ 178 h 720"/>
              <a:gd name="T6" fmla="*/ 446 w 1056"/>
              <a:gd name="T7" fmla="*/ 596 h 720"/>
              <a:gd name="T8" fmla="*/ 1036 w 1056"/>
              <a:gd name="T9" fmla="*/ 622 h 720"/>
              <a:gd name="T10" fmla="*/ 504 w 1056"/>
              <a:gd name="T11" fmla="*/ 334 h 720"/>
              <a:gd name="T12" fmla="*/ 1056 w 1056"/>
              <a:gd name="T13" fmla="*/ 528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6" h="720">
                <a:moveTo>
                  <a:pt x="1056" y="528"/>
                </a:moveTo>
                <a:cubicBezTo>
                  <a:pt x="1056" y="528"/>
                  <a:pt x="950" y="160"/>
                  <a:pt x="616" y="80"/>
                </a:cubicBezTo>
                <a:cubicBezTo>
                  <a:pt x="282" y="0"/>
                  <a:pt x="0" y="178"/>
                  <a:pt x="0" y="178"/>
                </a:cubicBezTo>
                <a:cubicBezTo>
                  <a:pt x="0" y="178"/>
                  <a:pt x="190" y="477"/>
                  <a:pt x="446" y="596"/>
                </a:cubicBezTo>
                <a:cubicBezTo>
                  <a:pt x="712" y="720"/>
                  <a:pt x="952" y="660"/>
                  <a:pt x="1036" y="622"/>
                </a:cubicBezTo>
                <a:cubicBezTo>
                  <a:pt x="1036" y="622"/>
                  <a:pt x="786" y="594"/>
                  <a:pt x="504" y="334"/>
                </a:cubicBezTo>
                <a:cubicBezTo>
                  <a:pt x="504" y="334"/>
                  <a:pt x="824" y="508"/>
                  <a:pt x="1056" y="528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站酷小薇LOGO体" panose="02010600010101010101" pitchFamily="2" charset="-122"/>
              <a:ea typeface="站酷小薇LOGO体" panose="02010600010101010101" pitchFamily="2" charset="-122"/>
              <a:cs typeface="+mn-cs"/>
            </a:endParaRPr>
          </a:p>
        </p:txBody>
      </p:sp>
      <p:sp>
        <p:nvSpPr>
          <p:cNvPr id="7" name="佳佳PPT"/>
          <p:cNvSpPr txBox="1"/>
          <p:nvPr/>
        </p:nvSpPr>
        <p:spPr>
          <a:xfrm>
            <a:off x="2105248" y="1589445"/>
            <a:ext cx="2551220" cy="83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小标题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3.1.2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小标题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3.1.2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内容</a:t>
            </a:r>
          </a:p>
        </p:txBody>
      </p:sp>
      <p:sp>
        <p:nvSpPr>
          <p:cNvPr id="8" name="添加标题"/>
          <p:cNvSpPr txBox="1"/>
          <p:nvPr/>
        </p:nvSpPr>
        <p:spPr>
          <a:xfrm>
            <a:off x="1050962" y="3686778"/>
            <a:ext cx="2551220" cy="83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小标题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3.1.1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小标题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3.1.1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内容</a:t>
            </a:r>
          </a:p>
        </p:txBody>
      </p:sp>
      <p:sp>
        <p:nvSpPr>
          <p:cNvPr id="9" name="添加标题"/>
          <p:cNvSpPr txBox="1"/>
          <p:nvPr/>
        </p:nvSpPr>
        <p:spPr>
          <a:xfrm>
            <a:off x="7535532" y="1589445"/>
            <a:ext cx="2551220" cy="83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小标题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3.1.3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小标题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3.1.3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内容</a:t>
            </a:r>
          </a:p>
        </p:txBody>
      </p:sp>
      <p:sp>
        <p:nvSpPr>
          <p:cNvPr id="10" name="添加标题"/>
          <p:cNvSpPr txBox="1"/>
          <p:nvPr/>
        </p:nvSpPr>
        <p:spPr>
          <a:xfrm>
            <a:off x="8826843" y="3686778"/>
            <a:ext cx="2551220" cy="835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小标题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cs typeface="+mn-cs"/>
              </a:rPr>
              <a:t>3.1.4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小标题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3.1.4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</a:rPr>
              <a:t>内容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83210" y="160020"/>
            <a:ext cx="3810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小标题</a:t>
            </a:r>
            <a:r>
              <a:rPr lang="en-US" altLang="zh-CN" sz="28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站酷小薇LOGO体" panose="02010600010101010101" pitchFamily="2" charset="-122"/>
                <a:ea typeface="站酷小薇LOGO体" panose="02010600010101010101" pitchFamily="2" charset="-122"/>
                <a:sym typeface="+mn-ea"/>
              </a:rPr>
              <a:t>3.1</a:t>
            </a:r>
            <a:endParaRPr lang="zh-CN" altLang="en-US" sz="2800"/>
          </a:p>
        </p:txBody>
      </p:sp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6.5717322834646,&quot;left&quot;:85.37149606299212,&quot;top&quot;:302.6044094488189,&quot;width&quot;:815.746141732283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1.4472440944882,&quot;left&quot;:89.64031496062992,&quot;top&quot;:124.27637795275591,&quot;width&quot;:786.3552755905513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32.958188976378,&quot;left&quot;:92.17133858267717,&quot;top&quot;:173.1668503937008,&quot;width&quot;:777.9413385826771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0928_4"/>
  <p:tag name="KSO_WM_TEMPLATE_SUBCATEGORY" val="0"/>
  <p:tag name="KSO_WM_TEMPLATE_MASTER_TYPE" val="0"/>
  <p:tag name="KSO_WM_TEMPLATE_COLOR_TYPE" val="0"/>
  <p:tag name="KSO_WM_SLIDE_ITEM_CNT" val="5"/>
  <p:tag name="KSO_WM_SLIDE_INDEX" val="4"/>
  <p:tag name="KSO_WM_TAG_VERSION" val="3.0"/>
  <p:tag name="KSO_WM_BEAUTIFY_FLAG" val="#wm#"/>
  <p:tag name="KSO_WM_TEMPLATE_CATEGORY" val="diagram"/>
  <p:tag name="KSO_WM_TEMPLATE_INDEX" val="20230928"/>
  <p:tag name="KSO_WM_SLIDE_TYPE" val="text"/>
  <p:tag name="KSO_WM_SLIDE_SUBTYPE" val="diag"/>
  <p:tag name="KSO_WM_SLIDE_SIZE" val="829*267.9"/>
  <p:tag name="KSO_WM_SLIDE_POSITION" val="66.95*170.7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28_5*l_h_f*1_1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智能图形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28_5*l_h_f*1_2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智能图形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28_5*l_h_f*1_3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智能图形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0928_5*l_h_f*1_4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智能图形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0928_5*l_h_f*1_5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智能图形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0928_5*l_h_f*1_6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智能图形项正文"/>
  <p:tag name="KSO_WM_UNIT_TEXT_FILL_FORE_SCHEMECOLOR_INDEX" val="1"/>
  <p:tag name="KSO_WM_UNIT_TEXT_FILL_TYPE" val="1"/>
  <p:tag name="KSO_WM_UNIT_TEXT_TYPE" val="1"/>
  <p:tag name="KSO_WM_UNIT_USESOURCEFORMAT_APPLY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1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5,&quot;colorType&quot;:1,&quot;foreColorIndex&quot;:5,&quot;pos&quot;:1,&quot;transparency&quot;:0},{&quot;brightness&quot;:0.20000000298023224,&quot;colorType&quot;:1,&quot;foreColorIndex&quot;:5,&quot;pos&quot;:0.23000000417232513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1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20000000298023224,&quot;colorType&quot;:1,&quot;foreColorIndex&quot;:5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2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5,&quot;colorType&quot;:1,&quot;foreColorIndex&quot;:6,&quot;pos&quot;:1,&quot;transparency&quot;:0},{&quot;brightness&quot;:0.20000000298023224,&quot;colorType&quot;:1,&quot;foreColorIndex&quot;:6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2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20000000298023224,&quot;colorType&quot;:1,&quot;foreColorIndex&quot;:6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6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3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5,&quot;colorType&quot;:1,&quot;foreColorIndex&quot;:7,&quot;pos&quot;:1,&quot;transparency&quot;:0},{&quot;brightness&quot;:0.20000000298023224,&quot;colorType&quot;:1,&quot;foreColorIndex&quot;:7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3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20000000298023224,&quot;colorType&quot;:1,&quot;foreColorIndex&quot;:7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7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4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4_2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5,&quot;colorType&quot;:1,&quot;foreColorIndex&quot;:8,&quot;pos&quot;:1,&quot;transparency&quot;:0},{&quot;brightness&quot;:0.20000000298023224,&quot;colorType&quot;:1,&quot;foreColorIndex&quot;:8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4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4_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20000000298023224,&quot;colorType&quot;:1,&quot;foreColorIndex&quot;:8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5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5_2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5,&quot;colorType&quot;:1,&quot;foreColorIndex&quot;:9,&quot;pos&quot;:1,&quot;transparency&quot;:0},{&quot;brightness&quot;:0.20000000298023224,&quot;colorType&quot;:1,&quot;foreColorIndex&quot;:9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5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5_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20000000298023224,&quot;colorType&quot;:1,&quot;foreColorIndex&quot;:9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9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6_2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6_2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5,&quot;colorType&quot;:1,&quot;foreColorIndex&quot;:10,&quot;pos&quot;:1,&quot;transparency&quot;:0},{&quot;brightness&quot;:0.20000000298023224,&quot;colorType&quot;:1,&quot;foreColorIndex&quot;:10,&quot;pos&quot;:0.2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28_5*l_h_i*1_6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DIAGRAM_GROUP_CODE" val="l1-1"/>
  <p:tag name="KSO_WM_UNIT_TYPE" val="l_h_i"/>
  <p:tag name="KSO_WM_UNIT_INDEX" val="1_6_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.20000000298023224,&quot;colorType&quot;:1,&quot;foreColorIndex&quot;:10,&quot;pos&quot;:0.699999988079071,&quot;transparency&quot;:0},{&quot;brightness&quot;:0.800000011920929,&quot;colorType&quot;:1,&quot;foreColorIndex&quot;:5,&quot;pos&quot;:0,&quot;transparency&quot;:0},{&quot;brightness&quot;:0,&quot;colorType&quot;:1,&quot;foreColorIndex&quot;:10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8_5*l_h_x*1_2_3"/>
  <p:tag name="KSO_WM_TEMPLATE_CATEGORY" val="diagram"/>
  <p:tag name="KSO_WM_TEMPLATE_INDEX" val="2023092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x"/>
  <p:tag name="KSO_WM_UNIT_INDEX" val="1_2_3"/>
  <p:tag name="KSO_WM_UNIT_VALUE" val="98*10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6"/>
  <p:tag name="KSO_WM_UNI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0928_5*l_h_x*1_1_1"/>
  <p:tag name="KSO_WM_TEMPLATE_CATEGORY" val="diagram"/>
  <p:tag name="KSO_WM_TEMPLATE_INDEX" val="20230928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VALUE" val="93*78"/>
  <p:tag name="KSO_WM_UNIT_TYPE" val="l_h_x"/>
  <p:tag name="KSO_WM_UNIT_INDEX" val="1_1_1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UNI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3.1792913385827,&quot;left&quot;:414.51606299212597,&quot;top&quot;:130.7556692913386,&quot;width&quot;:289.7784251968504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8_5*l_h_x*1_3_3"/>
  <p:tag name="KSO_WM_TEMPLATE_CATEGORY" val="diagram"/>
  <p:tag name="KSO_WM_TEMPLATE_INDEX" val="2023092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x"/>
  <p:tag name="KSO_WM_UNIT_INDEX" val="1_3_3"/>
  <p:tag name="KSO_WM_UNIT_VALUE" val="92*92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,&quot;colorType&quot;:1,&quot;foreColorIndex&quot;:7,&quot;pos&quot;:0,&quot;transparency&quot;:0},{&quot;brightness&quot;:0,&quot;colorType&quot;:1,&quot;foreColorIndex&quot;:7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7"/>
  <p:tag name="KSO_WM_UNI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8_5*l_h_x*1_4_3"/>
  <p:tag name="KSO_WM_TEMPLATE_CATEGORY" val="diagram"/>
  <p:tag name="KSO_WM_TEMPLATE_INDEX" val="2023092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x"/>
  <p:tag name="KSO_WM_UNIT_INDEX" val="1_4_3"/>
  <p:tag name="KSO_WM_UNIT_VALUE" val="86*98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,&quot;colorType&quot;:1,&quot;foreColorIndex&quot;:8,&quot;pos&quot;:0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8"/>
  <p:tag name="KSO_WM_UNI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8_5*l_h_x*1_5_3"/>
  <p:tag name="KSO_WM_TEMPLATE_CATEGORY" val="diagram"/>
  <p:tag name="KSO_WM_TEMPLATE_INDEX" val="2023092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x"/>
  <p:tag name="KSO_WM_UNIT_INDEX" val="1_5_3"/>
  <p:tag name="KSO_WM_UNIT_VALUE" val="91*134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,&quot;colorType&quot;:1,&quot;foreColorIndex&quot;:9,&quot;pos&quot;:0,&quot;transparency&quot;:0},{&quot;brightness&quot;:0,&quot;colorType&quot;:1,&quot;foreColorIndex&quot;:9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9"/>
  <p:tag name="KSO_WM_UNI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8_5*l_h_x*1_6_3"/>
  <p:tag name="KSO_WM_TEMPLATE_CATEGORY" val="diagram"/>
  <p:tag name="KSO_WM_TEMPLATE_INDEX" val="2023092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l1-1"/>
  <p:tag name="KSO_WM_UNIT_TYPE" val="l_h_x"/>
  <p:tag name="KSO_WM_UNIT_INDEX" val="1_6_3"/>
  <p:tag name="KSO_WM_UNIT_VALUE" val="95*95"/>
  <p:tag name="KSO_WM_DIAGRAM_MAX_ITEMCNT" val="6"/>
  <p:tag name="KSO_WM_DIAGRAM_MIN_ITEMCNT" val="2"/>
  <p:tag name="KSO_WM_DIAGRAM_VIRTUALLY_FRAME" val="{&quot;height&quot;:278.6000061035156,&quot;left&quot;:60.05,&quot;top&quot;:165.39995757816342,&quot;width&quot;:842.8}"/>
  <p:tag name="KSO_WM_DIAGRAM_COLOR_MATCH_VALUE" val="{&quot;shape&quot;:{&quot;fill&quot;:{&quot;gradient&quot;:[{&quot;brightness&quot;:0,&quot;colorType&quot;:1,&quot;foreColorIndex&quot;:10,&quot;pos&quot;:0,&quot;transparency&quot;:0},{&quot;brightness&quot;:0,&quot;colorType&quot;:1,&quot;foreColorIndex&quot;:10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0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C9DC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186</Words>
  <Application>Microsoft Office PowerPoint</Application>
  <PresentationFormat>宽屏</PresentationFormat>
  <Paragraphs>82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站酷小薇LOGO体</vt:lpstr>
      <vt:lpstr>等线</vt:lpstr>
      <vt:lpstr>Arial</vt:lpstr>
      <vt:lpstr>Calibri</vt:lpstr>
      <vt:lpstr>楷体</vt:lpstr>
      <vt:lpstr>等线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佳佳PPT</dc:creator>
  <cp:lastModifiedBy>宏钉 李</cp:lastModifiedBy>
  <cp:revision>25</cp:revision>
  <dcterms:created xsi:type="dcterms:W3CDTF">2020-04-22T07:48:00Z</dcterms:created>
  <dcterms:modified xsi:type="dcterms:W3CDTF">2025-04-08T07:27:31Z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DE82771525C14D6783F6627F2BEAFE2C_11</vt:lpwstr>
  </property>
  <property fmtid="{D5CDD505-2E9C-101B-9397-08002B2CF9AE}" pid="3" name="KSOProductBuildVer">
    <vt:lpwstr>2052-12.1.0.20784</vt:lpwstr>
  </property>
</Properties>
</file>