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20" r:id="rId2"/>
    <p:sldId id="257" r:id="rId3"/>
    <p:sldId id="310" r:id="rId4"/>
    <p:sldId id="259" r:id="rId5"/>
    <p:sldId id="260" r:id="rId6"/>
    <p:sldId id="305" r:id="rId7"/>
    <p:sldId id="317" r:id="rId8"/>
    <p:sldId id="318" r:id="rId9"/>
    <p:sldId id="300" r:id="rId10"/>
    <p:sldId id="306" r:id="rId11"/>
    <p:sldId id="307" r:id="rId12"/>
    <p:sldId id="308" r:id="rId13"/>
    <p:sldId id="302" r:id="rId14"/>
    <p:sldId id="312" r:id="rId15"/>
    <p:sldId id="313" r:id="rId16"/>
    <p:sldId id="301" r:id="rId17"/>
    <p:sldId id="314" r:id="rId18"/>
    <p:sldId id="315" r:id="rId19"/>
    <p:sldId id="316" r:id="rId20"/>
    <p:sldId id="262" r:id="rId21"/>
    <p:sldId id="319" r:id="rId22"/>
  </p:sldIdLst>
  <p:sldSz cx="12198350" cy="6859588"/>
  <p:notesSz cx="6858000" cy="9144000"/>
  <p:embeddedFontLst>
    <p:embeddedFont>
      <p:font typeface="Arial Black" panose="020B0A04020102020204" pitchFamily="34" charset="0"/>
      <p:bold r:id="rId24"/>
    </p:embeddedFont>
    <p:embeddedFont>
      <p:font typeface="黑体" panose="02010609060101010101" pitchFamily="49" charset="-122"/>
      <p:regular r:id="rId25"/>
    </p:embeddedFont>
    <p:embeddedFont>
      <p:font typeface="幼圆" panose="02010509060101010101" pitchFamily="49" charset="-122"/>
      <p:regular r:id="rId26"/>
    </p:embeddedFont>
  </p:embeddedFontLst>
  <p:defaultTextStyle>
    <a:defPPr>
      <a:defRPr lang="zh-CN"/>
    </a:defPPr>
    <a:lvl1pPr algn="l" defTabSz="10890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1pPr>
    <a:lvl2pPr marL="544830" indent="-87630" algn="l" defTabSz="10890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2pPr>
    <a:lvl3pPr marL="1089025" indent="-174625" algn="l" defTabSz="10890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3pPr>
    <a:lvl4pPr marL="1633855" indent="-262255" algn="l" defTabSz="10890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4pPr>
    <a:lvl5pPr marL="2178050" indent="-349250" algn="l" defTabSz="1089025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65F73"/>
    <a:srgbClr val="708588"/>
    <a:srgbClr val="945357"/>
    <a:srgbClr val="C0C0C0"/>
    <a:srgbClr val="E1A698"/>
    <a:srgbClr val="568491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87" d="100"/>
          <a:sy n="87" d="100"/>
        </p:scale>
        <p:origin x="60" y="132"/>
      </p:cViewPr>
      <p:guideLst>
        <p:guide orient="horz" pos="2251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264CFC-7596-4750-97E7-56ACF09FA693}" type="datetime1">
              <a:rPr lang="zh-CN" altLang="en-US"/>
              <a:t>2025/4/8</a:t>
            </a:fld>
            <a:endParaRPr lang="zh-CN" altLang="en-US" sz="1200"/>
          </a:p>
        </p:txBody>
      </p:sp>
      <p:sp>
        <p:nvSpPr>
          <p:cNvPr id="13316" name="幻灯片图像占位符 3"/>
          <p:cNvSpPr>
            <a:spLocks noGrp="1" noRot="1" noChangeAspect="1" noChangeArrowheads="1"/>
          </p:cNvSpPr>
          <p:nvPr>
            <p:ph type="sldImg" idx="9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9157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ea typeface="宋体" panose="02010600030101010101" pitchFamily="2" charset="-122"/>
              </a:rPr>
              <a:t>单击此处编辑母版文本样式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ea typeface="宋体" panose="02010600030101010101" pitchFamily="2" charset="-122"/>
              </a:rPr>
              <a:t>第二级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ea typeface="宋体" panose="02010600030101010101" pitchFamily="2" charset="-122"/>
              </a:rPr>
              <a:t>第三级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ea typeface="宋体" panose="02010600030101010101" pitchFamily="2" charset="-122"/>
              </a:rPr>
              <a:t>第四级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200">
                <a:ea typeface="宋体" panose="02010600030101010101" pitchFamily="2" charset="-122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noProof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2A1510-D571-4A9A-BC1E-A934E3916D6A}" type="slidenum">
              <a:rPr altLang="en-US"/>
              <a:t>‹#›</a:t>
            </a:fld>
            <a:endParaRPr lang="zh-CN" altLang="en-US" sz="1200">
              <a:ea typeface="幼圆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6357938"/>
            <a:ext cx="27447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‹#›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0" y="333375"/>
            <a:ext cx="12198350" cy="431800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6770688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教学设计</a:t>
            </a:r>
          </a:p>
        </p:txBody>
      </p:sp>
      <p:sp>
        <p:nvSpPr>
          <p:cNvPr id="10" name="矩形 12"/>
          <p:cNvSpPr>
            <a:spLocks noChangeArrowheads="1"/>
          </p:cNvSpPr>
          <p:nvPr userDrawn="1"/>
        </p:nvSpPr>
        <p:spPr bwMode="auto">
          <a:xfrm>
            <a:off x="8018463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教学过程</a:t>
            </a:r>
          </a:p>
        </p:txBody>
      </p:sp>
      <p:sp>
        <p:nvSpPr>
          <p:cNvPr id="11" name="矩形 13"/>
          <p:cNvSpPr>
            <a:spLocks noChangeArrowheads="1"/>
          </p:cNvSpPr>
          <p:nvPr userDrawn="1"/>
        </p:nvSpPr>
        <p:spPr bwMode="auto">
          <a:xfrm>
            <a:off x="9266238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教学反思</a:t>
            </a:r>
          </a:p>
        </p:txBody>
      </p:sp>
      <p:sp>
        <p:nvSpPr>
          <p:cNvPr id="12" name="矩形 1"/>
          <p:cNvSpPr>
            <a:spLocks noChangeArrowheads="1"/>
          </p:cNvSpPr>
          <p:nvPr userDrawn="1"/>
        </p:nvSpPr>
        <p:spPr bwMode="auto">
          <a:xfrm>
            <a:off x="0" y="765175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 userDrawn="1"/>
        </p:nvSpPr>
        <p:spPr bwMode="auto">
          <a:xfrm>
            <a:off x="5451130" y="333809"/>
            <a:ext cx="12239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945357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教学分析</a:t>
            </a:r>
          </a:p>
        </p:txBody>
      </p:sp>
      <p:grpSp>
        <p:nvGrpSpPr>
          <p:cNvPr id="14" name="组合 5"/>
          <p:cNvGrpSpPr/>
          <p:nvPr userDrawn="1"/>
        </p:nvGrpSpPr>
        <p:grpSpPr bwMode="auto">
          <a:xfrm>
            <a:off x="10944225" y="368300"/>
            <a:ext cx="360363" cy="361950"/>
            <a:chOff x="0" y="0"/>
            <a:chExt cx="360000" cy="360000"/>
          </a:xfrm>
        </p:grpSpPr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7" name="组合 4"/>
          <p:cNvGrpSpPr/>
          <p:nvPr userDrawn="1"/>
        </p:nvGrpSpPr>
        <p:grpSpPr bwMode="auto">
          <a:xfrm>
            <a:off x="11449050" y="368300"/>
            <a:ext cx="360363" cy="361950"/>
            <a:chOff x="0" y="0"/>
            <a:chExt cx="360000" cy="360000"/>
          </a:xfrm>
        </p:grpSpPr>
        <p:sp>
          <p:nvSpPr>
            <p:cNvPr id="18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矩形 6"/>
          <p:cNvSpPr>
            <a:spLocks noChangeArrowheads="1"/>
          </p:cNvSpPr>
          <p:nvPr userDrawn="1"/>
        </p:nvSpPr>
        <p:spPr bwMode="auto">
          <a:xfrm>
            <a:off x="0" y="6562725"/>
            <a:ext cx="12198350" cy="296863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 userDrawn="1"/>
        </p:nvSpPr>
        <p:spPr bwMode="auto">
          <a:xfrm>
            <a:off x="0" y="6599238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 userDrawn="1"/>
        </p:nvSpPr>
        <p:spPr bwMode="auto">
          <a:xfrm>
            <a:off x="1468438" y="294232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rPr>
              <a:t>点击输入您的标题内容</a:t>
            </a: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70064" y="290279"/>
            <a:ext cx="510129" cy="569925"/>
            <a:chOff x="980018" y="1632514"/>
            <a:chExt cx="696284" cy="777900"/>
          </a:xfrm>
          <a:solidFill>
            <a:srgbClr val="465F73"/>
          </a:solidFill>
        </p:grpSpPr>
        <p:sp>
          <p:nvSpPr>
            <p:cNvPr id="24" name="任意多边形 23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 24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 25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 27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 29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 31"/>
            <p:cNvSpPr>
              <a:spLocks noChangeArrowheads="1"/>
            </p:cNvSpPr>
            <p:nvPr userDrawn="1"/>
          </p:nvSpPr>
          <p:spPr bwMode="auto">
            <a:xfrm>
              <a:off x="1058825" y="1632514"/>
              <a:ext cx="617477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6357938"/>
            <a:ext cx="27447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‹#›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0" y="333375"/>
            <a:ext cx="12198350" cy="431800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6770688" y="333375"/>
            <a:ext cx="12239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945357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教学设计</a:t>
            </a:r>
          </a:p>
        </p:txBody>
      </p:sp>
      <p:sp>
        <p:nvSpPr>
          <p:cNvPr id="10" name="矩形 12"/>
          <p:cNvSpPr>
            <a:spLocks noChangeArrowheads="1"/>
          </p:cNvSpPr>
          <p:nvPr userDrawn="1"/>
        </p:nvSpPr>
        <p:spPr bwMode="auto">
          <a:xfrm>
            <a:off x="8018463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教学过程</a:t>
            </a:r>
          </a:p>
        </p:txBody>
      </p:sp>
      <p:sp>
        <p:nvSpPr>
          <p:cNvPr id="11" name="矩形 13"/>
          <p:cNvSpPr>
            <a:spLocks noChangeArrowheads="1"/>
          </p:cNvSpPr>
          <p:nvPr userDrawn="1"/>
        </p:nvSpPr>
        <p:spPr bwMode="auto">
          <a:xfrm>
            <a:off x="9266238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教学反思</a:t>
            </a:r>
          </a:p>
        </p:txBody>
      </p:sp>
      <p:sp>
        <p:nvSpPr>
          <p:cNvPr id="12" name="矩形 1"/>
          <p:cNvSpPr>
            <a:spLocks noChangeArrowheads="1"/>
          </p:cNvSpPr>
          <p:nvPr userDrawn="1"/>
        </p:nvSpPr>
        <p:spPr bwMode="auto">
          <a:xfrm>
            <a:off x="0" y="765175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 userDrawn="1"/>
        </p:nvSpPr>
        <p:spPr bwMode="auto">
          <a:xfrm>
            <a:off x="5451130" y="333809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教学分析</a:t>
            </a:r>
          </a:p>
        </p:txBody>
      </p:sp>
      <p:grpSp>
        <p:nvGrpSpPr>
          <p:cNvPr id="14" name="组合 5"/>
          <p:cNvGrpSpPr/>
          <p:nvPr userDrawn="1"/>
        </p:nvGrpSpPr>
        <p:grpSpPr bwMode="auto">
          <a:xfrm>
            <a:off x="10944225" y="368300"/>
            <a:ext cx="360363" cy="361950"/>
            <a:chOff x="0" y="0"/>
            <a:chExt cx="360000" cy="360000"/>
          </a:xfrm>
        </p:grpSpPr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7" name="组合 4"/>
          <p:cNvGrpSpPr/>
          <p:nvPr userDrawn="1"/>
        </p:nvGrpSpPr>
        <p:grpSpPr bwMode="auto">
          <a:xfrm>
            <a:off x="11449050" y="368300"/>
            <a:ext cx="360363" cy="361950"/>
            <a:chOff x="0" y="0"/>
            <a:chExt cx="360000" cy="360000"/>
          </a:xfrm>
        </p:grpSpPr>
        <p:sp>
          <p:nvSpPr>
            <p:cNvPr id="18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矩形 6"/>
          <p:cNvSpPr>
            <a:spLocks noChangeArrowheads="1"/>
          </p:cNvSpPr>
          <p:nvPr userDrawn="1"/>
        </p:nvSpPr>
        <p:spPr bwMode="auto">
          <a:xfrm>
            <a:off x="0" y="6562725"/>
            <a:ext cx="12198350" cy="296863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 userDrawn="1"/>
        </p:nvSpPr>
        <p:spPr bwMode="auto">
          <a:xfrm>
            <a:off x="0" y="6599238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 userDrawn="1"/>
        </p:nvSpPr>
        <p:spPr bwMode="auto">
          <a:xfrm>
            <a:off x="1468438" y="294232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rPr>
              <a:t>点击输入您的标题内容</a:t>
            </a: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70064" y="290279"/>
            <a:ext cx="510129" cy="569925"/>
            <a:chOff x="980018" y="1632514"/>
            <a:chExt cx="696284" cy="777900"/>
          </a:xfrm>
          <a:solidFill>
            <a:srgbClr val="465F73"/>
          </a:solidFill>
        </p:grpSpPr>
        <p:sp>
          <p:nvSpPr>
            <p:cNvPr id="24" name="任意多边形 23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 24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 25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 27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 29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 31"/>
            <p:cNvSpPr>
              <a:spLocks noChangeArrowheads="1"/>
            </p:cNvSpPr>
            <p:nvPr userDrawn="1"/>
          </p:nvSpPr>
          <p:spPr bwMode="auto">
            <a:xfrm>
              <a:off x="1058825" y="1632514"/>
              <a:ext cx="617477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6357938"/>
            <a:ext cx="27447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‹#›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0" y="333375"/>
            <a:ext cx="12198350" cy="431800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6770688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教学设计</a:t>
            </a:r>
          </a:p>
        </p:txBody>
      </p:sp>
      <p:sp>
        <p:nvSpPr>
          <p:cNvPr id="10" name="矩形 12"/>
          <p:cNvSpPr>
            <a:spLocks noChangeArrowheads="1"/>
          </p:cNvSpPr>
          <p:nvPr userDrawn="1"/>
        </p:nvSpPr>
        <p:spPr bwMode="auto">
          <a:xfrm>
            <a:off x="8018463" y="333375"/>
            <a:ext cx="12239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945357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教学过程</a:t>
            </a:r>
          </a:p>
        </p:txBody>
      </p:sp>
      <p:sp>
        <p:nvSpPr>
          <p:cNvPr id="11" name="矩形 13"/>
          <p:cNvSpPr>
            <a:spLocks noChangeArrowheads="1"/>
          </p:cNvSpPr>
          <p:nvPr userDrawn="1"/>
        </p:nvSpPr>
        <p:spPr bwMode="auto">
          <a:xfrm>
            <a:off x="9266238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教学反思</a:t>
            </a:r>
          </a:p>
        </p:txBody>
      </p:sp>
      <p:sp>
        <p:nvSpPr>
          <p:cNvPr id="12" name="矩形 1"/>
          <p:cNvSpPr>
            <a:spLocks noChangeArrowheads="1"/>
          </p:cNvSpPr>
          <p:nvPr userDrawn="1"/>
        </p:nvSpPr>
        <p:spPr bwMode="auto">
          <a:xfrm>
            <a:off x="0" y="765175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 userDrawn="1"/>
        </p:nvSpPr>
        <p:spPr bwMode="auto">
          <a:xfrm>
            <a:off x="5451130" y="333809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教学分析</a:t>
            </a:r>
          </a:p>
        </p:txBody>
      </p:sp>
      <p:grpSp>
        <p:nvGrpSpPr>
          <p:cNvPr id="14" name="组合 5"/>
          <p:cNvGrpSpPr/>
          <p:nvPr userDrawn="1"/>
        </p:nvGrpSpPr>
        <p:grpSpPr bwMode="auto">
          <a:xfrm>
            <a:off x="10944225" y="368300"/>
            <a:ext cx="360363" cy="361950"/>
            <a:chOff x="0" y="0"/>
            <a:chExt cx="360000" cy="360000"/>
          </a:xfrm>
        </p:grpSpPr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7" name="组合 4"/>
          <p:cNvGrpSpPr/>
          <p:nvPr userDrawn="1"/>
        </p:nvGrpSpPr>
        <p:grpSpPr bwMode="auto">
          <a:xfrm>
            <a:off x="11449050" y="368300"/>
            <a:ext cx="360363" cy="361950"/>
            <a:chOff x="0" y="0"/>
            <a:chExt cx="360000" cy="360000"/>
          </a:xfrm>
        </p:grpSpPr>
        <p:sp>
          <p:nvSpPr>
            <p:cNvPr id="18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矩形 6"/>
          <p:cNvSpPr>
            <a:spLocks noChangeArrowheads="1"/>
          </p:cNvSpPr>
          <p:nvPr userDrawn="1"/>
        </p:nvSpPr>
        <p:spPr bwMode="auto">
          <a:xfrm>
            <a:off x="0" y="6562725"/>
            <a:ext cx="12198350" cy="296863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 userDrawn="1"/>
        </p:nvSpPr>
        <p:spPr bwMode="auto">
          <a:xfrm>
            <a:off x="0" y="6599238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 userDrawn="1"/>
        </p:nvSpPr>
        <p:spPr bwMode="auto">
          <a:xfrm>
            <a:off x="1468438" y="294232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rPr>
              <a:t>点击输入您的标题内容</a:t>
            </a: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70064" y="290279"/>
            <a:ext cx="510129" cy="569925"/>
            <a:chOff x="980018" y="1632514"/>
            <a:chExt cx="696284" cy="777900"/>
          </a:xfrm>
          <a:solidFill>
            <a:srgbClr val="465F73"/>
          </a:solidFill>
        </p:grpSpPr>
        <p:sp>
          <p:nvSpPr>
            <p:cNvPr id="24" name="任意多边形 23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 24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 25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 27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 29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 31"/>
            <p:cNvSpPr>
              <a:spLocks noChangeArrowheads="1"/>
            </p:cNvSpPr>
            <p:nvPr userDrawn="1"/>
          </p:nvSpPr>
          <p:spPr bwMode="auto">
            <a:xfrm>
              <a:off x="1058825" y="1632514"/>
              <a:ext cx="617477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6357938"/>
            <a:ext cx="27447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‹#›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0" y="333375"/>
            <a:ext cx="12198350" cy="431800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矩形 11"/>
          <p:cNvSpPr>
            <a:spLocks noChangeArrowheads="1"/>
          </p:cNvSpPr>
          <p:nvPr userDrawn="1"/>
        </p:nvSpPr>
        <p:spPr bwMode="auto">
          <a:xfrm>
            <a:off x="6770688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教学设计</a:t>
            </a:r>
          </a:p>
        </p:txBody>
      </p:sp>
      <p:sp>
        <p:nvSpPr>
          <p:cNvPr id="10" name="矩形 12"/>
          <p:cNvSpPr>
            <a:spLocks noChangeArrowheads="1"/>
          </p:cNvSpPr>
          <p:nvPr userDrawn="1"/>
        </p:nvSpPr>
        <p:spPr bwMode="auto">
          <a:xfrm>
            <a:off x="8018463" y="333375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教学过程</a:t>
            </a:r>
          </a:p>
        </p:txBody>
      </p:sp>
      <p:sp>
        <p:nvSpPr>
          <p:cNvPr id="11" name="矩形 13"/>
          <p:cNvSpPr>
            <a:spLocks noChangeArrowheads="1"/>
          </p:cNvSpPr>
          <p:nvPr userDrawn="1"/>
        </p:nvSpPr>
        <p:spPr bwMode="auto">
          <a:xfrm>
            <a:off x="9266238" y="333375"/>
            <a:ext cx="1223962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945357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教学反思</a:t>
            </a:r>
          </a:p>
        </p:txBody>
      </p:sp>
      <p:sp>
        <p:nvSpPr>
          <p:cNvPr id="12" name="矩形 1"/>
          <p:cNvSpPr>
            <a:spLocks noChangeArrowheads="1"/>
          </p:cNvSpPr>
          <p:nvPr userDrawn="1"/>
        </p:nvSpPr>
        <p:spPr bwMode="auto">
          <a:xfrm>
            <a:off x="0" y="765175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3"/>
          <p:cNvSpPr>
            <a:spLocks noChangeArrowheads="1"/>
          </p:cNvSpPr>
          <p:nvPr userDrawn="1"/>
        </p:nvSpPr>
        <p:spPr bwMode="auto">
          <a:xfrm>
            <a:off x="5451130" y="333809"/>
            <a:ext cx="122396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FFFF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教学分析</a:t>
            </a:r>
          </a:p>
        </p:txBody>
      </p:sp>
      <p:grpSp>
        <p:nvGrpSpPr>
          <p:cNvPr id="14" name="组合 5"/>
          <p:cNvGrpSpPr/>
          <p:nvPr userDrawn="1"/>
        </p:nvGrpSpPr>
        <p:grpSpPr bwMode="auto">
          <a:xfrm>
            <a:off x="10944225" y="368300"/>
            <a:ext cx="360363" cy="361950"/>
            <a:chOff x="0" y="0"/>
            <a:chExt cx="360000" cy="360000"/>
          </a:xfrm>
        </p:grpSpPr>
        <p:sp>
          <p:nvSpPr>
            <p:cNvPr id="15" name="椭圆 15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6" name="燕尾形 16">
              <a:hlinkClick r:id="" action="ppaction://hlinkshowjump?jump=previousslide"/>
            </p:cNvPr>
            <p:cNvSpPr>
              <a:spLocks noChangeArrowheads="1"/>
            </p:cNvSpPr>
            <p:nvPr/>
          </p:nvSpPr>
          <p:spPr bwMode="auto">
            <a:xfrm flipH="1"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7" name="组合 4"/>
          <p:cNvGrpSpPr/>
          <p:nvPr userDrawn="1"/>
        </p:nvGrpSpPr>
        <p:grpSpPr bwMode="auto">
          <a:xfrm>
            <a:off x="11449050" y="368300"/>
            <a:ext cx="360363" cy="361950"/>
            <a:chOff x="0" y="0"/>
            <a:chExt cx="360000" cy="360000"/>
          </a:xfrm>
        </p:grpSpPr>
        <p:sp>
          <p:nvSpPr>
            <p:cNvPr id="18" name="椭圆 2"/>
            <p:cNvSpPr>
              <a:spLocks noChangeArrowheads="1"/>
            </p:cNvSpPr>
            <p:nvPr/>
          </p:nvSpPr>
          <p:spPr bwMode="auto">
            <a:xfrm>
              <a:off x="0" y="0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9" name="燕尾形 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93569" y="93569"/>
              <a:ext cx="172863" cy="172863"/>
            </a:xfrm>
            <a:prstGeom prst="chevron">
              <a:avLst>
                <a:gd name="adj" fmla="val 50000"/>
              </a:avLst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2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0" name="矩形 6"/>
          <p:cNvSpPr>
            <a:spLocks noChangeArrowheads="1"/>
          </p:cNvSpPr>
          <p:nvPr userDrawn="1"/>
        </p:nvSpPr>
        <p:spPr bwMode="auto">
          <a:xfrm>
            <a:off x="0" y="6562725"/>
            <a:ext cx="12198350" cy="296863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 userDrawn="1"/>
        </p:nvSpPr>
        <p:spPr bwMode="auto">
          <a:xfrm>
            <a:off x="0" y="6599238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TextBox 21"/>
          <p:cNvSpPr>
            <a:spLocks noChangeArrowheads="1"/>
          </p:cNvSpPr>
          <p:nvPr userDrawn="1"/>
        </p:nvSpPr>
        <p:spPr bwMode="auto">
          <a:xfrm>
            <a:off x="1468438" y="294232"/>
            <a:ext cx="326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2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rPr>
              <a:t>点击输入您的标题内容</a:t>
            </a:r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470064" y="290279"/>
            <a:ext cx="510129" cy="569925"/>
            <a:chOff x="980018" y="1632514"/>
            <a:chExt cx="696284" cy="777900"/>
          </a:xfrm>
          <a:solidFill>
            <a:srgbClr val="465F73"/>
          </a:solidFill>
        </p:grpSpPr>
        <p:sp>
          <p:nvSpPr>
            <p:cNvPr id="24" name="任意多边形 23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任意多边形 24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 25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任意多边形 26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 27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任意多边形 28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任意多边形 29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任意多边形 30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任意多边形 31"/>
            <p:cNvSpPr>
              <a:spLocks noChangeArrowheads="1"/>
            </p:cNvSpPr>
            <p:nvPr userDrawn="1"/>
          </p:nvSpPr>
          <p:spPr bwMode="auto">
            <a:xfrm>
              <a:off x="1058825" y="1632514"/>
              <a:ext cx="617477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6587" y="365211"/>
            <a:ext cx="1183127" cy="581318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4942" y="365211"/>
            <a:ext cx="7937401" cy="58131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>
          <a:xfrm>
            <a:off x="838200" y="6357938"/>
            <a:ext cx="27447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AB932-E585-42CE-B3EA-B491DB15C799}" type="datetime1">
              <a:rPr lang="zh-CN" altLang="en-US"/>
              <a:t>2025/4/8</a:t>
            </a:fld>
            <a:endParaRPr lang="zh-CN" altLang="en-US" sz="1800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>
          <a:xfrm>
            <a:off x="4040188" y="6357938"/>
            <a:ext cx="411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>
          <a:xfrm>
            <a:off x="8615363" y="6357938"/>
            <a:ext cx="274478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EF9449-CC20-48ED-843B-C126A181EE0D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7938"/>
            <a:ext cx="274478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3655B-044D-434E-8D42-B802C39A2841}" type="datetime1">
              <a:rPr lang="zh-CN" altLang="en-US"/>
              <a:t>2025/4/8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40188" y="6357938"/>
            <a:ext cx="41179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5363" y="6357938"/>
            <a:ext cx="2744787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58B260-51AA-4856-B699-ADEECBCDAFE2}" type="slidenum">
              <a:rPr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sldNum="0" hdr="0" ft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ln w="9525">
            <a:noFill/>
          </a:ln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130000"/>
        <a:buBlip>
          <a:blip r:embed="rId10"/>
        </a:buBlip>
        <a:defRPr sz="2000" kern="1200">
          <a:solidFill>
            <a:srgbClr val="1486AF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8EB5E4"/>
        </a:buClr>
        <a:buFont typeface="幼圆" panose="02010509060101010101" pitchFamily="49" charset="-122"/>
        <a:buChar char=" "/>
        <a:defRPr sz="1600" kern="1200">
          <a:solidFill>
            <a:srgbClr val="979797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30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2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747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447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67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87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.xml"/><Relationship Id="rId7" Type="http://schemas.openxmlformats.org/officeDocument/2006/relationships/image" Target="../media/image1.png"/><Relationship Id="rId2" Type="http://schemas.openxmlformats.org/officeDocument/2006/relationships/audio" Target="file:///C:\Users\Administrator\Desktop\McFly%20-%20Love%20Is%20Easy.mp3" TargetMode="External"/><Relationship Id="rId1" Type="http://schemas.microsoft.com/office/2007/relationships/media" Target="file:///C:\Users\Administrator\Desktop\McFly%20-%20Love%20Is%20Easy.mp3" TargetMode="Externa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0" y="1773679"/>
            <a:ext cx="12198350" cy="1897184"/>
          </a:xfrm>
          <a:prstGeom prst="rect">
            <a:avLst/>
          </a:prstGeom>
          <a:solidFill>
            <a:srgbClr val="465F73"/>
          </a:solidFill>
          <a:ln>
            <a:noFill/>
          </a:ln>
          <a:effectLst/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7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McFly - Love Is Easy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988" y="-3048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159"/>
          <p:cNvSpPr/>
          <p:nvPr>
            <p:custDataLst>
              <p:tags r:id="rId3"/>
            </p:custDataLst>
          </p:nvPr>
        </p:nvSpPr>
        <p:spPr>
          <a:xfrm>
            <a:off x="3252109" y="4672101"/>
            <a:ext cx="2799953" cy="413808"/>
          </a:xfrm>
          <a:prstGeom prst="roundRect">
            <a:avLst>
              <a:gd name="adj" fmla="val 50000"/>
            </a:avLst>
          </a:prstGeom>
          <a:solidFill>
            <a:srgbClr val="568491"/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prstClr val="white"/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+mn-lt"/>
              </a:rPr>
              <a:t>主讲人：姓名</a:t>
            </a:r>
            <a:r>
              <a:rPr lang="en-US" altLang="zh-CN" sz="1800" b="1" dirty="0">
                <a:solidFill>
                  <a:prstClr val="white"/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+mn-lt"/>
              </a:rPr>
              <a:t> </a:t>
            </a:r>
            <a:endParaRPr lang="zh-CN" altLang="en-US" sz="1800" b="1" dirty="0">
              <a:solidFill>
                <a:prstClr val="white"/>
              </a:solidFill>
              <a:latin typeface="华康黑体W3(P)" panose="020B0300000000000000" pitchFamily="34" charset="-122"/>
              <a:ea typeface="华康黑体W3(P)" panose="020B0300000000000000" pitchFamily="34" charset="-122"/>
              <a:sym typeface="+mn-lt"/>
            </a:endParaRPr>
          </a:p>
        </p:txBody>
      </p:sp>
      <p:sp>
        <p:nvSpPr>
          <p:cNvPr id="7" name="圆角矩形 159"/>
          <p:cNvSpPr/>
          <p:nvPr>
            <p:custDataLst>
              <p:tags r:id="rId4"/>
            </p:custDataLst>
          </p:nvPr>
        </p:nvSpPr>
        <p:spPr>
          <a:xfrm>
            <a:off x="6302893" y="4672101"/>
            <a:ext cx="2604477" cy="413808"/>
          </a:xfrm>
          <a:prstGeom prst="roundRect">
            <a:avLst>
              <a:gd name="adj" fmla="val 50000"/>
            </a:avLst>
          </a:prstGeom>
          <a:solidFill>
            <a:srgbClr val="465F73"/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prstClr val="white"/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+mn-lt"/>
              </a:rPr>
              <a:t>日期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55514" y="3760756"/>
            <a:ext cx="8882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黑体W3(P)" panose="020B0300000000000000" pitchFamily="34" charset="-122"/>
                <a:ea typeface="华康黑体W3(P)" panose="020B0300000000000000" pitchFamily="34" charset="-122"/>
                <a:sym typeface="FZHei-B01S" panose="02010601030101010101" pitchFamily="2" charset="-122"/>
              </a:rPr>
              <a:t>副标题</a:t>
            </a:r>
          </a:p>
        </p:txBody>
      </p:sp>
      <p:sp>
        <p:nvSpPr>
          <p:cNvPr id="9" name="文本框 18"/>
          <p:cNvSpPr txBox="1"/>
          <p:nvPr>
            <p:custDataLst>
              <p:tags r:id="rId5"/>
            </p:custDataLst>
          </p:nvPr>
        </p:nvSpPr>
        <p:spPr>
          <a:xfrm>
            <a:off x="1634865" y="1917689"/>
            <a:ext cx="2441694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88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4535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黑体W7" panose="020B0709000000000000" pitchFamily="49" charset="-122"/>
                <a:ea typeface="华康黑体W7" panose="020B0709000000000000" pitchFamily="49" charset="-122"/>
                <a:sym typeface="+mn-lt"/>
              </a:rPr>
              <a:t>标题</a:t>
            </a:r>
          </a:p>
        </p:txBody>
      </p:sp>
      <p:sp>
        <p:nvSpPr>
          <p:cNvPr id="10" name="椭圆 8"/>
          <p:cNvSpPr>
            <a:spLocks noChangeArrowheads="1"/>
          </p:cNvSpPr>
          <p:nvPr/>
        </p:nvSpPr>
        <p:spPr bwMode="auto">
          <a:xfrm>
            <a:off x="5211780" y="2127185"/>
            <a:ext cx="1224086" cy="1224085"/>
          </a:xfrm>
          <a:prstGeom prst="ellipse">
            <a:avLst/>
          </a:prstGeom>
          <a:solidFill>
            <a:srgbClr val="465F73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7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</a:t>
            </a:r>
          </a:p>
        </p:txBody>
      </p:sp>
      <p:sp>
        <p:nvSpPr>
          <p:cNvPr id="11" name="椭圆 9"/>
          <p:cNvSpPr>
            <a:spLocks noChangeArrowheads="1"/>
          </p:cNvSpPr>
          <p:nvPr/>
        </p:nvSpPr>
        <p:spPr bwMode="auto">
          <a:xfrm>
            <a:off x="6524301" y="2127185"/>
            <a:ext cx="1224086" cy="1224085"/>
          </a:xfrm>
          <a:prstGeom prst="ellipse">
            <a:avLst/>
          </a:prstGeom>
          <a:solidFill>
            <a:srgbClr val="70858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7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学 </a:t>
            </a:r>
          </a:p>
        </p:txBody>
      </p:sp>
      <p:sp>
        <p:nvSpPr>
          <p:cNvPr id="12" name="椭圆 10"/>
          <p:cNvSpPr>
            <a:spLocks noChangeArrowheads="1"/>
          </p:cNvSpPr>
          <p:nvPr/>
        </p:nvSpPr>
        <p:spPr bwMode="auto">
          <a:xfrm>
            <a:off x="7836822" y="2127185"/>
            <a:ext cx="1224085" cy="1224085"/>
          </a:xfrm>
          <a:prstGeom prst="ellipse">
            <a:avLst/>
          </a:prstGeom>
          <a:solidFill>
            <a:srgbClr val="568491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7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设</a:t>
            </a:r>
            <a:endParaRPr lang="en-US" sz="6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1"/>
          <p:cNvSpPr>
            <a:spLocks noChangeArrowheads="1"/>
          </p:cNvSpPr>
          <p:nvPr/>
        </p:nvSpPr>
        <p:spPr bwMode="auto">
          <a:xfrm>
            <a:off x="9149341" y="2127185"/>
            <a:ext cx="1224085" cy="1224085"/>
          </a:xfrm>
          <a:prstGeom prst="ellipse">
            <a:avLst/>
          </a:prstGeom>
          <a:solidFill>
            <a:srgbClr val="E1A69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7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计</a:t>
            </a:r>
            <a:endParaRPr lang="en-US" sz="66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0" y="3718381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7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79161" y="1318338"/>
            <a:ext cx="4473391" cy="461665"/>
            <a:chOff x="1925210" y="1318338"/>
            <a:chExt cx="4473391" cy="461665"/>
          </a:xfrm>
        </p:grpSpPr>
        <p:sp>
          <p:nvSpPr>
            <p:cNvPr id="16" name="矩形 15"/>
            <p:cNvSpPr/>
            <p:nvPr/>
          </p:nvSpPr>
          <p:spPr>
            <a:xfrm>
              <a:off x="1925210" y="1318338"/>
              <a:ext cx="24123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708588"/>
                    </a:solidFill>
                  </a:ln>
                  <a:noFill/>
                </a:rPr>
                <a:t>T</a:t>
              </a:r>
              <a:r>
                <a:rPr lang="zh-CN" altLang="en-US" sz="2400" dirty="0">
                  <a:ln>
                    <a:solidFill>
                      <a:srgbClr val="708588"/>
                    </a:solidFill>
                  </a:ln>
                  <a:noFill/>
                </a:rPr>
                <a:t>eaching design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748" y="1451502"/>
              <a:ext cx="598853" cy="2612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3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1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1676E-6 2.03194E-6 L -1.81676E-6 0.07128 " pathEditMode="relative" rAng="0" ptsTypes="AA">
                                      <p:cBhvr>
                                        <p:cTn id="44" dur="125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2431E-6 2.03194E-6 L -3.2431E-6 0.07128 " pathEditMode="relative" rAng="0" ptsTypes="AA">
                                      <p:cBhvr>
                                        <p:cTn id="4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685236" y="1249641"/>
            <a:ext cx="3284566" cy="4853182"/>
            <a:chOff x="1912729" y="1458758"/>
            <a:chExt cx="3510756" cy="51873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" name="Group 4"/>
            <p:cNvGrpSpPr/>
            <p:nvPr/>
          </p:nvGrpSpPr>
          <p:grpSpPr>
            <a:xfrm>
              <a:off x="1972256" y="1458758"/>
              <a:ext cx="292103" cy="5187394"/>
              <a:chOff x="1374772" y="1213680"/>
              <a:chExt cx="274322" cy="5187394"/>
            </a:xfrm>
          </p:grpSpPr>
          <p:sp>
            <p:nvSpPr>
              <p:cNvPr id="20" name="Pentagon 21"/>
              <p:cNvSpPr/>
              <p:nvPr/>
            </p:nvSpPr>
            <p:spPr>
              <a:xfrm rot="5400000">
                <a:off x="1103752" y="5857228"/>
                <a:ext cx="814866" cy="272825"/>
              </a:xfrm>
              <a:prstGeom prst="homePlate">
                <a:avLst>
                  <a:gd name="adj" fmla="val 281623"/>
                </a:avLst>
              </a:prstGeom>
              <a:gradFill flip="none" rotWithShape="1">
                <a:gsLst>
                  <a:gs pos="100000">
                    <a:srgbClr val="B88954"/>
                  </a:gs>
                  <a:gs pos="0">
                    <a:srgbClr val="E1C9AF"/>
                  </a:gs>
                </a:gsLst>
                <a:lin ang="54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1" name="Rectangle 5"/>
              <p:cNvSpPr/>
              <p:nvPr/>
            </p:nvSpPr>
            <p:spPr>
              <a:xfrm>
                <a:off x="1374774" y="2007666"/>
                <a:ext cx="273845" cy="3776859"/>
              </a:xfrm>
              <a:custGeom>
                <a:avLst/>
                <a:gdLst>
                  <a:gd name="connsiteX0" fmla="*/ 0 w 272825"/>
                  <a:gd name="connsiteY0" fmla="*/ 0 h 3776662"/>
                  <a:gd name="connsiteX1" fmla="*/ 272825 w 272825"/>
                  <a:gd name="connsiteY1" fmla="*/ 0 h 3776662"/>
                  <a:gd name="connsiteX2" fmla="*/ 272825 w 272825"/>
                  <a:gd name="connsiteY2" fmla="*/ 3776662 h 3776662"/>
                  <a:gd name="connsiteX3" fmla="*/ 0 w 272825"/>
                  <a:gd name="connsiteY3" fmla="*/ 3776662 h 3776662"/>
                  <a:gd name="connsiteX4" fmla="*/ 0 w 272825"/>
                  <a:gd name="connsiteY4" fmla="*/ 0 h 3776662"/>
                  <a:gd name="connsiteX0-1" fmla="*/ 0 w 272825"/>
                  <a:gd name="connsiteY0-2" fmla="*/ 0 h 3776662"/>
                  <a:gd name="connsiteX1-3" fmla="*/ 272825 w 272825"/>
                  <a:gd name="connsiteY1-4" fmla="*/ 0 h 3776662"/>
                  <a:gd name="connsiteX2-5" fmla="*/ 272825 w 272825"/>
                  <a:gd name="connsiteY2-6" fmla="*/ 3776662 h 3776662"/>
                  <a:gd name="connsiteX3-7" fmla="*/ 0 w 272825"/>
                  <a:gd name="connsiteY3-8" fmla="*/ 3776662 h 3776662"/>
                  <a:gd name="connsiteX4-9" fmla="*/ 1 w 272825"/>
                  <a:gd name="connsiteY4-10" fmla="*/ 3609974 h 3776662"/>
                  <a:gd name="connsiteX5" fmla="*/ 0 w 272825"/>
                  <a:gd name="connsiteY5" fmla="*/ 0 h 3776662"/>
                  <a:gd name="connsiteX0-11" fmla="*/ 0 w 272825"/>
                  <a:gd name="connsiteY0-12" fmla="*/ 0 h 3776662"/>
                  <a:gd name="connsiteX1-13" fmla="*/ 272825 w 272825"/>
                  <a:gd name="connsiteY1-14" fmla="*/ 0 h 3776662"/>
                  <a:gd name="connsiteX2-15" fmla="*/ 272825 w 272825"/>
                  <a:gd name="connsiteY2-16" fmla="*/ 3776662 h 3776662"/>
                  <a:gd name="connsiteX3-17" fmla="*/ 57151 w 272825"/>
                  <a:gd name="connsiteY3-18" fmla="*/ 3776661 h 3776662"/>
                  <a:gd name="connsiteX4-19" fmla="*/ 0 w 272825"/>
                  <a:gd name="connsiteY4-20" fmla="*/ 3776662 h 3776662"/>
                  <a:gd name="connsiteX5-21" fmla="*/ 1 w 272825"/>
                  <a:gd name="connsiteY5-22" fmla="*/ 3609974 h 3776662"/>
                  <a:gd name="connsiteX6" fmla="*/ 0 w 272825"/>
                  <a:gd name="connsiteY6" fmla="*/ 0 h 3776662"/>
                  <a:gd name="connsiteX0-23" fmla="*/ 0 w 272825"/>
                  <a:gd name="connsiteY0-24" fmla="*/ 0 h 3776662"/>
                  <a:gd name="connsiteX1-25" fmla="*/ 272825 w 272825"/>
                  <a:gd name="connsiteY1-26" fmla="*/ 0 h 3776662"/>
                  <a:gd name="connsiteX2-27" fmla="*/ 272825 w 272825"/>
                  <a:gd name="connsiteY2-28" fmla="*/ 3776662 h 3776662"/>
                  <a:gd name="connsiteX3-29" fmla="*/ 166689 w 272825"/>
                  <a:gd name="connsiteY3-30" fmla="*/ 3776661 h 3776662"/>
                  <a:gd name="connsiteX4-31" fmla="*/ 57151 w 272825"/>
                  <a:gd name="connsiteY4-32" fmla="*/ 3776661 h 3776662"/>
                  <a:gd name="connsiteX5-33" fmla="*/ 0 w 272825"/>
                  <a:gd name="connsiteY5-34" fmla="*/ 3776662 h 3776662"/>
                  <a:gd name="connsiteX6-35" fmla="*/ 1 w 272825"/>
                  <a:gd name="connsiteY6-36" fmla="*/ 3609974 h 3776662"/>
                  <a:gd name="connsiteX7" fmla="*/ 0 w 272825"/>
                  <a:gd name="connsiteY7" fmla="*/ 0 h 3776662"/>
                  <a:gd name="connsiteX0-37" fmla="*/ 0 w 272825"/>
                  <a:gd name="connsiteY0-38" fmla="*/ 0 h 3776662"/>
                  <a:gd name="connsiteX1-39" fmla="*/ 272825 w 272825"/>
                  <a:gd name="connsiteY1-40" fmla="*/ 0 h 3776662"/>
                  <a:gd name="connsiteX2-41" fmla="*/ 272825 w 272825"/>
                  <a:gd name="connsiteY2-42" fmla="*/ 3776662 h 3776662"/>
                  <a:gd name="connsiteX3-43" fmla="*/ 166689 w 272825"/>
                  <a:gd name="connsiteY3-44" fmla="*/ 3776661 h 3776662"/>
                  <a:gd name="connsiteX4-45" fmla="*/ 107157 w 272825"/>
                  <a:gd name="connsiteY4-46" fmla="*/ 3774280 h 3776662"/>
                  <a:gd name="connsiteX5-47" fmla="*/ 57151 w 272825"/>
                  <a:gd name="connsiteY5-48" fmla="*/ 3776661 h 3776662"/>
                  <a:gd name="connsiteX6-49" fmla="*/ 0 w 272825"/>
                  <a:gd name="connsiteY6-50" fmla="*/ 3776662 h 3776662"/>
                  <a:gd name="connsiteX7-51" fmla="*/ 1 w 272825"/>
                  <a:gd name="connsiteY7-52" fmla="*/ 3609974 h 3776662"/>
                  <a:gd name="connsiteX8" fmla="*/ 0 w 272825"/>
                  <a:gd name="connsiteY8" fmla="*/ 0 h 3776662"/>
                  <a:gd name="connsiteX0-53" fmla="*/ 0 w 272825"/>
                  <a:gd name="connsiteY0-54" fmla="*/ 0 h 3776662"/>
                  <a:gd name="connsiteX1-55" fmla="*/ 272825 w 272825"/>
                  <a:gd name="connsiteY1-56" fmla="*/ 0 h 3776662"/>
                  <a:gd name="connsiteX2-57" fmla="*/ 272825 w 272825"/>
                  <a:gd name="connsiteY2-58" fmla="*/ 3776662 h 3776662"/>
                  <a:gd name="connsiteX3-59" fmla="*/ 221457 w 272825"/>
                  <a:gd name="connsiteY3-60" fmla="*/ 3774280 h 3776662"/>
                  <a:gd name="connsiteX4-61" fmla="*/ 166689 w 272825"/>
                  <a:gd name="connsiteY4-62" fmla="*/ 3776661 h 3776662"/>
                  <a:gd name="connsiteX5-63" fmla="*/ 107157 w 272825"/>
                  <a:gd name="connsiteY5-64" fmla="*/ 3774280 h 3776662"/>
                  <a:gd name="connsiteX6-65" fmla="*/ 57151 w 272825"/>
                  <a:gd name="connsiteY6-66" fmla="*/ 3776661 h 3776662"/>
                  <a:gd name="connsiteX7-67" fmla="*/ 0 w 272825"/>
                  <a:gd name="connsiteY7-68" fmla="*/ 3776662 h 3776662"/>
                  <a:gd name="connsiteX8-69" fmla="*/ 1 w 272825"/>
                  <a:gd name="connsiteY8-70" fmla="*/ 3609974 h 3776662"/>
                  <a:gd name="connsiteX9" fmla="*/ 0 w 272825"/>
                  <a:gd name="connsiteY9" fmla="*/ 0 h 3776662"/>
                  <a:gd name="connsiteX0-71" fmla="*/ 0 w 272825"/>
                  <a:gd name="connsiteY0-72" fmla="*/ 0 h 3776662"/>
                  <a:gd name="connsiteX1-73" fmla="*/ 272825 w 272825"/>
                  <a:gd name="connsiteY1-74" fmla="*/ 0 h 3776662"/>
                  <a:gd name="connsiteX2-75" fmla="*/ 272825 w 272825"/>
                  <a:gd name="connsiteY2-76" fmla="*/ 3776662 h 3776662"/>
                  <a:gd name="connsiteX3-77" fmla="*/ 252414 w 272825"/>
                  <a:gd name="connsiteY3-78" fmla="*/ 3776661 h 3776662"/>
                  <a:gd name="connsiteX4-79" fmla="*/ 221457 w 272825"/>
                  <a:gd name="connsiteY4-80" fmla="*/ 3774280 h 3776662"/>
                  <a:gd name="connsiteX5-81" fmla="*/ 166689 w 272825"/>
                  <a:gd name="connsiteY5-82" fmla="*/ 3776661 h 3776662"/>
                  <a:gd name="connsiteX6-83" fmla="*/ 107157 w 272825"/>
                  <a:gd name="connsiteY6-84" fmla="*/ 3774280 h 3776662"/>
                  <a:gd name="connsiteX7-85" fmla="*/ 57151 w 272825"/>
                  <a:gd name="connsiteY7-86" fmla="*/ 3776661 h 3776662"/>
                  <a:gd name="connsiteX8-87" fmla="*/ 0 w 272825"/>
                  <a:gd name="connsiteY8-88" fmla="*/ 3776662 h 3776662"/>
                  <a:gd name="connsiteX9-89" fmla="*/ 1 w 272825"/>
                  <a:gd name="connsiteY9-90" fmla="*/ 3609974 h 3776662"/>
                  <a:gd name="connsiteX10" fmla="*/ 0 w 272825"/>
                  <a:gd name="connsiteY10" fmla="*/ 0 h 3776662"/>
                  <a:gd name="connsiteX0-91" fmla="*/ 0 w 273845"/>
                  <a:gd name="connsiteY0-92" fmla="*/ 0 h 3776662"/>
                  <a:gd name="connsiteX1-93" fmla="*/ 272825 w 273845"/>
                  <a:gd name="connsiteY1-94" fmla="*/ 0 h 3776662"/>
                  <a:gd name="connsiteX2-95" fmla="*/ 273845 w 273845"/>
                  <a:gd name="connsiteY2-96" fmla="*/ 3581399 h 3776662"/>
                  <a:gd name="connsiteX3-97" fmla="*/ 272825 w 273845"/>
                  <a:gd name="connsiteY3-98" fmla="*/ 3776662 h 3776662"/>
                  <a:gd name="connsiteX4-99" fmla="*/ 252414 w 273845"/>
                  <a:gd name="connsiteY4-100" fmla="*/ 3776661 h 3776662"/>
                  <a:gd name="connsiteX5-101" fmla="*/ 221457 w 273845"/>
                  <a:gd name="connsiteY5-102" fmla="*/ 3774280 h 3776662"/>
                  <a:gd name="connsiteX6-103" fmla="*/ 166689 w 273845"/>
                  <a:gd name="connsiteY6-104" fmla="*/ 3776661 h 3776662"/>
                  <a:gd name="connsiteX7-105" fmla="*/ 107157 w 273845"/>
                  <a:gd name="connsiteY7-106" fmla="*/ 3774280 h 3776662"/>
                  <a:gd name="connsiteX8-107" fmla="*/ 57151 w 273845"/>
                  <a:gd name="connsiteY8-108" fmla="*/ 3776661 h 3776662"/>
                  <a:gd name="connsiteX9-109" fmla="*/ 0 w 273845"/>
                  <a:gd name="connsiteY9-110" fmla="*/ 3776662 h 3776662"/>
                  <a:gd name="connsiteX10-111" fmla="*/ 1 w 273845"/>
                  <a:gd name="connsiteY10-112" fmla="*/ 3609974 h 3776662"/>
                  <a:gd name="connsiteX11" fmla="*/ 0 w 273845"/>
                  <a:gd name="connsiteY11" fmla="*/ 0 h 3776662"/>
                  <a:gd name="connsiteX0-113" fmla="*/ 0 w 273845"/>
                  <a:gd name="connsiteY0-114" fmla="*/ 0 h 3776662"/>
                  <a:gd name="connsiteX1-115" fmla="*/ 272825 w 273845"/>
                  <a:gd name="connsiteY1-116" fmla="*/ 0 h 3776662"/>
                  <a:gd name="connsiteX2-117" fmla="*/ 273845 w 273845"/>
                  <a:gd name="connsiteY2-118" fmla="*/ 3581399 h 3776662"/>
                  <a:gd name="connsiteX3-119" fmla="*/ 252414 w 273845"/>
                  <a:gd name="connsiteY3-120" fmla="*/ 3776661 h 3776662"/>
                  <a:gd name="connsiteX4-121" fmla="*/ 221457 w 273845"/>
                  <a:gd name="connsiteY4-122" fmla="*/ 3774280 h 3776662"/>
                  <a:gd name="connsiteX5-123" fmla="*/ 166689 w 273845"/>
                  <a:gd name="connsiteY5-124" fmla="*/ 3776661 h 3776662"/>
                  <a:gd name="connsiteX6-125" fmla="*/ 107157 w 273845"/>
                  <a:gd name="connsiteY6-126" fmla="*/ 3774280 h 3776662"/>
                  <a:gd name="connsiteX7-127" fmla="*/ 57151 w 273845"/>
                  <a:gd name="connsiteY7-128" fmla="*/ 3776661 h 3776662"/>
                  <a:gd name="connsiteX8-129" fmla="*/ 0 w 273845"/>
                  <a:gd name="connsiteY8-130" fmla="*/ 3776662 h 3776662"/>
                  <a:gd name="connsiteX9-131" fmla="*/ 1 w 273845"/>
                  <a:gd name="connsiteY9-132" fmla="*/ 3609974 h 3776662"/>
                  <a:gd name="connsiteX10-133" fmla="*/ 0 w 273845"/>
                  <a:gd name="connsiteY10-134" fmla="*/ 0 h 3776662"/>
                  <a:gd name="connsiteX0-135" fmla="*/ 0 w 273845"/>
                  <a:gd name="connsiteY0-136" fmla="*/ 0 h 3776661"/>
                  <a:gd name="connsiteX1-137" fmla="*/ 272825 w 273845"/>
                  <a:gd name="connsiteY1-138" fmla="*/ 0 h 3776661"/>
                  <a:gd name="connsiteX2-139" fmla="*/ 273845 w 273845"/>
                  <a:gd name="connsiteY2-140" fmla="*/ 3581399 h 3776661"/>
                  <a:gd name="connsiteX3-141" fmla="*/ 252414 w 273845"/>
                  <a:gd name="connsiteY3-142" fmla="*/ 3776661 h 3776661"/>
                  <a:gd name="connsiteX4-143" fmla="*/ 221457 w 273845"/>
                  <a:gd name="connsiteY4-144" fmla="*/ 3774280 h 3776661"/>
                  <a:gd name="connsiteX5-145" fmla="*/ 166689 w 273845"/>
                  <a:gd name="connsiteY5-146" fmla="*/ 3776661 h 3776661"/>
                  <a:gd name="connsiteX6-147" fmla="*/ 107157 w 273845"/>
                  <a:gd name="connsiteY6-148" fmla="*/ 3774280 h 3776661"/>
                  <a:gd name="connsiteX7-149" fmla="*/ 57151 w 273845"/>
                  <a:gd name="connsiteY7-150" fmla="*/ 3776661 h 3776661"/>
                  <a:gd name="connsiteX8-151" fmla="*/ 1 w 273845"/>
                  <a:gd name="connsiteY8-152" fmla="*/ 3609974 h 3776661"/>
                  <a:gd name="connsiteX9-153" fmla="*/ 0 w 273845"/>
                  <a:gd name="connsiteY9-154" fmla="*/ 0 h 3776661"/>
                  <a:gd name="connsiteX0-155" fmla="*/ 0 w 273845"/>
                  <a:gd name="connsiteY0-156" fmla="*/ 0 h 3776661"/>
                  <a:gd name="connsiteX1-157" fmla="*/ 272825 w 273845"/>
                  <a:gd name="connsiteY1-158" fmla="*/ 0 h 3776661"/>
                  <a:gd name="connsiteX2-159" fmla="*/ 273845 w 273845"/>
                  <a:gd name="connsiteY2-160" fmla="*/ 3581399 h 3776661"/>
                  <a:gd name="connsiteX3-161" fmla="*/ 252414 w 273845"/>
                  <a:gd name="connsiteY3-162" fmla="*/ 3776661 h 3776661"/>
                  <a:gd name="connsiteX4-163" fmla="*/ 221457 w 273845"/>
                  <a:gd name="connsiteY4-164" fmla="*/ 3774280 h 3776661"/>
                  <a:gd name="connsiteX5-165" fmla="*/ 166689 w 273845"/>
                  <a:gd name="connsiteY5-166" fmla="*/ 3776661 h 3776661"/>
                  <a:gd name="connsiteX6-167" fmla="*/ 104776 w 273845"/>
                  <a:gd name="connsiteY6-168" fmla="*/ 3664743 h 3776661"/>
                  <a:gd name="connsiteX7-169" fmla="*/ 57151 w 273845"/>
                  <a:gd name="connsiteY7-170" fmla="*/ 3776661 h 3776661"/>
                  <a:gd name="connsiteX8-171" fmla="*/ 1 w 273845"/>
                  <a:gd name="connsiteY8-172" fmla="*/ 3609974 h 3776661"/>
                  <a:gd name="connsiteX9-173" fmla="*/ 0 w 273845"/>
                  <a:gd name="connsiteY9-174" fmla="*/ 0 h 3776661"/>
                  <a:gd name="connsiteX0-175" fmla="*/ 0 w 273845"/>
                  <a:gd name="connsiteY0-176" fmla="*/ 0 h 3776661"/>
                  <a:gd name="connsiteX1-177" fmla="*/ 272825 w 273845"/>
                  <a:gd name="connsiteY1-178" fmla="*/ 0 h 3776661"/>
                  <a:gd name="connsiteX2-179" fmla="*/ 273845 w 273845"/>
                  <a:gd name="connsiteY2-180" fmla="*/ 3581399 h 3776661"/>
                  <a:gd name="connsiteX3-181" fmla="*/ 252414 w 273845"/>
                  <a:gd name="connsiteY3-182" fmla="*/ 3776661 h 3776661"/>
                  <a:gd name="connsiteX4-183" fmla="*/ 221457 w 273845"/>
                  <a:gd name="connsiteY4-184" fmla="*/ 3774280 h 3776661"/>
                  <a:gd name="connsiteX5-185" fmla="*/ 166689 w 273845"/>
                  <a:gd name="connsiteY5-186" fmla="*/ 3776661 h 3776661"/>
                  <a:gd name="connsiteX6-187" fmla="*/ 104776 w 273845"/>
                  <a:gd name="connsiteY6-188" fmla="*/ 3664743 h 3776661"/>
                  <a:gd name="connsiteX7-189" fmla="*/ 57151 w 273845"/>
                  <a:gd name="connsiteY7-190" fmla="*/ 3750467 h 3776661"/>
                  <a:gd name="connsiteX8-191" fmla="*/ 1 w 273845"/>
                  <a:gd name="connsiteY8-192" fmla="*/ 3609974 h 3776661"/>
                  <a:gd name="connsiteX9-193" fmla="*/ 0 w 273845"/>
                  <a:gd name="connsiteY9-194" fmla="*/ 0 h 3776661"/>
                  <a:gd name="connsiteX0-195" fmla="*/ 0 w 273845"/>
                  <a:gd name="connsiteY0-196" fmla="*/ 0 h 3776661"/>
                  <a:gd name="connsiteX1-197" fmla="*/ 272825 w 273845"/>
                  <a:gd name="connsiteY1-198" fmla="*/ 0 h 3776661"/>
                  <a:gd name="connsiteX2-199" fmla="*/ 273845 w 273845"/>
                  <a:gd name="connsiteY2-200" fmla="*/ 3581399 h 3776661"/>
                  <a:gd name="connsiteX3-201" fmla="*/ 252414 w 273845"/>
                  <a:gd name="connsiteY3-202" fmla="*/ 3776661 h 3776661"/>
                  <a:gd name="connsiteX4-203" fmla="*/ 228601 w 273845"/>
                  <a:gd name="connsiteY4-204" fmla="*/ 3629023 h 3776661"/>
                  <a:gd name="connsiteX5-205" fmla="*/ 166689 w 273845"/>
                  <a:gd name="connsiteY5-206" fmla="*/ 3776661 h 3776661"/>
                  <a:gd name="connsiteX6-207" fmla="*/ 104776 w 273845"/>
                  <a:gd name="connsiteY6-208" fmla="*/ 3664743 h 3776661"/>
                  <a:gd name="connsiteX7-209" fmla="*/ 57151 w 273845"/>
                  <a:gd name="connsiteY7-210" fmla="*/ 3750467 h 3776661"/>
                  <a:gd name="connsiteX8-211" fmla="*/ 1 w 273845"/>
                  <a:gd name="connsiteY8-212" fmla="*/ 3609974 h 3776661"/>
                  <a:gd name="connsiteX9-213" fmla="*/ 0 w 273845"/>
                  <a:gd name="connsiteY9-214" fmla="*/ 0 h 3776661"/>
                  <a:gd name="connsiteX0-215" fmla="*/ 0 w 273845"/>
                  <a:gd name="connsiteY0-216" fmla="*/ 0 h 3776661"/>
                  <a:gd name="connsiteX1-217" fmla="*/ 272825 w 273845"/>
                  <a:gd name="connsiteY1-218" fmla="*/ 0 h 3776661"/>
                  <a:gd name="connsiteX2-219" fmla="*/ 273845 w 273845"/>
                  <a:gd name="connsiteY2-220" fmla="*/ 3581399 h 3776661"/>
                  <a:gd name="connsiteX3-221" fmla="*/ 250032 w 273845"/>
                  <a:gd name="connsiteY3-222" fmla="*/ 3695699 h 3776661"/>
                  <a:gd name="connsiteX4-223" fmla="*/ 228601 w 273845"/>
                  <a:gd name="connsiteY4-224" fmla="*/ 3629023 h 3776661"/>
                  <a:gd name="connsiteX5-225" fmla="*/ 166689 w 273845"/>
                  <a:gd name="connsiteY5-226" fmla="*/ 3776661 h 3776661"/>
                  <a:gd name="connsiteX6-227" fmla="*/ 104776 w 273845"/>
                  <a:gd name="connsiteY6-228" fmla="*/ 3664743 h 3776661"/>
                  <a:gd name="connsiteX7-229" fmla="*/ 57151 w 273845"/>
                  <a:gd name="connsiteY7-230" fmla="*/ 3750467 h 3776661"/>
                  <a:gd name="connsiteX8-231" fmla="*/ 1 w 273845"/>
                  <a:gd name="connsiteY8-232" fmla="*/ 3609974 h 3776661"/>
                  <a:gd name="connsiteX9-233" fmla="*/ 0 w 273845"/>
                  <a:gd name="connsiteY9-234" fmla="*/ 0 h 3776661"/>
                  <a:gd name="connsiteX0-235" fmla="*/ 0 w 273845"/>
                  <a:gd name="connsiteY0-236" fmla="*/ 0 h 3776661"/>
                  <a:gd name="connsiteX1-237" fmla="*/ 272825 w 273845"/>
                  <a:gd name="connsiteY1-238" fmla="*/ 0 h 3776661"/>
                  <a:gd name="connsiteX2-239" fmla="*/ 273845 w 273845"/>
                  <a:gd name="connsiteY2-240" fmla="*/ 3581399 h 3776661"/>
                  <a:gd name="connsiteX3-241" fmla="*/ 247651 w 273845"/>
                  <a:gd name="connsiteY3-242" fmla="*/ 3702843 h 3776661"/>
                  <a:gd name="connsiteX4-243" fmla="*/ 228601 w 273845"/>
                  <a:gd name="connsiteY4-244" fmla="*/ 3629023 h 3776661"/>
                  <a:gd name="connsiteX5-245" fmla="*/ 166689 w 273845"/>
                  <a:gd name="connsiteY5-246" fmla="*/ 3776661 h 3776661"/>
                  <a:gd name="connsiteX6-247" fmla="*/ 104776 w 273845"/>
                  <a:gd name="connsiteY6-248" fmla="*/ 3664743 h 3776661"/>
                  <a:gd name="connsiteX7-249" fmla="*/ 57151 w 273845"/>
                  <a:gd name="connsiteY7-250" fmla="*/ 3750467 h 3776661"/>
                  <a:gd name="connsiteX8-251" fmla="*/ 1 w 273845"/>
                  <a:gd name="connsiteY8-252" fmla="*/ 3609974 h 3776661"/>
                  <a:gd name="connsiteX9-253" fmla="*/ 0 w 273845"/>
                  <a:gd name="connsiteY9-254" fmla="*/ 0 h 3776661"/>
                  <a:gd name="connsiteX0-255" fmla="*/ 0 w 273845"/>
                  <a:gd name="connsiteY0-256" fmla="*/ 0 h 3776661"/>
                  <a:gd name="connsiteX1-257" fmla="*/ 272825 w 273845"/>
                  <a:gd name="connsiteY1-258" fmla="*/ 0 h 3776661"/>
                  <a:gd name="connsiteX2-259" fmla="*/ 273845 w 273845"/>
                  <a:gd name="connsiteY2-260" fmla="*/ 3581399 h 3776661"/>
                  <a:gd name="connsiteX3-261" fmla="*/ 247651 w 273845"/>
                  <a:gd name="connsiteY3-262" fmla="*/ 3702843 h 3776661"/>
                  <a:gd name="connsiteX4-263" fmla="*/ 228601 w 273845"/>
                  <a:gd name="connsiteY4-264" fmla="*/ 3629023 h 3776661"/>
                  <a:gd name="connsiteX5-265" fmla="*/ 166689 w 273845"/>
                  <a:gd name="connsiteY5-266" fmla="*/ 3776661 h 3776661"/>
                  <a:gd name="connsiteX6-267" fmla="*/ 104776 w 273845"/>
                  <a:gd name="connsiteY6-268" fmla="*/ 3664743 h 3776661"/>
                  <a:gd name="connsiteX7-269" fmla="*/ 57151 w 273845"/>
                  <a:gd name="connsiteY7-270" fmla="*/ 3750467 h 3776661"/>
                  <a:gd name="connsiteX8-271" fmla="*/ 1 w 273845"/>
                  <a:gd name="connsiteY8-272" fmla="*/ 3609974 h 3776661"/>
                  <a:gd name="connsiteX9-273" fmla="*/ 0 w 273845"/>
                  <a:gd name="connsiteY9-274" fmla="*/ 0 h 3776661"/>
                  <a:gd name="connsiteX0-275" fmla="*/ 0 w 273845"/>
                  <a:gd name="connsiteY0-276" fmla="*/ 0 h 3776661"/>
                  <a:gd name="connsiteX1-277" fmla="*/ 272825 w 273845"/>
                  <a:gd name="connsiteY1-278" fmla="*/ 0 h 3776661"/>
                  <a:gd name="connsiteX2-279" fmla="*/ 273845 w 273845"/>
                  <a:gd name="connsiteY2-280" fmla="*/ 3581399 h 3776661"/>
                  <a:gd name="connsiteX3-281" fmla="*/ 247651 w 273845"/>
                  <a:gd name="connsiteY3-282" fmla="*/ 3702843 h 3776661"/>
                  <a:gd name="connsiteX4-283" fmla="*/ 228601 w 273845"/>
                  <a:gd name="connsiteY4-284" fmla="*/ 3629023 h 3776661"/>
                  <a:gd name="connsiteX5-285" fmla="*/ 166689 w 273845"/>
                  <a:gd name="connsiteY5-286" fmla="*/ 3776661 h 3776661"/>
                  <a:gd name="connsiteX6-287" fmla="*/ 104776 w 273845"/>
                  <a:gd name="connsiteY6-288" fmla="*/ 3664743 h 3776661"/>
                  <a:gd name="connsiteX7-289" fmla="*/ 57151 w 273845"/>
                  <a:gd name="connsiteY7-290" fmla="*/ 3750467 h 3776661"/>
                  <a:gd name="connsiteX8-291" fmla="*/ 1 w 273845"/>
                  <a:gd name="connsiteY8-292" fmla="*/ 3609974 h 3776661"/>
                  <a:gd name="connsiteX9-293" fmla="*/ 0 w 273845"/>
                  <a:gd name="connsiteY9-294" fmla="*/ 0 h 3776661"/>
                  <a:gd name="connsiteX0-295" fmla="*/ 0 w 273845"/>
                  <a:gd name="connsiteY0-296" fmla="*/ 0 h 3776661"/>
                  <a:gd name="connsiteX1-297" fmla="*/ 272825 w 273845"/>
                  <a:gd name="connsiteY1-298" fmla="*/ 0 h 3776661"/>
                  <a:gd name="connsiteX2-299" fmla="*/ 273845 w 273845"/>
                  <a:gd name="connsiteY2-300" fmla="*/ 3581399 h 3776661"/>
                  <a:gd name="connsiteX3-301" fmla="*/ 247651 w 273845"/>
                  <a:gd name="connsiteY3-302" fmla="*/ 3702843 h 3776661"/>
                  <a:gd name="connsiteX4-303" fmla="*/ 228601 w 273845"/>
                  <a:gd name="connsiteY4-304" fmla="*/ 3629023 h 3776661"/>
                  <a:gd name="connsiteX5-305" fmla="*/ 166689 w 273845"/>
                  <a:gd name="connsiteY5-306" fmla="*/ 3776661 h 3776661"/>
                  <a:gd name="connsiteX6-307" fmla="*/ 104776 w 273845"/>
                  <a:gd name="connsiteY6-308" fmla="*/ 3664743 h 3776661"/>
                  <a:gd name="connsiteX7-309" fmla="*/ 57151 w 273845"/>
                  <a:gd name="connsiteY7-310" fmla="*/ 3750467 h 3776661"/>
                  <a:gd name="connsiteX8-311" fmla="*/ 1 w 273845"/>
                  <a:gd name="connsiteY8-312" fmla="*/ 3609974 h 3776661"/>
                  <a:gd name="connsiteX9-313" fmla="*/ 0 w 273845"/>
                  <a:gd name="connsiteY9-314" fmla="*/ 0 h 3776661"/>
                  <a:gd name="connsiteX0-315" fmla="*/ 0 w 273845"/>
                  <a:gd name="connsiteY0-316" fmla="*/ 0 h 3776661"/>
                  <a:gd name="connsiteX1-317" fmla="*/ 272825 w 273845"/>
                  <a:gd name="connsiteY1-318" fmla="*/ 0 h 3776661"/>
                  <a:gd name="connsiteX2-319" fmla="*/ 273845 w 273845"/>
                  <a:gd name="connsiteY2-320" fmla="*/ 3581399 h 3776661"/>
                  <a:gd name="connsiteX3-321" fmla="*/ 247651 w 273845"/>
                  <a:gd name="connsiteY3-322" fmla="*/ 3702843 h 3776661"/>
                  <a:gd name="connsiteX4-323" fmla="*/ 228601 w 273845"/>
                  <a:gd name="connsiteY4-324" fmla="*/ 3629023 h 3776661"/>
                  <a:gd name="connsiteX5-325" fmla="*/ 166689 w 273845"/>
                  <a:gd name="connsiteY5-326" fmla="*/ 3776661 h 3776661"/>
                  <a:gd name="connsiteX6-327" fmla="*/ 104776 w 273845"/>
                  <a:gd name="connsiteY6-328" fmla="*/ 3664743 h 3776661"/>
                  <a:gd name="connsiteX7-329" fmla="*/ 57151 w 273845"/>
                  <a:gd name="connsiteY7-330" fmla="*/ 3750467 h 3776661"/>
                  <a:gd name="connsiteX8-331" fmla="*/ 1 w 273845"/>
                  <a:gd name="connsiteY8-332" fmla="*/ 3609974 h 3776661"/>
                  <a:gd name="connsiteX9-333" fmla="*/ 0 w 273845"/>
                  <a:gd name="connsiteY9-334" fmla="*/ 0 h 3776661"/>
                  <a:gd name="connsiteX0-335" fmla="*/ 0 w 273845"/>
                  <a:gd name="connsiteY0-336" fmla="*/ 0 h 3776661"/>
                  <a:gd name="connsiteX1-337" fmla="*/ 272825 w 273845"/>
                  <a:gd name="connsiteY1-338" fmla="*/ 0 h 3776661"/>
                  <a:gd name="connsiteX2-339" fmla="*/ 273845 w 273845"/>
                  <a:gd name="connsiteY2-340" fmla="*/ 3581399 h 3776661"/>
                  <a:gd name="connsiteX3-341" fmla="*/ 247651 w 273845"/>
                  <a:gd name="connsiteY3-342" fmla="*/ 3702843 h 3776661"/>
                  <a:gd name="connsiteX4-343" fmla="*/ 228601 w 273845"/>
                  <a:gd name="connsiteY4-344" fmla="*/ 3629023 h 3776661"/>
                  <a:gd name="connsiteX5-345" fmla="*/ 166689 w 273845"/>
                  <a:gd name="connsiteY5-346" fmla="*/ 3776661 h 3776661"/>
                  <a:gd name="connsiteX6-347" fmla="*/ 104776 w 273845"/>
                  <a:gd name="connsiteY6-348" fmla="*/ 3664743 h 3776661"/>
                  <a:gd name="connsiteX7-349" fmla="*/ 57151 w 273845"/>
                  <a:gd name="connsiteY7-350" fmla="*/ 3750467 h 3776661"/>
                  <a:gd name="connsiteX8-351" fmla="*/ 1 w 273845"/>
                  <a:gd name="connsiteY8-352" fmla="*/ 3609974 h 3776661"/>
                  <a:gd name="connsiteX9-353" fmla="*/ 0 w 273845"/>
                  <a:gd name="connsiteY9-354" fmla="*/ 0 h 3776661"/>
                  <a:gd name="connsiteX0-355" fmla="*/ 0 w 273845"/>
                  <a:gd name="connsiteY0-356" fmla="*/ 0 h 3776887"/>
                  <a:gd name="connsiteX1-357" fmla="*/ 272825 w 273845"/>
                  <a:gd name="connsiteY1-358" fmla="*/ 0 h 3776887"/>
                  <a:gd name="connsiteX2-359" fmla="*/ 273845 w 273845"/>
                  <a:gd name="connsiteY2-360" fmla="*/ 3581399 h 3776887"/>
                  <a:gd name="connsiteX3-361" fmla="*/ 247651 w 273845"/>
                  <a:gd name="connsiteY3-362" fmla="*/ 3702843 h 3776887"/>
                  <a:gd name="connsiteX4-363" fmla="*/ 228601 w 273845"/>
                  <a:gd name="connsiteY4-364" fmla="*/ 3629023 h 3776887"/>
                  <a:gd name="connsiteX5-365" fmla="*/ 166689 w 273845"/>
                  <a:gd name="connsiteY5-366" fmla="*/ 3776661 h 3776887"/>
                  <a:gd name="connsiteX6-367" fmla="*/ 104776 w 273845"/>
                  <a:gd name="connsiteY6-368" fmla="*/ 3664743 h 3776887"/>
                  <a:gd name="connsiteX7-369" fmla="*/ 57151 w 273845"/>
                  <a:gd name="connsiteY7-370" fmla="*/ 3750467 h 3776887"/>
                  <a:gd name="connsiteX8-371" fmla="*/ 1 w 273845"/>
                  <a:gd name="connsiteY8-372" fmla="*/ 3609974 h 3776887"/>
                  <a:gd name="connsiteX9-373" fmla="*/ 0 w 273845"/>
                  <a:gd name="connsiteY9-374" fmla="*/ 0 h 3776887"/>
                  <a:gd name="connsiteX0-375" fmla="*/ 0 w 273845"/>
                  <a:gd name="connsiteY0-376" fmla="*/ 0 h 3776887"/>
                  <a:gd name="connsiteX1-377" fmla="*/ 272825 w 273845"/>
                  <a:gd name="connsiteY1-378" fmla="*/ 0 h 3776887"/>
                  <a:gd name="connsiteX2-379" fmla="*/ 273845 w 273845"/>
                  <a:gd name="connsiteY2-380" fmla="*/ 3581399 h 3776887"/>
                  <a:gd name="connsiteX3-381" fmla="*/ 247651 w 273845"/>
                  <a:gd name="connsiteY3-382" fmla="*/ 3702843 h 3776887"/>
                  <a:gd name="connsiteX4-383" fmla="*/ 228601 w 273845"/>
                  <a:gd name="connsiteY4-384" fmla="*/ 3629023 h 3776887"/>
                  <a:gd name="connsiteX5-385" fmla="*/ 166689 w 273845"/>
                  <a:gd name="connsiteY5-386" fmla="*/ 3776661 h 3776887"/>
                  <a:gd name="connsiteX6-387" fmla="*/ 104776 w 273845"/>
                  <a:gd name="connsiteY6-388" fmla="*/ 3664743 h 3776887"/>
                  <a:gd name="connsiteX7-389" fmla="*/ 57151 w 273845"/>
                  <a:gd name="connsiteY7-390" fmla="*/ 3750467 h 3776887"/>
                  <a:gd name="connsiteX8-391" fmla="*/ 1 w 273845"/>
                  <a:gd name="connsiteY8-392" fmla="*/ 3609974 h 3776887"/>
                  <a:gd name="connsiteX9-393" fmla="*/ 0 w 273845"/>
                  <a:gd name="connsiteY9-394" fmla="*/ 0 h 3776887"/>
                  <a:gd name="connsiteX0-395" fmla="*/ 0 w 273845"/>
                  <a:gd name="connsiteY0-396" fmla="*/ 0 h 3776887"/>
                  <a:gd name="connsiteX1-397" fmla="*/ 272825 w 273845"/>
                  <a:gd name="connsiteY1-398" fmla="*/ 0 h 3776887"/>
                  <a:gd name="connsiteX2-399" fmla="*/ 273845 w 273845"/>
                  <a:gd name="connsiteY2-400" fmla="*/ 3581399 h 3776887"/>
                  <a:gd name="connsiteX3-401" fmla="*/ 247651 w 273845"/>
                  <a:gd name="connsiteY3-402" fmla="*/ 3702843 h 3776887"/>
                  <a:gd name="connsiteX4-403" fmla="*/ 228601 w 273845"/>
                  <a:gd name="connsiteY4-404" fmla="*/ 3629023 h 3776887"/>
                  <a:gd name="connsiteX5-405" fmla="*/ 166689 w 273845"/>
                  <a:gd name="connsiteY5-406" fmla="*/ 3776661 h 3776887"/>
                  <a:gd name="connsiteX6-407" fmla="*/ 104776 w 273845"/>
                  <a:gd name="connsiteY6-408" fmla="*/ 3664743 h 3776887"/>
                  <a:gd name="connsiteX7-409" fmla="*/ 57151 w 273845"/>
                  <a:gd name="connsiteY7-410" fmla="*/ 3750467 h 3776887"/>
                  <a:gd name="connsiteX8-411" fmla="*/ 1 w 273845"/>
                  <a:gd name="connsiteY8-412" fmla="*/ 3609974 h 3776887"/>
                  <a:gd name="connsiteX9-413" fmla="*/ 0 w 273845"/>
                  <a:gd name="connsiteY9-414" fmla="*/ 0 h 3776887"/>
                  <a:gd name="connsiteX0-415" fmla="*/ 0 w 273845"/>
                  <a:gd name="connsiteY0-416" fmla="*/ 0 h 3776859"/>
                  <a:gd name="connsiteX1-417" fmla="*/ 272825 w 273845"/>
                  <a:gd name="connsiteY1-418" fmla="*/ 0 h 3776859"/>
                  <a:gd name="connsiteX2-419" fmla="*/ 273845 w 273845"/>
                  <a:gd name="connsiteY2-420" fmla="*/ 3581399 h 3776859"/>
                  <a:gd name="connsiteX3-421" fmla="*/ 247651 w 273845"/>
                  <a:gd name="connsiteY3-422" fmla="*/ 3702843 h 3776859"/>
                  <a:gd name="connsiteX4-423" fmla="*/ 223839 w 273845"/>
                  <a:gd name="connsiteY4-424" fmla="*/ 3631404 h 3776859"/>
                  <a:gd name="connsiteX5-425" fmla="*/ 166689 w 273845"/>
                  <a:gd name="connsiteY5-426" fmla="*/ 3776661 h 3776859"/>
                  <a:gd name="connsiteX6-427" fmla="*/ 104776 w 273845"/>
                  <a:gd name="connsiteY6-428" fmla="*/ 3664743 h 3776859"/>
                  <a:gd name="connsiteX7-429" fmla="*/ 57151 w 273845"/>
                  <a:gd name="connsiteY7-430" fmla="*/ 3750467 h 3776859"/>
                  <a:gd name="connsiteX8-431" fmla="*/ 1 w 273845"/>
                  <a:gd name="connsiteY8-432" fmla="*/ 3609974 h 3776859"/>
                  <a:gd name="connsiteX9-433" fmla="*/ 0 w 273845"/>
                  <a:gd name="connsiteY9-434" fmla="*/ 0 h 3776859"/>
                  <a:gd name="connsiteX0-435" fmla="*/ 0 w 273845"/>
                  <a:gd name="connsiteY0-436" fmla="*/ 0 h 3776859"/>
                  <a:gd name="connsiteX1-437" fmla="*/ 272825 w 273845"/>
                  <a:gd name="connsiteY1-438" fmla="*/ 0 h 3776859"/>
                  <a:gd name="connsiteX2-439" fmla="*/ 273845 w 273845"/>
                  <a:gd name="connsiteY2-440" fmla="*/ 3581399 h 3776859"/>
                  <a:gd name="connsiteX3-441" fmla="*/ 247651 w 273845"/>
                  <a:gd name="connsiteY3-442" fmla="*/ 3702843 h 3776859"/>
                  <a:gd name="connsiteX4-443" fmla="*/ 223839 w 273845"/>
                  <a:gd name="connsiteY4-444" fmla="*/ 3631404 h 3776859"/>
                  <a:gd name="connsiteX5-445" fmla="*/ 166689 w 273845"/>
                  <a:gd name="connsiteY5-446" fmla="*/ 3776661 h 3776859"/>
                  <a:gd name="connsiteX6-447" fmla="*/ 104776 w 273845"/>
                  <a:gd name="connsiteY6-448" fmla="*/ 3664743 h 3776859"/>
                  <a:gd name="connsiteX7-449" fmla="*/ 57151 w 273845"/>
                  <a:gd name="connsiteY7-450" fmla="*/ 3750467 h 3776859"/>
                  <a:gd name="connsiteX8-451" fmla="*/ 1 w 273845"/>
                  <a:gd name="connsiteY8-452" fmla="*/ 3609974 h 3776859"/>
                  <a:gd name="connsiteX9-453" fmla="*/ 0 w 273845"/>
                  <a:gd name="connsiteY9-454" fmla="*/ 0 h 3776859"/>
                  <a:gd name="connsiteX0-455" fmla="*/ 0 w 273894"/>
                  <a:gd name="connsiteY0-456" fmla="*/ 0 h 3776859"/>
                  <a:gd name="connsiteX1-457" fmla="*/ 272825 w 273894"/>
                  <a:gd name="connsiteY1-458" fmla="*/ 0 h 3776859"/>
                  <a:gd name="connsiteX2-459" fmla="*/ 273845 w 273894"/>
                  <a:gd name="connsiteY2-460" fmla="*/ 3581399 h 3776859"/>
                  <a:gd name="connsiteX3-461" fmla="*/ 247651 w 273894"/>
                  <a:gd name="connsiteY3-462" fmla="*/ 3702843 h 3776859"/>
                  <a:gd name="connsiteX4-463" fmla="*/ 223839 w 273894"/>
                  <a:gd name="connsiteY4-464" fmla="*/ 3631404 h 3776859"/>
                  <a:gd name="connsiteX5-465" fmla="*/ 166689 w 273894"/>
                  <a:gd name="connsiteY5-466" fmla="*/ 3776661 h 3776859"/>
                  <a:gd name="connsiteX6-467" fmla="*/ 104776 w 273894"/>
                  <a:gd name="connsiteY6-468" fmla="*/ 3664743 h 3776859"/>
                  <a:gd name="connsiteX7-469" fmla="*/ 57151 w 273894"/>
                  <a:gd name="connsiteY7-470" fmla="*/ 3750467 h 3776859"/>
                  <a:gd name="connsiteX8-471" fmla="*/ 1 w 273894"/>
                  <a:gd name="connsiteY8-472" fmla="*/ 3609974 h 3776859"/>
                  <a:gd name="connsiteX9-473" fmla="*/ 0 w 273894"/>
                  <a:gd name="connsiteY9-474" fmla="*/ 0 h 3776859"/>
                  <a:gd name="connsiteX0-475" fmla="*/ 0 w 273894"/>
                  <a:gd name="connsiteY0-476" fmla="*/ 0 h 3776859"/>
                  <a:gd name="connsiteX1-477" fmla="*/ 272825 w 273894"/>
                  <a:gd name="connsiteY1-478" fmla="*/ 0 h 3776859"/>
                  <a:gd name="connsiteX2-479" fmla="*/ 273845 w 273894"/>
                  <a:gd name="connsiteY2-480" fmla="*/ 3581399 h 3776859"/>
                  <a:gd name="connsiteX3-481" fmla="*/ 247651 w 273894"/>
                  <a:gd name="connsiteY3-482" fmla="*/ 3702843 h 3776859"/>
                  <a:gd name="connsiteX4-483" fmla="*/ 223839 w 273894"/>
                  <a:gd name="connsiteY4-484" fmla="*/ 3631404 h 3776859"/>
                  <a:gd name="connsiteX5-485" fmla="*/ 166689 w 273894"/>
                  <a:gd name="connsiteY5-486" fmla="*/ 3776661 h 3776859"/>
                  <a:gd name="connsiteX6-487" fmla="*/ 104776 w 273894"/>
                  <a:gd name="connsiteY6-488" fmla="*/ 3664743 h 3776859"/>
                  <a:gd name="connsiteX7-489" fmla="*/ 57151 w 273894"/>
                  <a:gd name="connsiteY7-490" fmla="*/ 3750467 h 3776859"/>
                  <a:gd name="connsiteX8-491" fmla="*/ 1 w 273894"/>
                  <a:gd name="connsiteY8-492" fmla="*/ 3609974 h 3776859"/>
                  <a:gd name="connsiteX9-493" fmla="*/ 0 w 273894"/>
                  <a:gd name="connsiteY9-494" fmla="*/ 0 h 3776859"/>
                  <a:gd name="connsiteX0-495" fmla="*/ 0 w 273845"/>
                  <a:gd name="connsiteY0-496" fmla="*/ 0 h 3776859"/>
                  <a:gd name="connsiteX1-497" fmla="*/ 272825 w 273845"/>
                  <a:gd name="connsiteY1-498" fmla="*/ 0 h 3776859"/>
                  <a:gd name="connsiteX2-499" fmla="*/ 273845 w 273845"/>
                  <a:gd name="connsiteY2-500" fmla="*/ 3581399 h 3776859"/>
                  <a:gd name="connsiteX3-501" fmla="*/ 247651 w 273845"/>
                  <a:gd name="connsiteY3-502" fmla="*/ 3702843 h 3776859"/>
                  <a:gd name="connsiteX4-503" fmla="*/ 223839 w 273845"/>
                  <a:gd name="connsiteY4-504" fmla="*/ 3631404 h 3776859"/>
                  <a:gd name="connsiteX5-505" fmla="*/ 166689 w 273845"/>
                  <a:gd name="connsiteY5-506" fmla="*/ 3776661 h 3776859"/>
                  <a:gd name="connsiteX6-507" fmla="*/ 104776 w 273845"/>
                  <a:gd name="connsiteY6-508" fmla="*/ 3664743 h 3776859"/>
                  <a:gd name="connsiteX7-509" fmla="*/ 57151 w 273845"/>
                  <a:gd name="connsiteY7-510" fmla="*/ 3750467 h 3776859"/>
                  <a:gd name="connsiteX8-511" fmla="*/ 1 w 273845"/>
                  <a:gd name="connsiteY8-512" fmla="*/ 3609974 h 3776859"/>
                  <a:gd name="connsiteX9-513" fmla="*/ 0 w 273845"/>
                  <a:gd name="connsiteY9-514" fmla="*/ 0 h 3776859"/>
                  <a:gd name="connsiteX0-515" fmla="*/ 0 w 273845"/>
                  <a:gd name="connsiteY0-516" fmla="*/ 0 h 3776859"/>
                  <a:gd name="connsiteX1-517" fmla="*/ 272825 w 273845"/>
                  <a:gd name="connsiteY1-518" fmla="*/ 0 h 3776859"/>
                  <a:gd name="connsiteX2-519" fmla="*/ 273845 w 273845"/>
                  <a:gd name="connsiteY2-520" fmla="*/ 3581399 h 3776859"/>
                  <a:gd name="connsiteX3-521" fmla="*/ 252414 w 273845"/>
                  <a:gd name="connsiteY3-522" fmla="*/ 3702843 h 3776859"/>
                  <a:gd name="connsiteX4-523" fmla="*/ 223839 w 273845"/>
                  <a:gd name="connsiteY4-524" fmla="*/ 3631404 h 3776859"/>
                  <a:gd name="connsiteX5-525" fmla="*/ 166689 w 273845"/>
                  <a:gd name="connsiteY5-526" fmla="*/ 3776661 h 3776859"/>
                  <a:gd name="connsiteX6-527" fmla="*/ 104776 w 273845"/>
                  <a:gd name="connsiteY6-528" fmla="*/ 3664743 h 3776859"/>
                  <a:gd name="connsiteX7-529" fmla="*/ 57151 w 273845"/>
                  <a:gd name="connsiteY7-530" fmla="*/ 3750467 h 3776859"/>
                  <a:gd name="connsiteX8-531" fmla="*/ 1 w 273845"/>
                  <a:gd name="connsiteY8-532" fmla="*/ 3609974 h 3776859"/>
                  <a:gd name="connsiteX9-533" fmla="*/ 0 w 273845"/>
                  <a:gd name="connsiteY9-534" fmla="*/ 0 h 3776859"/>
                  <a:gd name="connsiteX0-535" fmla="*/ 0 w 273845"/>
                  <a:gd name="connsiteY0-536" fmla="*/ 0 h 3776859"/>
                  <a:gd name="connsiteX1-537" fmla="*/ 272825 w 273845"/>
                  <a:gd name="connsiteY1-538" fmla="*/ 0 h 3776859"/>
                  <a:gd name="connsiteX2-539" fmla="*/ 273845 w 273845"/>
                  <a:gd name="connsiteY2-540" fmla="*/ 3581399 h 3776859"/>
                  <a:gd name="connsiteX3-541" fmla="*/ 252414 w 273845"/>
                  <a:gd name="connsiteY3-542" fmla="*/ 3702843 h 3776859"/>
                  <a:gd name="connsiteX4-543" fmla="*/ 223839 w 273845"/>
                  <a:gd name="connsiteY4-544" fmla="*/ 3631404 h 3776859"/>
                  <a:gd name="connsiteX5-545" fmla="*/ 166689 w 273845"/>
                  <a:gd name="connsiteY5-546" fmla="*/ 3776661 h 3776859"/>
                  <a:gd name="connsiteX6-547" fmla="*/ 104776 w 273845"/>
                  <a:gd name="connsiteY6-548" fmla="*/ 3664743 h 3776859"/>
                  <a:gd name="connsiteX7-549" fmla="*/ 57151 w 273845"/>
                  <a:gd name="connsiteY7-550" fmla="*/ 3750467 h 3776859"/>
                  <a:gd name="connsiteX8-551" fmla="*/ 1 w 273845"/>
                  <a:gd name="connsiteY8-552" fmla="*/ 3609974 h 3776859"/>
                  <a:gd name="connsiteX9-553" fmla="*/ 0 w 273845"/>
                  <a:gd name="connsiteY9-554" fmla="*/ 0 h 3776859"/>
                  <a:gd name="connsiteX0-555" fmla="*/ 0 w 273845"/>
                  <a:gd name="connsiteY0-556" fmla="*/ 0 h 3776859"/>
                  <a:gd name="connsiteX1-557" fmla="*/ 272825 w 273845"/>
                  <a:gd name="connsiteY1-558" fmla="*/ 0 h 3776859"/>
                  <a:gd name="connsiteX2-559" fmla="*/ 273845 w 273845"/>
                  <a:gd name="connsiteY2-560" fmla="*/ 3581399 h 3776859"/>
                  <a:gd name="connsiteX3-561" fmla="*/ 245270 w 273845"/>
                  <a:gd name="connsiteY3-562" fmla="*/ 3702843 h 3776859"/>
                  <a:gd name="connsiteX4-563" fmla="*/ 223839 w 273845"/>
                  <a:gd name="connsiteY4-564" fmla="*/ 3631404 h 3776859"/>
                  <a:gd name="connsiteX5-565" fmla="*/ 166689 w 273845"/>
                  <a:gd name="connsiteY5-566" fmla="*/ 3776661 h 3776859"/>
                  <a:gd name="connsiteX6-567" fmla="*/ 104776 w 273845"/>
                  <a:gd name="connsiteY6-568" fmla="*/ 3664743 h 3776859"/>
                  <a:gd name="connsiteX7-569" fmla="*/ 57151 w 273845"/>
                  <a:gd name="connsiteY7-570" fmla="*/ 3750467 h 3776859"/>
                  <a:gd name="connsiteX8-571" fmla="*/ 1 w 273845"/>
                  <a:gd name="connsiteY8-572" fmla="*/ 3609974 h 3776859"/>
                  <a:gd name="connsiteX9-573" fmla="*/ 0 w 273845"/>
                  <a:gd name="connsiteY9-574" fmla="*/ 0 h 3776859"/>
                  <a:gd name="connsiteX0-575" fmla="*/ 0 w 273845"/>
                  <a:gd name="connsiteY0-576" fmla="*/ 0 h 3776859"/>
                  <a:gd name="connsiteX1-577" fmla="*/ 272825 w 273845"/>
                  <a:gd name="connsiteY1-578" fmla="*/ 0 h 3776859"/>
                  <a:gd name="connsiteX2-579" fmla="*/ 273845 w 273845"/>
                  <a:gd name="connsiteY2-580" fmla="*/ 3581399 h 3776859"/>
                  <a:gd name="connsiteX3-581" fmla="*/ 245270 w 273845"/>
                  <a:gd name="connsiteY3-582" fmla="*/ 3702843 h 3776859"/>
                  <a:gd name="connsiteX4-583" fmla="*/ 223839 w 273845"/>
                  <a:gd name="connsiteY4-584" fmla="*/ 3631404 h 3776859"/>
                  <a:gd name="connsiteX5-585" fmla="*/ 166689 w 273845"/>
                  <a:gd name="connsiteY5-586" fmla="*/ 3776661 h 3776859"/>
                  <a:gd name="connsiteX6-587" fmla="*/ 104776 w 273845"/>
                  <a:gd name="connsiteY6-588" fmla="*/ 3664743 h 3776859"/>
                  <a:gd name="connsiteX7-589" fmla="*/ 57151 w 273845"/>
                  <a:gd name="connsiteY7-590" fmla="*/ 3750467 h 3776859"/>
                  <a:gd name="connsiteX8-591" fmla="*/ 1 w 273845"/>
                  <a:gd name="connsiteY8-592" fmla="*/ 3609974 h 3776859"/>
                  <a:gd name="connsiteX9-593" fmla="*/ 0 w 273845"/>
                  <a:gd name="connsiteY9-594" fmla="*/ 0 h 3776859"/>
                  <a:gd name="connsiteX0-595" fmla="*/ 0 w 273845"/>
                  <a:gd name="connsiteY0-596" fmla="*/ 0 h 3776859"/>
                  <a:gd name="connsiteX1-597" fmla="*/ 272825 w 273845"/>
                  <a:gd name="connsiteY1-598" fmla="*/ 0 h 3776859"/>
                  <a:gd name="connsiteX2-599" fmla="*/ 273845 w 273845"/>
                  <a:gd name="connsiteY2-600" fmla="*/ 3581399 h 3776859"/>
                  <a:gd name="connsiteX3-601" fmla="*/ 245270 w 273845"/>
                  <a:gd name="connsiteY3-602" fmla="*/ 3702843 h 3776859"/>
                  <a:gd name="connsiteX4-603" fmla="*/ 223839 w 273845"/>
                  <a:gd name="connsiteY4-604" fmla="*/ 3631404 h 3776859"/>
                  <a:gd name="connsiteX5-605" fmla="*/ 166689 w 273845"/>
                  <a:gd name="connsiteY5-606" fmla="*/ 3776661 h 3776859"/>
                  <a:gd name="connsiteX6-607" fmla="*/ 104776 w 273845"/>
                  <a:gd name="connsiteY6-608" fmla="*/ 3664743 h 3776859"/>
                  <a:gd name="connsiteX7-609" fmla="*/ 57151 w 273845"/>
                  <a:gd name="connsiteY7-610" fmla="*/ 3750467 h 3776859"/>
                  <a:gd name="connsiteX8-611" fmla="*/ 1 w 273845"/>
                  <a:gd name="connsiteY8-612" fmla="*/ 3609974 h 3776859"/>
                  <a:gd name="connsiteX9-613" fmla="*/ 0 w 273845"/>
                  <a:gd name="connsiteY9-614" fmla="*/ 0 h 3776859"/>
                  <a:gd name="connsiteX0-615" fmla="*/ 0 w 273845"/>
                  <a:gd name="connsiteY0-616" fmla="*/ 0 h 3776859"/>
                  <a:gd name="connsiteX1-617" fmla="*/ 272825 w 273845"/>
                  <a:gd name="connsiteY1-618" fmla="*/ 0 h 3776859"/>
                  <a:gd name="connsiteX2-619" fmla="*/ 273845 w 273845"/>
                  <a:gd name="connsiteY2-620" fmla="*/ 3581399 h 3776859"/>
                  <a:gd name="connsiteX3-621" fmla="*/ 245270 w 273845"/>
                  <a:gd name="connsiteY3-622" fmla="*/ 3702843 h 3776859"/>
                  <a:gd name="connsiteX4-623" fmla="*/ 223839 w 273845"/>
                  <a:gd name="connsiteY4-624" fmla="*/ 3631404 h 3776859"/>
                  <a:gd name="connsiteX5-625" fmla="*/ 166689 w 273845"/>
                  <a:gd name="connsiteY5-626" fmla="*/ 3776661 h 3776859"/>
                  <a:gd name="connsiteX6-627" fmla="*/ 104776 w 273845"/>
                  <a:gd name="connsiteY6-628" fmla="*/ 3664743 h 3776859"/>
                  <a:gd name="connsiteX7-629" fmla="*/ 57151 w 273845"/>
                  <a:gd name="connsiteY7-630" fmla="*/ 3750467 h 3776859"/>
                  <a:gd name="connsiteX8-631" fmla="*/ 1 w 273845"/>
                  <a:gd name="connsiteY8-632" fmla="*/ 3609974 h 3776859"/>
                  <a:gd name="connsiteX9-633" fmla="*/ 0 w 273845"/>
                  <a:gd name="connsiteY9-634" fmla="*/ 0 h 3776859"/>
                  <a:gd name="connsiteX0-635" fmla="*/ 0 w 273845"/>
                  <a:gd name="connsiteY0-636" fmla="*/ 0 h 3776859"/>
                  <a:gd name="connsiteX1-637" fmla="*/ 272825 w 273845"/>
                  <a:gd name="connsiteY1-638" fmla="*/ 0 h 3776859"/>
                  <a:gd name="connsiteX2-639" fmla="*/ 273845 w 273845"/>
                  <a:gd name="connsiteY2-640" fmla="*/ 3581399 h 3776859"/>
                  <a:gd name="connsiteX3-641" fmla="*/ 245270 w 273845"/>
                  <a:gd name="connsiteY3-642" fmla="*/ 3702843 h 3776859"/>
                  <a:gd name="connsiteX4-643" fmla="*/ 223839 w 273845"/>
                  <a:gd name="connsiteY4-644" fmla="*/ 3631404 h 3776859"/>
                  <a:gd name="connsiteX5-645" fmla="*/ 166689 w 273845"/>
                  <a:gd name="connsiteY5-646" fmla="*/ 3776661 h 3776859"/>
                  <a:gd name="connsiteX6-647" fmla="*/ 104776 w 273845"/>
                  <a:gd name="connsiteY6-648" fmla="*/ 3664743 h 3776859"/>
                  <a:gd name="connsiteX7-649" fmla="*/ 57151 w 273845"/>
                  <a:gd name="connsiteY7-650" fmla="*/ 3750467 h 3776859"/>
                  <a:gd name="connsiteX8-651" fmla="*/ 1 w 273845"/>
                  <a:gd name="connsiteY8-652" fmla="*/ 3609974 h 3776859"/>
                  <a:gd name="connsiteX9-653" fmla="*/ 0 w 273845"/>
                  <a:gd name="connsiteY9-654" fmla="*/ 0 h 3776859"/>
                  <a:gd name="connsiteX0-655" fmla="*/ 0 w 273845"/>
                  <a:gd name="connsiteY0-656" fmla="*/ 0 h 3776859"/>
                  <a:gd name="connsiteX1-657" fmla="*/ 272825 w 273845"/>
                  <a:gd name="connsiteY1-658" fmla="*/ 0 h 3776859"/>
                  <a:gd name="connsiteX2-659" fmla="*/ 273845 w 273845"/>
                  <a:gd name="connsiteY2-660" fmla="*/ 3581399 h 3776859"/>
                  <a:gd name="connsiteX3-661" fmla="*/ 245270 w 273845"/>
                  <a:gd name="connsiteY3-662" fmla="*/ 3702843 h 3776859"/>
                  <a:gd name="connsiteX4-663" fmla="*/ 223839 w 273845"/>
                  <a:gd name="connsiteY4-664" fmla="*/ 3631404 h 3776859"/>
                  <a:gd name="connsiteX5-665" fmla="*/ 166689 w 273845"/>
                  <a:gd name="connsiteY5-666" fmla="*/ 3776661 h 3776859"/>
                  <a:gd name="connsiteX6-667" fmla="*/ 104776 w 273845"/>
                  <a:gd name="connsiteY6-668" fmla="*/ 3664743 h 3776859"/>
                  <a:gd name="connsiteX7-669" fmla="*/ 57151 w 273845"/>
                  <a:gd name="connsiteY7-670" fmla="*/ 3750467 h 3776859"/>
                  <a:gd name="connsiteX8-671" fmla="*/ 1 w 273845"/>
                  <a:gd name="connsiteY8-672" fmla="*/ 3609974 h 3776859"/>
                  <a:gd name="connsiteX9-673" fmla="*/ 0 w 273845"/>
                  <a:gd name="connsiteY9-674" fmla="*/ 0 h 3776859"/>
                  <a:gd name="connsiteX0-675" fmla="*/ 0 w 273845"/>
                  <a:gd name="connsiteY0-676" fmla="*/ 0 h 3776859"/>
                  <a:gd name="connsiteX1-677" fmla="*/ 272825 w 273845"/>
                  <a:gd name="connsiteY1-678" fmla="*/ 0 h 3776859"/>
                  <a:gd name="connsiteX2-679" fmla="*/ 273845 w 273845"/>
                  <a:gd name="connsiteY2-680" fmla="*/ 3581399 h 3776859"/>
                  <a:gd name="connsiteX3-681" fmla="*/ 245270 w 273845"/>
                  <a:gd name="connsiteY3-682" fmla="*/ 3702843 h 3776859"/>
                  <a:gd name="connsiteX4-683" fmla="*/ 223839 w 273845"/>
                  <a:gd name="connsiteY4-684" fmla="*/ 3631404 h 3776859"/>
                  <a:gd name="connsiteX5-685" fmla="*/ 166689 w 273845"/>
                  <a:gd name="connsiteY5-686" fmla="*/ 3776661 h 3776859"/>
                  <a:gd name="connsiteX6-687" fmla="*/ 104776 w 273845"/>
                  <a:gd name="connsiteY6-688" fmla="*/ 3664743 h 3776859"/>
                  <a:gd name="connsiteX7-689" fmla="*/ 57151 w 273845"/>
                  <a:gd name="connsiteY7-690" fmla="*/ 3750467 h 3776859"/>
                  <a:gd name="connsiteX8-691" fmla="*/ 1 w 273845"/>
                  <a:gd name="connsiteY8-692" fmla="*/ 3609974 h 3776859"/>
                  <a:gd name="connsiteX9-693" fmla="*/ 0 w 273845"/>
                  <a:gd name="connsiteY9-694" fmla="*/ 0 h 3776859"/>
                  <a:gd name="connsiteX0-695" fmla="*/ 0 w 273845"/>
                  <a:gd name="connsiteY0-696" fmla="*/ 0 h 3776859"/>
                  <a:gd name="connsiteX1-697" fmla="*/ 272825 w 273845"/>
                  <a:gd name="connsiteY1-698" fmla="*/ 0 h 3776859"/>
                  <a:gd name="connsiteX2-699" fmla="*/ 273845 w 273845"/>
                  <a:gd name="connsiteY2-700" fmla="*/ 3581399 h 3776859"/>
                  <a:gd name="connsiteX3-701" fmla="*/ 245270 w 273845"/>
                  <a:gd name="connsiteY3-702" fmla="*/ 3702843 h 3776859"/>
                  <a:gd name="connsiteX4-703" fmla="*/ 223839 w 273845"/>
                  <a:gd name="connsiteY4-704" fmla="*/ 3631404 h 3776859"/>
                  <a:gd name="connsiteX5-705" fmla="*/ 166689 w 273845"/>
                  <a:gd name="connsiteY5-706" fmla="*/ 3776661 h 3776859"/>
                  <a:gd name="connsiteX6-707" fmla="*/ 104776 w 273845"/>
                  <a:gd name="connsiteY6-708" fmla="*/ 3664743 h 3776859"/>
                  <a:gd name="connsiteX7-709" fmla="*/ 57151 w 273845"/>
                  <a:gd name="connsiteY7-710" fmla="*/ 3750467 h 3776859"/>
                  <a:gd name="connsiteX8-711" fmla="*/ 1 w 273845"/>
                  <a:gd name="connsiteY8-712" fmla="*/ 3609974 h 3776859"/>
                  <a:gd name="connsiteX9-713" fmla="*/ 0 w 273845"/>
                  <a:gd name="connsiteY9-714" fmla="*/ 0 h 377685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21" y="connsiteY5-22"/>
                  </a:cxn>
                  <a:cxn ang="0">
                    <a:pos x="connsiteX6-35" y="connsiteY6-36"/>
                  </a:cxn>
                  <a:cxn ang="0">
                    <a:pos x="connsiteX7-51" y="connsiteY7-52"/>
                  </a:cxn>
                  <a:cxn ang="0">
                    <a:pos x="connsiteX8-69" y="connsiteY8-70"/>
                  </a:cxn>
                  <a:cxn ang="0">
                    <a:pos x="connsiteX9-89" y="connsiteY9-90"/>
                  </a:cxn>
                </a:cxnLst>
                <a:rect l="l" t="t" r="r" b="b"/>
                <a:pathLst>
                  <a:path w="273845" h="3776859">
                    <a:moveTo>
                      <a:pt x="0" y="0"/>
                    </a:moveTo>
                    <a:lnTo>
                      <a:pt x="272825" y="0"/>
                    </a:lnTo>
                    <a:lnTo>
                      <a:pt x="273845" y="3581399"/>
                    </a:lnTo>
                    <a:cubicBezTo>
                      <a:pt x="269876" y="3659980"/>
                      <a:pt x="258763" y="3688555"/>
                      <a:pt x="245270" y="3702843"/>
                    </a:cubicBezTo>
                    <a:cubicBezTo>
                      <a:pt x="228204" y="3675061"/>
                      <a:pt x="236936" y="3619101"/>
                      <a:pt x="223839" y="3631404"/>
                    </a:cubicBezTo>
                    <a:cubicBezTo>
                      <a:pt x="210742" y="3643707"/>
                      <a:pt x="186533" y="3771105"/>
                      <a:pt x="166689" y="3776661"/>
                    </a:cubicBezTo>
                    <a:cubicBezTo>
                      <a:pt x="146845" y="3782217"/>
                      <a:pt x="123032" y="3669109"/>
                      <a:pt x="104776" y="3664743"/>
                    </a:cubicBezTo>
                    <a:cubicBezTo>
                      <a:pt x="86520" y="3660377"/>
                      <a:pt x="74614" y="3759595"/>
                      <a:pt x="57151" y="3750467"/>
                    </a:cubicBezTo>
                    <a:cubicBezTo>
                      <a:pt x="28576" y="3725068"/>
                      <a:pt x="9527" y="3661568"/>
                      <a:pt x="1" y="3609974"/>
                    </a:cubicBezTo>
                    <a:cubicBezTo>
                      <a:pt x="1" y="2406649"/>
                      <a:pt x="0" y="1203325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83000">
                    <a:schemeClr val="tx2"/>
                  </a:gs>
                  <a:gs pos="82000">
                    <a:schemeClr val="tx2"/>
                  </a:gs>
                  <a:gs pos="34000">
                    <a:schemeClr val="tx2">
                      <a:lumMod val="75000"/>
                    </a:schemeClr>
                  </a:gs>
                  <a:gs pos="0">
                    <a:schemeClr val="tx2"/>
                  </a:gs>
                  <a:gs pos="38000">
                    <a:schemeClr val="tx2"/>
                  </a:gs>
                  <a:gs pos="100000">
                    <a:schemeClr val="tx2"/>
                  </a:gs>
                </a:gsLst>
                <a:lin ang="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2" name="Rectangle 23"/>
              <p:cNvSpPr/>
              <p:nvPr/>
            </p:nvSpPr>
            <p:spPr>
              <a:xfrm>
                <a:off x="1374774" y="1417118"/>
                <a:ext cx="272825" cy="590550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27000">
                    <a:srgbClr val="F2F2F2">
                      <a:lumMod val="0"/>
                      <a:lumOff val="100000"/>
                    </a:srgbClr>
                  </a:gs>
                  <a:gs pos="100000">
                    <a:schemeClr val="bg1">
                      <a:lumMod val="50000"/>
                    </a:schemeClr>
                  </a:gs>
                </a:gsLst>
                <a:lin ang="10800000" scaled="1"/>
                <a:tileRect/>
              </a:gra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Rectangle 24"/>
              <p:cNvSpPr/>
              <p:nvPr/>
            </p:nvSpPr>
            <p:spPr>
              <a:xfrm>
                <a:off x="1404710" y="1213680"/>
                <a:ext cx="212954" cy="203438"/>
              </a:xfrm>
              <a:prstGeom prst="rect">
                <a:avLst/>
              </a:prstGeom>
              <a:solidFill>
                <a:schemeClr val="tx2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25"/>
              <p:cNvSpPr/>
              <p:nvPr/>
            </p:nvSpPr>
            <p:spPr>
              <a:xfrm rot="5400000">
                <a:off x="1396885" y="6250198"/>
                <a:ext cx="228600" cy="73152"/>
              </a:xfrm>
              <a:custGeom>
                <a:avLst/>
                <a:gdLst>
                  <a:gd name="connsiteX0" fmla="*/ 0 w 226544"/>
                  <a:gd name="connsiteY0" fmla="*/ 35306 h 70612"/>
                  <a:gd name="connsiteX1" fmla="*/ 27685 w 226544"/>
                  <a:gd name="connsiteY1" fmla="*/ 0 h 70612"/>
                  <a:gd name="connsiteX2" fmla="*/ 226544 w 226544"/>
                  <a:gd name="connsiteY2" fmla="*/ 35306 h 70612"/>
                  <a:gd name="connsiteX3" fmla="*/ 27685 w 226544"/>
                  <a:gd name="connsiteY3" fmla="*/ 70612 h 70612"/>
                  <a:gd name="connsiteX0-1" fmla="*/ 0 w 226544"/>
                  <a:gd name="connsiteY0-2" fmla="*/ 35306 h 70612"/>
                  <a:gd name="connsiteX1-3" fmla="*/ 27685 w 226544"/>
                  <a:gd name="connsiteY1-4" fmla="*/ 0 h 70612"/>
                  <a:gd name="connsiteX2-5" fmla="*/ 226544 w 226544"/>
                  <a:gd name="connsiteY2-6" fmla="*/ 35306 h 70612"/>
                  <a:gd name="connsiteX3-7" fmla="*/ 27685 w 226544"/>
                  <a:gd name="connsiteY3-8" fmla="*/ 70612 h 70612"/>
                  <a:gd name="connsiteX4" fmla="*/ 0 w 226544"/>
                  <a:gd name="connsiteY4" fmla="*/ 35306 h 70612"/>
                  <a:gd name="connsiteX0-9" fmla="*/ 0 w 226544"/>
                  <a:gd name="connsiteY0-10" fmla="*/ 35306 h 70612"/>
                  <a:gd name="connsiteX1-11" fmla="*/ 27685 w 226544"/>
                  <a:gd name="connsiteY1-12" fmla="*/ 0 h 70612"/>
                  <a:gd name="connsiteX2-13" fmla="*/ 226544 w 226544"/>
                  <a:gd name="connsiteY2-14" fmla="*/ 35306 h 70612"/>
                  <a:gd name="connsiteX3-15" fmla="*/ 27685 w 226544"/>
                  <a:gd name="connsiteY3-16" fmla="*/ 70612 h 70612"/>
                  <a:gd name="connsiteX4-17" fmla="*/ 0 w 226544"/>
                  <a:gd name="connsiteY4-18" fmla="*/ 35306 h 70612"/>
                  <a:gd name="connsiteX0-19" fmla="*/ 0 w 226544"/>
                  <a:gd name="connsiteY0-20" fmla="*/ 35306 h 70612"/>
                  <a:gd name="connsiteX1-21" fmla="*/ 27685 w 226544"/>
                  <a:gd name="connsiteY1-22" fmla="*/ 0 h 70612"/>
                  <a:gd name="connsiteX2-23" fmla="*/ 226544 w 226544"/>
                  <a:gd name="connsiteY2-24" fmla="*/ 35306 h 70612"/>
                  <a:gd name="connsiteX3-25" fmla="*/ 27685 w 226544"/>
                  <a:gd name="connsiteY3-26" fmla="*/ 70612 h 70612"/>
                  <a:gd name="connsiteX4-27" fmla="*/ 0 w 226544"/>
                  <a:gd name="connsiteY4-28" fmla="*/ 35306 h 70612"/>
                  <a:gd name="connsiteX0-29" fmla="*/ 0 w 226544"/>
                  <a:gd name="connsiteY0-30" fmla="*/ 35306 h 70612"/>
                  <a:gd name="connsiteX1-31" fmla="*/ 27685 w 226544"/>
                  <a:gd name="connsiteY1-32" fmla="*/ 0 h 70612"/>
                  <a:gd name="connsiteX2-33" fmla="*/ 226544 w 226544"/>
                  <a:gd name="connsiteY2-34" fmla="*/ 35306 h 70612"/>
                  <a:gd name="connsiteX3-35" fmla="*/ 27685 w 226544"/>
                  <a:gd name="connsiteY3-36" fmla="*/ 70612 h 70612"/>
                  <a:gd name="connsiteX4-37" fmla="*/ 0 w 226544"/>
                  <a:gd name="connsiteY4-38" fmla="*/ 35306 h 70612"/>
                  <a:gd name="connsiteX0-39" fmla="*/ 0 w 226544"/>
                  <a:gd name="connsiteY0-40" fmla="*/ 35306 h 70612"/>
                  <a:gd name="connsiteX1-41" fmla="*/ 27685 w 226544"/>
                  <a:gd name="connsiteY1-42" fmla="*/ 0 h 70612"/>
                  <a:gd name="connsiteX2-43" fmla="*/ 226544 w 226544"/>
                  <a:gd name="connsiteY2-44" fmla="*/ 35306 h 70612"/>
                  <a:gd name="connsiteX3-45" fmla="*/ 27685 w 226544"/>
                  <a:gd name="connsiteY3-46" fmla="*/ 70612 h 70612"/>
                  <a:gd name="connsiteX4-47" fmla="*/ 0 w 226544"/>
                  <a:gd name="connsiteY4-48" fmla="*/ 35306 h 70612"/>
                  <a:gd name="connsiteX0-49" fmla="*/ 0 w 226544"/>
                  <a:gd name="connsiteY0-50" fmla="*/ 35306 h 70612"/>
                  <a:gd name="connsiteX1-51" fmla="*/ 27685 w 226544"/>
                  <a:gd name="connsiteY1-52" fmla="*/ 0 h 70612"/>
                  <a:gd name="connsiteX2-53" fmla="*/ 226544 w 226544"/>
                  <a:gd name="connsiteY2-54" fmla="*/ 35306 h 70612"/>
                  <a:gd name="connsiteX3-55" fmla="*/ 27685 w 226544"/>
                  <a:gd name="connsiteY3-56" fmla="*/ 70612 h 70612"/>
                  <a:gd name="connsiteX4-57" fmla="*/ 0 w 226544"/>
                  <a:gd name="connsiteY4-58" fmla="*/ 35306 h 70612"/>
                  <a:gd name="connsiteX0-59" fmla="*/ 0 w 226544"/>
                  <a:gd name="connsiteY0-60" fmla="*/ 35306 h 70612"/>
                  <a:gd name="connsiteX1-61" fmla="*/ 27685 w 226544"/>
                  <a:gd name="connsiteY1-62" fmla="*/ 0 h 70612"/>
                  <a:gd name="connsiteX2-63" fmla="*/ 226544 w 226544"/>
                  <a:gd name="connsiteY2-64" fmla="*/ 35306 h 70612"/>
                  <a:gd name="connsiteX3-65" fmla="*/ 27685 w 226544"/>
                  <a:gd name="connsiteY3-66" fmla="*/ 70612 h 70612"/>
                  <a:gd name="connsiteX4-67" fmla="*/ 0 w 226544"/>
                  <a:gd name="connsiteY4-68" fmla="*/ 35306 h 70612"/>
                  <a:gd name="connsiteX0-69" fmla="*/ 0 w 226544"/>
                  <a:gd name="connsiteY0-70" fmla="*/ 35306 h 70612"/>
                  <a:gd name="connsiteX1-71" fmla="*/ 27685 w 226544"/>
                  <a:gd name="connsiteY1-72" fmla="*/ 0 h 70612"/>
                  <a:gd name="connsiteX2-73" fmla="*/ 226544 w 226544"/>
                  <a:gd name="connsiteY2-74" fmla="*/ 35306 h 70612"/>
                  <a:gd name="connsiteX3-75" fmla="*/ 27685 w 226544"/>
                  <a:gd name="connsiteY3-76" fmla="*/ 70612 h 70612"/>
                  <a:gd name="connsiteX4-77" fmla="*/ 0 w 226544"/>
                  <a:gd name="connsiteY4-78" fmla="*/ 35306 h 70612"/>
                  <a:gd name="connsiteX0-79" fmla="*/ 0 w 226544"/>
                  <a:gd name="connsiteY0-80" fmla="*/ 35306 h 70612"/>
                  <a:gd name="connsiteX1-81" fmla="*/ 27685 w 226544"/>
                  <a:gd name="connsiteY1-82" fmla="*/ 0 h 70612"/>
                  <a:gd name="connsiteX2-83" fmla="*/ 226544 w 226544"/>
                  <a:gd name="connsiteY2-84" fmla="*/ 35306 h 70612"/>
                  <a:gd name="connsiteX3-85" fmla="*/ 27685 w 226544"/>
                  <a:gd name="connsiteY3-86" fmla="*/ 70612 h 70612"/>
                  <a:gd name="connsiteX4-87" fmla="*/ 0 w 226544"/>
                  <a:gd name="connsiteY4-88" fmla="*/ 35306 h 70612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17" y="connsiteY4-18"/>
                  </a:cxn>
                </a:cxnLst>
                <a:rect l="l" t="t" r="r" b="b"/>
                <a:pathLst>
                  <a:path w="226544" h="70612">
                    <a:moveTo>
                      <a:pt x="0" y="35306"/>
                    </a:moveTo>
                    <a:cubicBezTo>
                      <a:pt x="1521" y="15316"/>
                      <a:pt x="12805" y="4576"/>
                      <a:pt x="27685" y="0"/>
                    </a:cubicBezTo>
                    <a:lnTo>
                      <a:pt x="226544" y="35306"/>
                    </a:lnTo>
                    <a:lnTo>
                      <a:pt x="27685" y="70612"/>
                    </a:lnTo>
                    <a:cubicBezTo>
                      <a:pt x="11264" y="65009"/>
                      <a:pt x="1007" y="52726"/>
                      <a:pt x="0" y="35306"/>
                    </a:cubicBezTo>
                    <a:close/>
                  </a:path>
                </a:pathLst>
              </a:custGeom>
              <a:solidFill>
                <a:srgbClr val="4C504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endParaRPr lang="en-US" sz="1400"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5" name="Straight Connector 26"/>
              <p:cNvCxnSpPr/>
              <p:nvPr/>
            </p:nvCxnSpPr>
            <p:spPr>
              <a:xfrm>
                <a:off x="1374774" y="148664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7"/>
              <p:cNvCxnSpPr/>
              <p:nvPr/>
            </p:nvCxnSpPr>
            <p:spPr>
              <a:xfrm>
                <a:off x="1374774" y="1562425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8"/>
              <p:cNvCxnSpPr/>
              <p:nvPr/>
            </p:nvCxnSpPr>
            <p:spPr>
              <a:xfrm>
                <a:off x="1374774" y="1638202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9"/>
              <p:cNvCxnSpPr/>
              <p:nvPr/>
            </p:nvCxnSpPr>
            <p:spPr>
              <a:xfrm>
                <a:off x="1374774" y="1713979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30"/>
              <p:cNvCxnSpPr/>
              <p:nvPr/>
            </p:nvCxnSpPr>
            <p:spPr>
              <a:xfrm>
                <a:off x="1374774" y="1789756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31"/>
              <p:cNvCxnSpPr/>
              <p:nvPr/>
            </p:nvCxnSpPr>
            <p:spPr>
              <a:xfrm>
                <a:off x="1374774" y="1865533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2"/>
              <p:cNvCxnSpPr/>
              <p:nvPr/>
            </p:nvCxnSpPr>
            <p:spPr>
              <a:xfrm>
                <a:off x="1374774" y="1941308"/>
                <a:ext cx="27432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rapezoid 5"/>
            <p:cNvSpPr/>
            <p:nvPr/>
          </p:nvSpPr>
          <p:spPr>
            <a:xfrm rot="16200000">
              <a:off x="1594832" y="5341831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2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" name="Trapezoid 6"/>
            <p:cNvSpPr/>
            <p:nvPr/>
          </p:nvSpPr>
          <p:spPr>
            <a:xfrm rot="16200000">
              <a:off x="1594832" y="4439533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5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" name="Trapezoid 7"/>
            <p:cNvSpPr/>
            <p:nvPr/>
          </p:nvSpPr>
          <p:spPr>
            <a:xfrm rot="16200000">
              <a:off x="1594832" y="3537234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4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Trapezoid 8"/>
            <p:cNvSpPr/>
            <p:nvPr/>
          </p:nvSpPr>
          <p:spPr>
            <a:xfrm rot="16200000">
              <a:off x="1594832" y="2634935"/>
              <a:ext cx="695326" cy="59529"/>
            </a:xfrm>
            <a:prstGeom prst="trapezoid">
              <a:avLst>
                <a:gd name="adj" fmla="val 69837"/>
              </a:avLst>
            </a:prstGeom>
            <a:solidFill>
              <a:schemeClr val="accent3">
                <a:lumMod val="50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Pentagon 9"/>
            <p:cNvSpPr/>
            <p:nvPr/>
          </p:nvSpPr>
          <p:spPr>
            <a:xfrm>
              <a:off x="1912729" y="2359899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70858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Pentagon 10"/>
            <p:cNvSpPr/>
            <p:nvPr/>
          </p:nvSpPr>
          <p:spPr>
            <a:xfrm>
              <a:off x="1912729" y="3262198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465F73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Pentagon 11"/>
            <p:cNvSpPr/>
            <p:nvPr/>
          </p:nvSpPr>
          <p:spPr>
            <a:xfrm>
              <a:off x="1912729" y="4164497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945357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Pentagon 12"/>
            <p:cNvSpPr/>
            <p:nvPr/>
          </p:nvSpPr>
          <p:spPr>
            <a:xfrm>
              <a:off x="1912729" y="5066795"/>
              <a:ext cx="3510756" cy="607219"/>
            </a:xfrm>
            <a:prstGeom prst="homePlate">
              <a:avLst>
                <a:gd name="adj" fmla="val 36274"/>
              </a:avLst>
            </a:prstGeom>
            <a:solidFill>
              <a:srgbClr val="E1A698"/>
            </a:soli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sz="1400"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Rectangle 33"/>
            <p:cNvSpPr/>
            <p:nvPr/>
          </p:nvSpPr>
          <p:spPr>
            <a:xfrm>
              <a:off x="2679704" y="2509740"/>
              <a:ext cx="2330568" cy="351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小标题</a:t>
              </a:r>
              <a:r>
                <a:rPr lang="en-US" altLang="zh-CN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2.1.1</a:t>
              </a:r>
              <a:endParaRPr lang="en-GB" sz="1400" dirty="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TextBox 38"/>
            <p:cNvSpPr txBox="1"/>
            <p:nvPr/>
          </p:nvSpPr>
          <p:spPr>
            <a:xfrm>
              <a:off x="1944843" y="2478964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TextBox 191"/>
            <p:cNvSpPr txBox="1"/>
            <p:nvPr/>
          </p:nvSpPr>
          <p:spPr>
            <a:xfrm>
              <a:off x="1944843" y="3381429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  <p:sp>
          <p:nvSpPr>
            <p:cNvPr id="15" name="TextBox 192"/>
            <p:cNvSpPr txBox="1"/>
            <p:nvPr/>
          </p:nvSpPr>
          <p:spPr>
            <a:xfrm>
              <a:off x="1944843" y="4283895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  <p:sp>
          <p:nvSpPr>
            <p:cNvPr id="16" name="TextBox 193"/>
            <p:cNvSpPr txBox="1"/>
            <p:nvPr/>
          </p:nvSpPr>
          <p:spPr>
            <a:xfrm>
              <a:off x="1944843" y="5186362"/>
              <a:ext cx="303613" cy="375027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sz="1400" b="1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17" name="Rectangle 38"/>
            <p:cNvSpPr/>
            <p:nvPr/>
          </p:nvSpPr>
          <p:spPr>
            <a:xfrm>
              <a:off x="2679704" y="3412206"/>
              <a:ext cx="2330568" cy="351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小标题</a:t>
              </a:r>
              <a:r>
                <a:rPr lang="en-US" altLang="zh-CN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2.1.2</a:t>
              </a:r>
              <a:endParaRPr lang="en-GB" sz="1400" dirty="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Rectangle 39"/>
            <p:cNvSpPr/>
            <p:nvPr/>
          </p:nvSpPr>
          <p:spPr>
            <a:xfrm>
              <a:off x="2679704" y="4314672"/>
              <a:ext cx="2330568" cy="351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小标题</a:t>
              </a:r>
              <a:r>
                <a:rPr lang="en-US" altLang="zh-CN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2.1.3</a:t>
              </a:r>
              <a:endParaRPr lang="en-GB" sz="1400" dirty="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ectangle 40"/>
            <p:cNvSpPr/>
            <p:nvPr/>
          </p:nvSpPr>
          <p:spPr>
            <a:xfrm>
              <a:off x="2679704" y="5214753"/>
              <a:ext cx="2330568" cy="351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小标题</a:t>
              </a:r>
              <a:r>
                <a:rPr lang="en-US" altLang="zh-CN" sz="1400" dirty="0">
                  <a:solidFill>
                    <a:schemeClr val="bg1"/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  <a:cs typeface="+mn-ea"/>
                  <a:sym typeface="Arial" panose="020B0604020202020204" pitchFamily="34" charset="0"/>
                </a:rPr>
                <a:t>2.1.4</a:t>
              </a:r>
              <a:endParaRPr lang="en-GB" sz="1400" dirty="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2" name="TextBox 42"/>
          <p:cNvSpPr txBox="1"/>
          <p:nvPr/>
        </p:nvSpPr>
        <p:spPr>
          <a:xfrm>
            <a:off x="5697055" y="1722945"/>
            <a:ext cx="1374094" cy="447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rPr>
              <a:t>小标题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rPr>
              <a:t>2.1</a:t>
            </a:r>
            <a:endParaRPr lang="en-GB" altLang="zh-CN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4" name="Donut 44"/>
          <p:cNvSpPr/>
          <p:nvPr/>
        </p:nvSpPr>
        <p:spPr>
          <a:xfrm>
            <a:off x="5604652" y="2720751"/>
            <a:ext cx="724494" cy="724494"/>
          </a:xfrm>
          <a:prstGeom prst="donut">
            <a:avLst>
              <a:gd name="adj" fmla="val 6804"/>
            </a:avLst>
          </a:prstGeom>
          <a:solidFill>
            <a:srgbClr val="E1A6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" name="Freeform 45"/>
          <p:cNvSpPr>
            <a:spLocks noEditPoints="1"/>
          </p:cNvSpPr>
          <p:nvPr/>
        </p:nvSpPr>
        <p:spPr bwMode="auto">
          <a:xfrm>
            <a:off x="5810409" y="2918193"/>
            <a:ext cx="312978" cy="329611"/>
          </a:xfrm>
          <a:custGeom>
            <a:avLst/>
            <a:gdLst>
              <a:gd name="T0" fmla="*/ 20 w 96"/>
              <a:gd name="T1" fmla="*/ 86 h 101"/>
              <a:gd name="T2" fmla="*/ 7 w 96"/>
              <a:gd name="T3" fmla="*/ 58 h 101"/>
              <a:gd name="T4" fmla="*/ 18 w 96"/>
              <a:gd name="T5" fmla="*/ 29 h 101"/>
              <a:gd name="T6" fmla="*/ 42 w 96"/>
              <a:gd name="T7" fmla="*/ 17 h 101"/>
              <a:gd name="T8" fmla="*/ 41 w 96"/>
              <a:gd name="T9" fmla="*/ 9 h 101"/>
              <a:gd name="T10" fmla="*/ 36 w 96"/>
              <a:gd name="T11" fmla="*/ 10 h 101"/>
              <a:gd name="T12" fmla="*/ 35 w 96"/>
              <a:gd name="T13" fmla="*/ 5 h 101"/>
              <a:gd name="T14" fmla="*/ 48 w 96"/>
              <a:gd name="T15" fmla="*/ 3 h 101"/>
              <a:gd name="T16" fmla="*/ 49 w 96"/>
              <a:gd name="T17" fmla="*/ 8 h 101"/>
              <a:gd name="T18" fmla="*/ 44 w 96"/>
              <a:gd name="T19" fmla="*/ 9 h 101"/>
              <a:gd name="T20" fmla="*/ 46 w 96"/>
              <a:gd name="T21" fmla="*/ 16 h 101"/>
              <a:gd name="T22" fmla="*/ 74 w 96"/>
              <a:gd name="T23" fmla="*/ 27 h 101"/>
              <a:gd name="T24" fmla="*/ 87 w 96"/>
              <a:gd name="T25" fmla="*/ 54 h 101"/>
              <a:gd name="T26" fmla="*/ 77 w 96"/>
              <a:gd name="T27" fmla="*/ 83 h 101"/>
              <a:gd name="T28" fmla="*/ 75 w 96"/>
              <a:gd name="T29" fmla="*/ 85 h 101"/>
              <a:gd name="T30" fmla="*/ 79 w 96"/>
              <a:gd name="T31" fmla="*/ 101 h 101"/>
              <a:gd name="T32" fmla="*/ 74 w 96"/>
              <a:gd name="T33" fmla="*/ 101 h 101"/>
              <a:gd name="T34" fmla="*/ 63 w 96"/>
              <a:gd name="T35" fmla="*/ 93 h 101"/>
              <a:gd name="T36" fmla="*/ 49 w 96"/>
              <a:gd name="T37" fmla="*/ 96 h 101"/>
              <a:gd name="T38" fmla="*/ 32 w 96"/>
              <a:gd name="T39" fmla="*/ 93 h 101"/>
              <a:gd name="T40" fmla="*/ 22 w 96"/>
              <a:gd name="T41" fmla="*/ 101 h 101"/>
              <a:gd name="T42" fmla="*/ 17 w 96"/>
              <a:gd name="T43" fmla="*/ 101 h 101"/>
              <a:gd name="T44" fmla="*/ 21 w 96"/>
              <a:gd name="T45" fmla="*/ 86 h 101"/>
              <a:gd name="T46" fmla="*/ 20 w 96"/>
              <a:gd name="T47" fmla="*/ 86 h 101"/>
              <a:gd name="T48" fmla="*/ 82 w 96"/>
              <a:gd name="T49" fmla="*/ 6 h 101"/>
              <a:gd name="T50" fmla="*/ 60 w 96"/>
              <a:gd name="T51" fmla="*/ 11 h 101"/>
              <a:gd name="T52" fmla="*/ 92 w 96"/>
              <a:gd name="T53" fmla="*/ 31 h 101"/>
              <a:gd name="T54" fmla="*/ 88 w 96"/>
              <a:gd name="T55" fmla="*/ 9 h 101"/>
              <a:gd name="T56" fmla="*/ 92 w 96"/>
              <a:gd name="T57" fmla="*/ 3 h 101"/>
              <a:gd name="T58" fmla="*/ 86 w 96"/>
              <a:gd name="T59" fmla="*/ 0 h 101"/>
              <a:gd name="T60" fmla="*/ 82 w 96"/>
              <a:gd name="T61" fmla="*/ 6 h 101"/>
              <a:gd name="T62" fmla="*/ 14 w 96"/>
              <a:gd name="T63" fmla="*/ 6 h 101"/>
              <a:gd name="T64" fmla="*/ 10 w 96"/>
              <a:gd name="T65" fmla="*/ 0 h 101"/>
              <a:gd name="T66" fmla="*/ 4 w 96"/>
              <a:gd name="T67" fmla="*/ 3 h 101"/>
              <a:gd name="T68" fmla="*/ 8 w 96"/>
              <a:gd name="T69" fmla="*/ 9 h 101"/>
              <a:gd name="T70" fmla="*/ 4 w 96"/>
              <a:gd name="T71" fmla="*/ 31 h 101"/>
              <a:gd name="T72" fmla="*/ 36 w 96"/>
              <a:gd name="T73" fmla="*/ 11 h 101"/>
              <a:gd name="T74" fmla="*/ 14 w 96"/>
              <a:gd name="T75" fmla="*/ 6 h 101"/>
              <a:gd name="T76" fmla="*/ 43 w 96"/>
              <a:gd name="T77" fmla="*/ 54 h 101"/>
              <a:gd name="T78" fmla="*/ 42 w 96"/>
              <a:gd name="T79" fmla="*/ 56 h 101"/>
              <a:gd name="T80" fmla="*/ 22 w 96"/>
              <a:gd name="T81" fmla="*/ 61 h 101"/>
              <a:gd name="T82" fmla="*/ 22 w 96"/>
              <a:gd name="T83" fmla="*/ 64 h 101"/>
              <a:gd name="T84" fmla="*/ 43 w 96"/>
              <a:gd name="T85" fmla="*/ 59 h 101"/>
              <a:gd name="T86" fmla="*/ 46 w 96"/>
              <a:gd name="T87" fmla="*/ 61 h 101"/>
              <a:gd name="T88" fmla="*/ 54 w 96"/>
              <a:gd name="T89" fmla="*/ 58 h 101"/>
              <a:gd name="T90" fmla="*/ 50 w 96"/>
              <a:gd name="T91" fmla="*/ 50 h 101"/>
              <a:gd name="T92" fmla="*/ 49 w 96"/>
              <a:gd name="T93" fmla="*/ 50 h 101"/>
              <a:gd name="T94" fmla="*/ 41 w 96"/>
              <a:gd name="T95" fmla="*/ 37 h 101"/>
              <a:gd name="T96" fmla="*/ 38 w 96"/>
              <a:gd name="T97" fmla="*/ 39 h 101"/>
              <a:gd name="T98" fmla="*/ 44 w 96"/>
              <a:gd name="T99" fmla="*/ 52 h 101"/>
              <a:gd name="T100" fmla="*/ 43 w 96"/>
              <a:gd name="T101" fmla="*/ 54 h 101"/>
              <a:gd name="T102" fmla="*/ 18 w 96"/>
              <a:gd name="T103" fmla="*/ 58 h 101"/>
              <a:gd name="T104" fmla="*/ 28 w 96"/>
              <a:gd name="T105" fmla="*/ 78 h 101"/>
              <a:gd name="T106" fmla="*/ 49 w 96"/>
              <a:gd name="T107" fmla="*/ 85 h 101"/>
              <a:gd name="T108" fmla="*/ 69 w 96"/>
              <a:gd name="T109" fmla="*/ 76 h 101"/>
              <a:gd name="T110" fmla="*/ 76 w 96"/>
              <a:gd name="T111" fmla="*/ 55 h 101"/>
              <a:gd name="T112" fmla="*/ 67 w 96"/>
              <a:gd name="T113" fmla="*/ 35 h 101"/>
              <a:gd name="T114" fmla="*/ 46 w 96"/>
              <a:gd name="T115" fmla="*/ 27 h 101"/>
              <a:gd name="T116" fmla="*/ 26 w 96"/>
              <a:gd name="T117" fmla="*/ 37 h 101"/>
              <a:gd name="T118" fmla="*/ 18 w 96"/>
              <a:gd name="T119" fmla="*/ 5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6" h="101">
                <a:moveTo>
                  <a:pt x="20" y="86"/>
                </a:moveTo>
                <a:cubicBezTo>
                  <a:pt x="12" y="78"/>
                  <a:pt x="8" y="68"/>
                  <a:pt x="7" y="58"/>
                </a:cubicBezTo>
                <a:cubicBezTo>
                  <a:pt x="7" y="48"/>
                  <a:pt x="10" y="38"/>
                  <a:pt x="18" y="29"/>
                </a:cubicBezTo>
                <a:cubicBezTo>
                  <a:pt x="24" y="22"/>
                  <a:pt x="33" y="18"/>
                  <a:pt x="42" y="17"/>
                </a:cubicBezTo>
                <a:cubicBezTo>
                  <a:pt x="41" y="9"/>
                  <a:pt x="41" y="9"/>
                  <a:pt x="41" y="9"/>
                </a:cubicBezTo>
                <a:cubicBezTo>
                  <a:pt x="36" y="10"/>
                  <a:pt x="36" y="10"/>
                  <a:pt x="36" y="10"/>
                </a:cubicBezTo>
                <a:cubicBezTo>
                  <a:pt x="35" y="5"/>
                  <a:pt x="35" y="5"/>
                  <a:pt x="35" y="5"/>
                </a:cubicBezTo>
                <a:cubicBezTo>
                  <a:pt x="48" y="3"/>
                  <a:pt x="48" y="3"/>
                  <a:pt x="48" y="3"/>
                </a:cubicBezTo>
                <a:cubicBezTo>
                  <a:pt x="49" y="8"/>
                  <a:pt x="49" y="8"/>
                  <a:pt x="49" y="8"/>
                </a:cubicBezTo>
                <a:cubicBezTo>
                  <a:pt x="44" y="9"/>
                  <a:pt x="44" y="9"/>
                  <a:pt x="44" y="9"/>
                </a:cubicBezTo>
                <a:cubicBezTo>
                  <a:pt x="46" y="16"/>
                  <a:pt x="46" y="16"/>
                  <a:pt x="46" y="16"/>
                </a:cubicBezTo>
                <a:cubicBezTo>
                  <a:pt x="56" y="16"/>
                  <a:pt x="66" y="19"/>
                  <a:pt x="74" y="27"/>
                </a:cubicBezTo>
                <a:cubicBezTo>
                  <a:pt x="82" y="34"/>
                  <a:pt x="87" y="44"/>
                  <a:pt x="87" y="54"/>
                </a:cubicBezTo>
                <a:cubicBezTo>
                  <a:pt x="88" y="65"/>
                  <a:pt x="84" y="75"/>
                  <a:pt x="77" y="83"/>
                </a:cubicBezTo>
                <a:cubicBezTo>
                  <a:pt x="76" y="84"/>
                  <a:pt x="76" y="84"/>
                  <a:pt x="75" y="85"/>
                </a:cubicBezTo>
                <a:cubicBezTo>
                  <a:pt x="79" y="101"/>
                  <a:pt x="79" y="101"/>
                  <a:pt x="79" y="101"/>
                </a:cubicBezTo>
                <a:cubicBezTo>
                  <a:pt x="74" y="101"/>
                  <a:pt x="74" y="101"/>
                  <a:pt x="74" y="101"/>
                </a:cubicBezTo>
                <a:cubicBezTo>
                  <a:pt x="63" y="93"/>
                  <a:pt x="63" y="93"/>
                  <a:pt x="63" y="93"/>
                </a:cubicBezTo>
                <a:cubicBezTo>
                  <a:pt x="59" y="95"/>
                  <a:pt x="54" y="96"/>
                  <a:pt x="49" y="96"/>
                </a:cubicBezTo>
                <a:cubicBezTo>
                  <a:pt x="44" y="96"/>
                  <a:pt x="38" y="95"/>
                  <a:pt x="32" y="93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17" y="101"/>
                  <a:pt x="17" y="101"/>
                  <a:pt x="17" y="101"/>
                </a:cubicBezTo>
                <a:cubicBezTo>
                  <a:pt x="21" y="86"/>
                  <a:pt x="21" y="86"/>
                  <a:pt x="21" y="86"/>
                </a:cubicBezTo>
                <a:cubicBezTo>
                  <a:pt x="20" y="86"/>
                  <a:pt x="20" y="86"/>
                  <a:pt x="20" y="86"/>
                </a:cubicBezTo>
                <a:close/>
                <a:moveTo>
                  <a:pt x="82" y="6"/>
                </a:moveTo>
                <a:cubicBezTo>
                  <a:pt x="74" y="3"/>
                  <a:pt x="66" y="5"/>
                  <a:pt x="60" y="11"/>
                </a:cubicBezTo>
                <a:cubicBezTo>
                  <a:pt x="92" y="31"/>
                  <a:pt x="92" y="31"/>
                  <a:pt x="92" y="31"/>
                </a:cubicBezTo>
                <a:cubicBezTo>
                  <a:pt x="96" y="24"/>
                  <a:pt x="94" y="15"/>
                  <a:pt x="88" y="9"/>
                </a:cubicBezTo>
                <a:cubicBezTo>
                  <a:pt x="92" y="3"/>
                  <a:pt x="92" y="3"/>
                  <a:pt x="92" y="3"/>
                </a:cubicBezTo>
                <a:cubicBezTo>
                  <a:pt x="86" y="0"/>
                  <a:pt x="86" y="0"/>
                  <a:pt x="86" y="0"/>
                </a:cubicBezTo>
                <a:cubicBezTo>
                  <a:pt x="82" y="6"/>
                  <a:pt x="82" y="6"/>
                  <a:pt x="82" y="6"/>
                </a:cubicBezTo>
                <a:close/>
                <a:moveTo>
                  <a:pt x="14" y="6"/>
                </a:moveTo>
                <a:cubicBezTo>
                  <a:pt x="10" y="0"/>
                  <a:pt x="10" y="0"/>
                  <a:pt x="10" y="0"/>
                </a:cubicBezTo>
                <a:cubicBezTo>
                  <a:pt x="4" y="3"/>
                  <a:pt x="4" y="3"/>
                  <a:pt x="4" y="3"/>
                </a:cubicBezTo>
                <a:cubicBezTo>
                  <a:pt x="8" y="9"/>
                  <a:pt x="8" y="9"/>
                  <a:pt x="8" y="9"/>
                </a:cubicBezTo>
                <a:cubicBezTo>
                  <a:pt x="2" y="15"/>
                  <a:pt x="0" y="24"/>
                  <a:pt x="4" y="31"/>
                </a:cubicBezTo>
                <a:cubicBezTo>
                  <a:pt x="36" y="11"/>
                  <a:pt x="36" y="11"/>
                  <a:pt x="36" y="11"/>
                </a:cubicBezTo>
                <a:cubicBezTo>
                  <a:pt x="30" y="5"/>
                  <a:pt x="21" y="3"/>
                  <a:pt x="14" y="6"/>
                </a:cubicBezTo>
                <a:close/>
                <a:moveTo>
                  <a:pt x="43" y="54"/>
                </a:moveTo>
                <a:cubicBezTo>
                  <a:pt x="42" y="55"/>
                  <a:pt x="42" y="55"/>
                  <a:pt x="42" y="56"/>
                </a:cubicBezTo>
                <a:cubicBezTo>
                  <a:pt x="35" y="57"/>
                  <a:pt x="28" y="58"/>
                  <a:pt x="22" y="61"/>
                </a:cubicBezTo>
                <a:cubicBezTo>
                  <a:pt x="22" y="62"/>
                  <a:pt x="22" y="63"/>
                  <a:pt x="22" y="64"/>
                </a:cubicBezTo>
                <a:cubicBezTo>
                  <a:pt x="29" y="63"/>
                  <a:pt x="37" y="62"/>
                  <a:pt x="43" y="59"/>
                </a:cubicBezTo>
                <a:cubicBezTo>
                  <a:pt x="44" y="60"/>
                  <a:pt x="45" y="61"/>
                  <a:pt x="46" y="61"/>
                </a:cubicBezTo>
                <a:cubicBezTo>
                  <a:pt x="49" y="62"/>
                  <a:pt x="53" y="61"/>
                  <a:pt x="54" y="58"/>
                </a:cubicBezTo>
                <a:cubicBezTo>
                  <a:pt x="55" y="55"/>
                  <a:pt x="53" y="51"/>
                  <a:pt x="50" y="50"/>
                </a:cubicBezTo>
                <a:cubicBezTo>
                  <a:pt x="50" y="50"/>
                  <a:pt x="49" y="50"/>
                  <a:pt x="49" y="50"/>
                </a:cubicBezTo>
                <a:cubicBezTo>
                  <a:pt x="47" y="46"/>
                  <a:pt x="44" y="41"/>
                  <a:pt x="41" y="37"/>
                </a:cubicBezTo>
                <a:cubicBezTo>
                  <a:pt x="40" y="38"/>
                  <a:pt x="39" y="39"/>
                  <a:pt x="38" y="39"/>
                </a:cubicBezTo>
                <a:cubicBezTo>
                  <a:pt x="39" y="44"/>
                  <a:pt x="41" y="48"/>
                  <a:pt x="44" y="52"/>
                </a:cubicBezTo>
                <a:cubicBezTo>
                  <a:pt x="43" y="52"/>
                  <a:pt x="43" y="53"/>
                  <a:pt x="43" y="54"/>
                </a:cubicBezTo>
                <a:close/>
                <a:moveTo>
                  <a:pt x="18" y="58"/>
                </a:moveTo>
                <a:cubicBezTo>
                  <a:pt x="19" y="65"/>
                  <a:pt x="22" y="72"/>
                  <a:pt x="28" y="78"/>
                </a:cubicBezTo>
                <a:cubicBezTo>
                  <a:pt x="34" y="83"/>
                  <a:pt x="41" y="86"/>
                  <a:pt x="49" y="85"/>
                </a:cubicBezTo>
                <a:cubicBezTo>
                  <a:pt x="56" y="85"/>
                  <a:pt x="63" y="82"/>
                  <a:pt x="69" y="76"/>
                </a:cubicBezTo>
                <a:cubicBezTo>
                  <a:pt x="74" y="70"/>
                  <a:pt x="77" y="62"/>
                  <a:pt x="76" y="55"/>
                </a:cubicBezTo>
                <a:cubicBezTo>
                  <a:pt x="76" y="47"/>
                  <a:pt x="73" y="40"/>
                  <a:pt x="67" y="35"/>
                </a:cubicBezTo>
                <a:cubicBezTo>
                  <a:pt x="61" y="29"/>
                  <a:pt x="53" y="27"/>
                  <a:pt x="46" y="27"/>
                </a:cubicBezTo>
                <a:cubicBezTo>
                  <a:pt x="38" y="28"/>
                  <a:pt x="31" y="31"/>
                  <a:pt x="26" y="37"/>
                </a:cubicBezTo>
                <a:cubicBezTo>
                  <a:pt x="20" y="43"/>
                  <a:pt x="18" y="50"/>
                  <a:pt x="18" y="58"/>
                </a:cubicBezTo>
                <a:close/>
              </a:path>
            </a:pathLst>
          </a:custGeom>
          <a:solidFill>
            <a:srgbClr val="E1A6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6" name="Freeform 46"/>
          <p:cNvSpPr>
            <a:spLocks noEditPoints="1"/>
          </p:cNvSpPr>
          <p:nvPr/>
        </p:nvSpPr>
        <p:spPr bwMode="auto">
          <a:xfrm>
            <a:off x="5782057" y="4443335"/>
            <a:ext cx="355312" cy="287275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465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7" name="Freeform 47"/>
          <p:cNvSpPr>
            <a:spLocks noEditPoints="1"/>
          </p:cNvSpPr>
          <p:nvPr/>
        </p:nvSpPr>
        <p:spPr bwMode="auto">
          <a:xfrm>
            <a:off x="8521611" y="4440814"/>
            <a:ext cx="237380" cy="347754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rgbClr val="7085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8" name="Freeform 48"/>
          <p:cNvSpPr>
            <a:spLocks noEditPoints="1"/>
          </p:cNvSpPr>
          <p:nvPr/>
        </p:nvSpPr>
        <p:spPr bwMode="auto">
          <a:xfrm>
            <a:off x="8511480" y="2931045"/>
            <a:ext cx="250987" cy="30390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945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6430" tIns="48216" rIns="96430" bIns="48216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9" name="Donut 49"/>
          <p:cNvSpPr/>
          <p:nvPr/>
        </p:nvSpPr>
        <p:spPr>
          <a:xfrm>
            <a:off x="8278055" y="4237789"/>
            <a:ext cx="724494" cy="724494"/>
          </a:xfrm>
          <a:prstGeom prst="donut">
            <a:avLst>
              <a:gd name="adj" fmla="val 6804"/>
            </a:avLst>
          </a:prstGeom>
          <a:solidFill>
            <a:srgbClr val="7085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0" name="Donut 50"/>
          <p:cNvSpPr/>
          <p:nvPr/>
        </p:nvSpPr>
        <p:spPr>
          <a:xfrm>
            <a:off x="5599232" y="4237942"/>
            <a:ext cx="724494" cy="724494"/>
          </a:xfrm>
          <a:prstGeom prst="donut">
            <a:avLst>
              <a:gd name="adj" fmla="val 6804"/>
            </a:avLst>
          </a:prstGeom>
          <a:solidFill>
            <a:srgbClr val="465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Donut 51"/>
          <p:cNvSpPr/>
          <p:nvPr/>
        </p:nvSpPr>
        <p:spPr>
          <a:xfrm>
            <a:off x="8272350" y="2720751"/>
            <a:ext cx="724494" cy="724494"/>
          </a:xfrm>
          <a:prstGeom prst="donut">
            <a:avLst>
              <a:gd name="adj" fmla="val 6804"/>
            </a:avLst>
          </a:prstGeom>
          <a:solidFill>
            <a:srgbClr val="945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95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TextBox 53"/>
          <p:cNvSpPr txBox="1"/>
          <p:nvPr/>
        </p:nvSpPr>
        <p:spPr>
          <a:xfrm>
            <a:off x="6212100" y="2759531"/>
            <a:ext cx="647934" cy="428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rPr>
              <a:t>80%</a:t>
            </a:r>
            <a:endParaRPr lang="en-GB" b="1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5" name="TextBox 55"/>
          <p:cNvSpPr txBox="1"/>
          <p:nvPr/>
        </p:nvSpPr>
        <p:spPr>
          <a:xfrm>
            <a:off x="8897405" y="2759531"/>
            <a:ext cx="647934" cy="428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rPr>
              <a:t>60%</a:t>
            </a:r>
            <a:endParaRPr lang="en-GB" b="1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7" name="TextBox 57"/>
          <p:cNvSpPr txBox="1"/>
          <p:nvPr/>
        </p:nvSpPr>
        <p:spPr>
          <a:xfrm>
            <a:off x="6212100" y="4268902"/>
            <a:ext cx="647934" cy="428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rPr>
              <a:t>93%</a:t>
            </a:r>
            <a:endParaRPr lang="en-GB" b="1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TextBox 59"/>
          <p:cNvSpPr txBox="1"/>
          <p:nvPr/>
        </p:nvSpPr>
        <p:spPr>
          <a:xfrm>
            <a:off x="8899719" y="4268902"/>
            <a:ext cx="647934" cy="428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b="1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+mn-ea"/>
                <a:sym typeface="Arial" panose="020B0604020202020204" pitchFamily="34" charset="0"/>
              </a:rPr>
              <a:t>55%</a:t>
            </a:r>
            <a:endParaRPr lang="en-GB" b="1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Rectangle 60"/>
          <p:cNvSpPr/>
          <p:nvPr/>
        </p:nvSpPr>
        <p:spPr>
          <a:xfrm>
            <a:off x="5551532" y="3455555"/>
            <a:ext cx="253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2.1.1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内容</a:t>
            </a:r>
          </a:p>
        </p:txBody>
      </p:sp>
      <p:sp>
        <p:nvSpPr>
          <p:cNvPr id="51" name="Rectangle 61"/>
          <p:cNvSpPr/>
          <p:nvPr/>
        </p:nvSpPr>
        <p:spPr>
          <a:xfrm>
            <a:off x="5551532" y="4979101"/>
            <a:ext cx="253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2.1.3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内容</a:t>
            </a:r>
          </a:p>
        </p:txBody>
      </p:sp>
      <p:sp>
        <p:nvSpPr>
          <p:cNvPr id="52" name="Rectangle 62"/>
          <p:cNvSpPr/>
          <p:nvPr/>
        </p:nvSpPr>
        <p:spPr>
          <a:xfrm>
            <a:off x="8215843" y="3455555"/>
            <a:ext cx="253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2.1.2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内容</a:t>
            </a:r>
          </a:p>
        </p:txBody>
      </p:sp>
      <p:sp>
        <p:nvSpPr>
          <p:cNvPr id="53" name="Rectangle 63"/>
          <p:cNvSpPr/>
          <p:nvPr/>
        </p:nvSpPr>
        <p:spPr>
          <a:xfrm>
            <a:off x="8209715" y="4979101"/>
            <a:ext cx="25355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2.1.4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内容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2DAAFD6-A5B8-0A7A-218B-5FC8BFE50A14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2.1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5" grpId="0"/>
      <p:bldP spid="47" grpId="0"/>
      <p:bldP spid="49" grpId="0"/>
      <p:bldP spid="50" grpId="0"/>
      <p:bldP spid="51" grpId="0"/>
      <p:bldP spid="52" grpId="0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 noEditPoints="1"/>
          </p:cNvSpPr>
          <p:nvPr/>
        </p:nvSpPr>
        <p:spPr bwMode="auto">
          <a:xfrm>
            <a:off x="6655228" y="1656429"/>
            <a:ext cx="4050454" cy="4064691"/>
          </a:xfrm>
          <a:custGeom>
            <a:avLst/>
            <a:gdLst>
              <a:gd name="T0" fmla="*/ 1404 w 1558"/>
              <a:gd name="T1" fmla="*/ 1563 h 1563"/>
              <a:gd name="T2" fmla="*/ 1293 w 1558"/>
              <a:gd name="T3" fmla="*/ 1519 h 1563"/>
              <a:gd name="T4" fmla="*/ 857 w 1558"/>
              <a:gd name="T5" fmla="*/ 1081 h 1563"/>
              <a:gd name="T6" fmla="*/ 843 w 1558"/>
              <a:gd name="T7" fmla="*/ 1090 h 1563"/>
              <a:gd name="T8" fmla="*/ 579 w 1558"/>
              <a:gd name="T9" fmla="*/ 1162 h 1563"/>
              <a:gd name="T10" fmla="*/ 167 w 1558"/>
              <a:gd name="T11" fmla="*/ 994 h 1563"/>
              <a:gd name="T12" fmla="*/ 0 w 1558"/>
              <a:gd name="T13" fmla="*/ 581 h 1563"/>
              <a:gd name="T14" fmla="*/ 167 w 1558"/>
              <a:gd name="T15" fmla="*/ 168 h 1563"/>
              <a:gd name="T16" fmla="*/ 579 w 1558"/>
              <a:gd name="T17" fmla="*/ 0 h 1563"/>
              <a:gd name="T18" fmla="*/ 991 w 1558"/>
              <a:gd name="T19" fmla="*/ 168 h 1563"/>
              <a:gd name="T20" fmla="*/ 1159 w 1558"/>
              <a:gd name="T21" fmla="*/ 581 h 1563"/>
              <a:gd name="T22" fmla="*/ 1087 w 1558"/>
              <a:gd name="T23" fmla="*/ 845 h 1563"/>
              <a:gd name="T24" fmla="*/ 1078 w 1558"/>
              <a:gd name="T25" fmla="*/ 859 h 1563"/>
              <a:gd name="T26" fmla="*/ 1514 w 1558"/>
              <a:gd name="T27" fmla="*/ 1296 h 1563"/>
              <a:gd name="T28" fmla="*/ 1558 w 1558"/>
              <a:gd name="T29" fmla="*/ 1407 h 1563"/>
              <a:gd name="T30" fmla="*/ 1404 w 1558"/>
              <a:gd name="T31" fmla="*/ 1563 h 1563"/>
              <a:gd name="T32" fmla="*/ 913 w 1558"/>
              <a:gd name="T33" fmla="*/ 1069 h 1563"/>
              <a:gd name="T34" fmla="*/ 1327 w 1558"/>
              <a:gd name="T35" fmla="*/ 1484 h 1563"/>
              <a:gd name="T36" fmla="*/ 1404 w 1558"/>
              <a:gd name="T37" fmla="*/ 1515 h 1563"/>
              <a:gd name="T38" fmla="*/ 1511 w 1558"/>
              <a:gd name="T39" fmla="*/ 1407 h 1563"/>
              <a:gd name="T40" fmla="*/ 1480 w 1558"/>
              <a:gd name="T41" fmla="*/ 1331 h 1563"/>
              <a:gd name="T42" fmla="*/ 1066 w 1558"/>
              <a:gd name="T43" fmla="*/ 916 h 1563"/>
              <a:gd name="T44" fmla="*/ 913 w 1558"/>
              <a:gd name="T45" fmla="*/ 1069 h 1563"/>
              <a:gd name="T46" fmla="*/ 579 w 1558"/>
              <a:gd name="T47" fmla="*/ 60 h 1563"/>
              <a:gd name="T48" fmla="*/ 60 w 1558"/>
              <a:gd name="T49" fmla="*/ 581 h 1563"/>
              <a:gd name="T50" fmla="*/ 579 w 1558"/>
              <a:gd name="T51" fmla="*/ 1102 h 1563"/>
              <a:gd name="T52" fmla="*/ 1099 w 1558"/>
              <a:gd name="T53" fmla="*/ 581 h 1563"/>
              <a:gd name="T54" fmla="*/ 579 w 1558"/>
              <a:gd name="T55" fmla="*/ 60 h 1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558" h="1563">
                <a:moveTo>
                  <a:pt x="1404" y="1563"/>
                </a:moveTo>
                <a:cubicBezTo>
                  <a:pt x="1360" y="1563"/>
                  <a:pt x="1315" y="1541"/>
                  <a:pt x="1293" y="1519"/>
                </a:cubicBezTo>
                <a:cubicBezTo>
                  <a:pt x="857" y="1081"/>
                  <a:pt x="857" y="1081"/>
                  <a:pt x="857" y="1081"/>
                </a:cubicBezTo>
                <a:cubicBezTo>
                  <a:pt x="843" y="1090"/>
                  <a:pt x="843" y="1090"/>
                  <a:pt x="843" y="1090"/>
                </a:cubicBezTo>
                <a:cubicBezTo>
                  <a:pt x="774" y="1137"/>
                  <a:pt x="680" y="1162"/>
                  <a:pt x="579" y="1162"/>
                </a:cubicBezTo>
                <a:cubicBezTo>
                  <a:pt x="422" y="1162"/>
                  <a:pt x="275" y="1102"/>
                  <a:pt x="167" y="994"/>
                </a:cubicBezTo>
                <a:cubicBezTo>
                  <a:pt x="60" y="886"/>
                  <a:pt x="0" y="739"/>
                  <a:pt x="0" y="581"/>
                </a:cubicBezTo>
                <a:cubicBezTo>
                  <a:pt x="0" y="423"/>
                  <a:pt x="60" y="276"/>
                  <a:pt x="167" y="168"/>
                </a:cubicBezTo>
                <a:cubicBezTo>
                  <a:pt x="275" y="59"/>
                  <a:pt x="422" y="0"/>
                  <a:pt x="579" y="0"/>
                </a:cubicBezTo>
                <a:cubicBezTo>
                  <a:pt x="737" y="0"/>
                  <a:pt x="883" y="59"/>
                  <a:pt x="991" y="168"/>
                </a:cubicBezTo>
                <a:cubicBezTo>
                  <a:pt x="1099" y="276"/>
                  <a:pt x="1159" y="423"/>
                  <a:pt x="1159" y="581"/>
                </a:cubicBezTo>
                <a:cubicBezTo>
                  <a:pt x="1159" y="682"/>
                  <a:pt x="1133" y="776"/>
                  <a:pt x="1087" y="845"/>
                </a:cubicBezTo>
                <a:cubicBezTo>
                  <a:pt x="1078" y="859"/>
                  <a:pt x="1078" y="859"/>
                  <a:pt x="1078" y="859"/>
                </a:cubicBezTo>
                <a:cubicBezTo>
                  <a:pt x="1514" y="1296"/>
                  <a:pt x="1514" y="1296"/>
                  <a:pt x="1514" y="1296"/>
                </a:cubicBezTo>
                <a:cubicBezTo>
                  <a:pt x="1536" y="1318"/>
                  <a:pt x="1558" y="1364"/>
                  <a:pt x="1558" y="1407"/>
                </a:cubicBezTo>
                <a:cubicBezTo>
                  <a:pt x="1558" y="1496"/>
                  <a:pt x="1492" y="1563"/>
                  <a:pt x="1404" y="1563"/>
                </a:cubicBezTo>
                <a:close/>
                <a:moveTo>
                  <a:pt x="913" y="1069"/>
                </a:moveTo>
                <a:cubicBezTo>
                  <a:pt x="1327" y="1484"/>
                  <a:pt x="1327" y="1484"/>
                  <a:pt x="1327" y="1484"/>
                </a:cubicBezTo>
                <a:cubicBezTo>
                  <a:pt x="1342" y="1500"/>
                  <a:pt x="1372" y="1515"/>
                  <a:pt x="1404" y="1515"/>
                </a:cubicBezTo>
                <a:cubicBezTo>
                  <a:pt x="1465" y="1515"/>
                  <a:pt x="1511" y="1469"/>
                  <a:pt x="1511" y="1407"/>
                </a:cubicBezTo>
                <a:cubicBezTo>
                  <a:pt x="1511" y="1376"/>
                  <a:pt x="1496" y="1346"/>
                  <a:pt x="1480" y="1331"/>
                </a:cubicBezTo>
                <a:cubicBezTo>
                  <a:pt x="1066" y="916"/>
                  <a:pt x="1066" y="916"/>
                  <a:pt x="1066" y="916"/>
                </a:cubicBezTo>
                <a:lnTo>
                  <a:pt x="913" y="1069"/>
                </a:lnTo>
                <a:close/>
                <a:moveTo>
                  <a:pt x="579" y="60"/>
                </a:moveTo>
                <a:cubicBezTo>
                  <a:pt x="293" y="60"/>
                  <a:pt x="60" y="294"/>
                  <a:pt x="60" y="581"/>
                </a:cubicBezTo>
                <a:cubicBezTo>
                  <a:pt x="60" y="868"/>
                  <a:pt x="293" y="1102"/>
                  <a:pt x="579" y="1102"/>
                </a:cubicBezTo>
                <a:cubicBezTo>
                  <a:pt x="866" y="1102"/>
                  <a:pt x="1099" y="868"/>
                  <a:pt x="1099" y="581"/>
                </a:cubicBezTo>
                <a:cubicBezTo>
                  <a:pt x="1099" y="294"/>
                  <a:pt x="866" y="60"/>
                  <a:pt x="579" y="60"/>
                </a:cubicBezTo>
                <a:close/>
              </a:path>
            </a:pathLst>
          </a:custGeom>
          <a:solidFill>
            <a:srgbClr val="945357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id-ID" sz="900" dirty="0">
              <a:solidFill>
                <a:schemeClr val="tx1">
                  <a:lumMod val="75000"/>
                  <a:lumOff val="2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3" name="Oval 89"/>
          <p:cNvSpPr/>
          <p:nvPr/>
        </p:nvSpPr>
        <p:spPr bwMode="auto">
          <a:xfrm>
            <a:off x="1493361" y="4559667"/>
            <a:ext cx="764860" cy="765060"/>
          </a:xfrm>
          <a:prstGeom prst="ellipse">
            <a:avLst/>
          </a:prstGeom>
          <a:solidFill>
            <a:srgbClr val="E1A698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6263" y="4743463"/>
            <a:ext cx="361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2.2.3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内容</a:t>
            </a:r>
          </a:p>
        </p:txBody>
      </p:sp>
      <p:sp>
        <p:nvSpPr>
          <p:cNvPr id="5" name="矩形 4"/>
          <p:cNvSpPr/>
          <p:nvPr/>
        </p:nvSpPr>
        <p:spPr>
          <a:xfrm>
            <a:off x="2356263" y="4402267"/>
            <a:ext cx="22321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2.2.3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6" name="Freeform 133"/>
          <p:cNvSpPr>
            <a:spLocks noChangeAspect="1" noEditPoints="1"/>
          </p:cNvSpPr>
          <p:nvPr/>
        </p:nvSpPr>
        <p:spPr bwMode="auto">
          <a:xfrm>
            <a:off x="1695791" y="4807563"/>
            <a:ext cx="360000" cy="269268"/>
          </a:xfrm>
          <a:custGeom>
            <a:avLst/>
            <a:gdLst>
              <a:gd name="T0" fmla="*/ 1125 w 1200"/>
              <a:gd name="T1" fmla="*/ 450 h 900"/>
              <a:gd name="T2" fmla="*/ 975 w 1200"/>
              <a:gd name="T3" fmla="*/ 450 h 900"/>
              <a:gd name="T4" fmla="*/ 975 w 1200"/>
              <a:gd name="T5" fmla="*/ 562 h 900"/>
              <a:gd name="T6" fmla="*/ 938 w 1200"/>
              <a:gd name="T7" fmla="*/ 600 h 900"/>
              <a:gd name="T8" fmla="*/ 863 w 1200"/>
              <a:gd name="T9" fmla="*/ 600 h 900"/>
              <a:gd name="T10" fmla="*/ 825 w 1200"/>
              <a:gd name="T11" fmla="*/ 562 h 900"/>
              <a:gd name="T12" fmla="*/ 825 w 1200"/>
              <a:gd name="T13" fmla="*/ 450 h 900"/>
              <a:gd name="T14" fmla="*/ 375 w 1200"/>
              <a:gd name="T15" fmla="*/ 450 h 900"/>
              <a:gd name="T16" fmla="*/ 375 w 1200"/>
              <a:gd name="T17" fmla="*/ 562 h 900"/>
              <a:gd name="T18" fmla="*/ 338 w 1200"/>
              <a:gd name="T19" fmla="*/ 600 h 900"/>
              <a:gd name="T20" fmla="*/ 263 w 1200"/>
              <a:gd name="T21" fmla="*/ 600 h 900"/>
              <a:gd name="T22" fmla="*/ 225 w 1200"/>
              <a:gd name="T23" fmla="*/ 562 h 900"/>
              <a:gd name="T24" fmla="*/ 225 w 1200"/>
              <a:gd name="T25" fmla="*/ 450 h 900"/>
              <a:gd name="T26" fmla="*/ 75 w 1200"/>
              <a:gd name="T27" fmla="*/ 450 h 900"/>
              <a:gd name="T28" fmla="*/ 75 w 1200"/>
              <a:gd name="T29" fmla="*/ 375 h 900"/>
              <a:gd name="T30" fmla="*/ 1125 w 1200"/>
              <a:gd name="T31" fmla="*/ 375 h 900"/>
              <a:gd name="T32" fmla="*/ 1125 w 1200"/>
              <a:gd name="T33" fmla="*/ 450 h 900"/>
              <a:gd name="T34" fmla="*/ 450 w 1200"/>
              <a:gd name="T35" fmla="*/ 75 h 900"/>
              <a:gd name="T36" fmla="*/ 450 w 1200"/>
              <a:gd name="T37" fmla="*/ 75 h 900"/>
              <a:gd name="T38" fmla="*/ 750 w 1200"/>
              <a:gd name="T39" fmla="*/ 75 h 900"/>
              <a:gd name="T40" fmla="*/ 750 w 1200"/>
              <a:gd name="T41" fmla="*/ 75 h 900"/>
              <a:gd name="T42" fmla="*/ 750 w 1200"/>
              <a:gd name="T43" fmla="*/ 150 h 900"/>
              <a:gd name="T44" fmla="*/ 450 w 1200"/>
              <a:gd name="T45" fmla="*/ 150 h 900"/>
              <a:gd name="T46" fmla="*/ 450 w 1200"/>
              <a:gd name="T47" fmla="*/ 75 h 900"/>
              <a:gd name="T48" fmla="*/ 1125 w 1200"/>
              <a:gd name="T49" fmla="*/ 150 h 900"/>
              <a:gd name="T50" fmla="*/ 825 w 1200"/>
              <a:gd name="T51" fmla="*/ 150 h 900"/>
              <a:gd name="T52" fmla="*/ 825 w 1200"/>
              <a:gd name="T53" fmla="*/ 75 h 900"/>
              <a:gd name="T54" fmla="*/ 750 w 1200"/>
              <a:gd name="T55" fmla="*/ 0 h 900"/>
              <a:gd name="T56" fmla="*/ 450 w 1200"/>
              <a:gd name="T57" fmla="*/ 0 h 900"/>
              <a:gd name="T58" fmla="*/ 375 w 1200"/>
              <a:gd name="T59" fmla="*/ 75 h 900"/>
              <a:gd name="T60" fmla="*/ 375 w 1200"/>
              <a:gd name="T61" fmla="*/ 150 h 900"/>
              <a:gd name="T62" fmla="*/ 75 w 1200"/>
              <a:gd name="T63" fmla="*/ 150 h 900"/>
              <a:gd name="T64" fmla="*/ 0 w 1200"/>
              <a:gd name="T65" fmla="*/ 225 h 900"/>
              <a:gd name="T66" fmla="*/ 0 w 1200"/>
              <a:gd name="T67" fmla="*/ 825 h 900"/>
              <a:gd name="T68" fmla="*/ 75 w 1200"/>
              <a:gd name="T69" fmla="*/ 900 h 900"/>
              <a:gd name="T70" fmla="*/ 1125 w 1200"/>
              <a:gd name="T71" fmla="*/ 900 h 900"/>
              <a:gd name="T72" fmla="*/ 1200 w 1200"/>
              <a:gd name="T73" fmla="*/ 825 h 900"/>
              <a:gd name="T74" fmla="*/ 1200 w 1200"/>
              <a:gd name="T75" fmla="*/ 225 h 900"/>
              <a:gd name="T76" fmla="*/ 1125 w 1200"/>
              <a:gd name="T77" fmla="*/ 150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00" h="900">
                <a:moveTo>
                  <a:pt x="1125" y="450"/>
                </a:moveTo>
                <a:lnTo>
                  <a:pt x="975" y="450"/>
                </a:lnTo>
                <a:lnTo>
                  <a:pt x="975" y="562"/>
                </a:lnTo>
                <a:cubicBezTo>
                  <a:pt x="975" y="583"/>
                  <a:pt x="958" y="600"/>
                  <a:pt x="938" y="600"/>
                </a:cubicBezTo>
                <a:lnTo>
                  <a:pt x="863" y="600"/>
                </a:lnTo>
                <a:cubicBezTo>
                  <a:pt x="842" y="600"/>
                  <a:pt x="825" y="583"/>
                  <a:pt x="825" y="562"/>
                </a:cubicBezTo>
                <a:lnTo>
                  <a:pt x="825" y="450"/>
                </a:lnTo>
                <a:lnTo>
                  <a:pt x="375" y="450"/>
                </a:lnTo>
                <a:lnTo>
                  <a:pt x="375" y="562"/>
                </a:lnTo>
                <a:cubicBezTo>
                  <a:pt x="375" y="583"/>
                  <a:pt x="358" y="600"/>
                  <a:pt x="338" y="600"/>
                </a:cubicBezTo>
                <a:lnTo>
                  <a:pt x="263" y="600"/>
                </a:lnTo>
                <a:cubicBezTo>
                  <a:pt x="242" y="600"/>
                  <a:pt x="225" y="583"/>
                  <a:pt x="225" y="562"/>
                </a:cubicBezTo>
                <a:lnTo>
                  <a:pt x="225" y="450"/>
                </a:lnTo>
                <a:lnTo>
                  <a:pt x="75" y="450"/>
                </a:lnTo>
                <a:lnTo>
                  <a:pt x="75" y="375"/>
                </a:lnTo>
                <a:lnTo>
                  <a:pt x="1125" y="375"/>
                </a:lnTo>
                <a:lnTo>
                  <a:pt x="1125" y="450"/>
                </a:lnTo>
                <a:close/>
                <a:moveTo>
                  <a:pt x="450" y="75"/>
                </a:moveTo>
                <a:cubicBezTo>
                  <a:pt x="450" y="75"/>
                  <a:pt x="450" y="75"/>
                  <a:pt x="450" y="75"/>
                </a:cubicBezTo>
                <a:lnTo>
                  <a:pt x="750" y="75"/>
                </a:lnTo>
                <a:cubicBezTo>
                  <a:pt x="750" y="75"/>
                  <a:pt x="750" y="75"/>
                  <a:pt x="750" y="75"/>
                </a:cubicBezTo>
                <a:lnTo>
                  <a:pt x="750" y="150"/>
                </a:lnTo>
                <a:lnTo>
                  <a:pt x="450" y="150"/>
                </a:lnTo>
                <a:lnTo>
                  <a:pt x="450" y="75"/>
                </a:lnTo>
                <a:close/>
                <a:moveTo>
                  <a:pt x="1125" y="150"/>
                </a:moveTo>
                <a:lnTo>
                  <a:pt x="825" y="150"/>
                </a:lnTo>
                <a:lnTo>
                  <a:pt x="825" y="75"/>
                </a:lnTo>
                <a:cubicBezTo>
                  <a:pt x="825" y="34"/>
                  <a:pt x="791" y="0"/>
                  <a:pt x="750" y="0"/>
                </a:cubicBezTo>
                <a:lnTo>
                  <a:pt x="450" y="0"/>
                </a:lnTo>
                <a:cubicBezTo>
                  <a:pt x="409" y="0"/>
                  <a:pt x="375" y="34"/>
                  <a:pt x="375" y="75"/>
                </a:cubicBezTo>
                <a:lnTo>
                  <a:pt x="375" y="150"/>
                </a:lnTo>
                <a:lnTo>
                  <a:pt x="75" y="150"/>
                </a:lnTo>
                <a:cubicBezTo>
                  <a:pt x="34" y="150"/>
                  <a:pt x="0" y="184"/>
                  <a:pt x="0" y="225"/>
                </a:cubicBezTo>
                <a:lnTo>
                  <a:pt x="0" y="825"/>
                </a:lnTo>
                <a:cubicBezTo>
                  <a:pt x="0" y="866"/>
                  <a:pt x="34" y="900"/>
                  <a:pt x="75" y="900"/>
                </a:cubicBezTo>
                <a:lnTo>
                  <a:pt x="1125" y="900"/>
                </a:lnTo>
                <a:cubicBezTo>
                  <a:pt x="1166" y="900"/>
                  <a:pt x="1200" y="866"/>
                  <a:pt x="1200" y="825"/>
                </a:cubicBezTo>
                <a:lnTo>
                  <a:pt x="1200" y="225"/>
                </a:lnTo>
                <a:cubicBezTo>
                  <a:pt x="1200" y="184"/>
                  <a:pt x="1166" y="150"/>
                  <a:pt x="1125" y="1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7" name="Oval 84"/>
          <p:cNvSpPr/>
          <p:nvPr/>
        </p:nvSpPr>
        <p:spPr bwMode="auto">
          <a:xfrm>
            <a:off x="1493361" y="1885914"/>
            <a:ext cx="764860" cy="765060"/>
          </a:xfrm>
          <a:prstGeom prst="ellipse">
            <a:avLst/>
          </a:prstGeom>
          <a:solidFill>
            <a:srgbClr val="465F73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35324" y="2059213"/>
            <a:ext cx="361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2.2.1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内容</a:t>
            </a:r>
          </a:p>
        </p:txBody>
      </p:sp>
      <p:sp>
        <p:nvSpPr>
          <p:cNvPr id="9" name="矩形 8"/>
          <p:cNvSpPr/>
          <p:nvPr/>
        </p:nvSpPr>
        <p:spPr>
          <a:xfrm>
            <a:off x="2335324" y="1718017"/>
            <a:ext cx="22321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2.2.1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10" name="Freeform 130"/>
          <p:cNvSpPr>
            <a:spLocks noChangeAspect="1" noEditPoints="1"/>
          </p:cNvSpPr>
          <p:nvPr/>
        </p:nvSpPr>
        <p:spPr bwMode="auto">
          <a:xfrm>
            <a:off x="1731791" y="2104542"/>
            <a:ext cx="288000" cy="327805"/>
          </a:xfrm>
          <a:custGeom>
            <a:avLst/>
            <a:gdLst>
              <a:gd name="T0" fmla="*/ 943 w 1200"/>
              <a:gd name="T1" fmla="*/ 0 h 1372"/>
              <a:gd name="T2" fmla="*/ 1029 w 1200"/>
              <a:gd name="T3" fmla="*/ 86 h 1372"/>
              <a:gd name="T4" fmla="*/ 686 w 1200"/>
              <a:gd name="T5" fmla="*/ 429 h 1372"/>
              <a:gd name="T6" fmla="*/ 515 w 1200"/>
              <a:gd name="T7" fmla="*/ 257 h 1372"/>
              <a:gd name="T8" fmla="*/ 0 w 1200"/>
              <a:gd name="T9" fmla="*/ 772 h 1372"/>
              <a:gd name="T10" fmla="*/ 86 w 1200"/>
              <a:gd name="T11" fmla="*/ 857 h 1372"/>
              <a:gd name="T12" fmla="*/ 515 w 1200"/>
              <a:gd name="T13" fmla="*/ 429 h 1372"/>
              <a:gd name="T14" fmla="*/ 686 w 1200"/>
              <a:gd name="T15" fmla="*/ 600 h 1372"/>
              <a:gd name="T16" fmla="*/ 1115 w 1200"/>
              <a:gd name="T17" fmla="*/ 172 h 1372"/>
              <a:gd name="T18" fmla="*/ 1200 w 1200"/>
              <a:gd name="T19" fmla="*/ 257 h 1372"/>
              <a:gd name="T20" fmla="*/ 1200 w 1200"/>
              <a:gd name="T21" fmla="*/ 0 h 1372"/>
              <a:gd name="T22" fmla="*/ 943 w 1200"/>
              <a:gd name="T23" fmla="*/ 0 h 1372"/>
              <a:gd name="T24" fmla="*/ 1029 w 1200"/>
              <a:gd name="T25" fmla="*/ 429 h 1372"/>
              <a:gd name="T26" fmla="*/ 1200 w 1200"/>
              <a:gd name="T27" fmla="*/ 429 h 1372"/>
              <a:gd name="T28" fmla="*/ 1200 w 1200"/>
              <a:gd name="T29" fmla="*/ 1372 h 1372"/>
              <a:gd name="T30" fmla="*/ 1029 w 1200"/>
              <a:gd name="T31" fmla="*/ 1372 h 1372"/>
              <a:gd name="T32" fmla="*/ 1029 w 1200"/>
              <a:gd name="T33" fmla="*/ 429 h 1372"/>
              <a:gd name="T34" fmla="*/ 686 w 1200"/>
              <a:gd name="T35" fmla="*/ 686 h 1372"/>
              <a:gd name="T36" fmla="*/ 857 w 1200"/>
              <a:gd name="T37" fmla="*/ 686 h 1372"/>
              <a:gd name="T38" fmla="*/ 857 w 1200"/>
              <a:gd name="T39" fmla="*/ 1372 h 1372"/>
              <a:gd name="T40" fmla="*/ 686 w 1200"/>
              <a:gd name="T41" fmla="*/ 1372 h 1372"/>
              <a:gd name="T42" fmla="*/ 686 w 1200"/>
              <a:gd name="T43" fmla="*/ 686 h 1372"/>
              <a:gd name="T44" fmla="*/ 343 w 1200"/>
              <a:gd name="T45" fmla="*/ 772 h 1372"/>
              <a:gd name="T46" fmla="*/ 515 w 1200"/>
              <a:gd name="T47" fmla="*/ 772 h 1372"/>
              <a:gd name="T48" fmla="*/ 515 w 1200"/>
              <a:gd name="T49" fmla="*/ 1372 h 1372"/>
              <a:gd name="T50" fmla="*/ 343 w 1200"/>
              <a:gd name="T51" fmla="*/ 1372 h 1372"/>
              <a:gd name="T52" fmla="*/ 343 w 1200"/>
              <a:gd name="T53" fmla="*/ 772 h 1372"/>
              <a:gd name="T54" fmla="*/ 0 w 1200"/>
              <a:gd name="T55" fmla="*/ 943 h 1372"/>
              <a:gd name="T56" fmla="*/ 172 w 1200"/>
              <a:gd name="T57" fmla="*/ 943 h 1372"/>
              <a:gd name="T58" fmla="*/ 172 w 1200"/>
              <a:gd name="T59" fmla="*/ 1372 h 1372"/>
              <a:gd name="T60" fmla="*/ 0 w 1200"/>
              <a:gd name="T61" fmla="*/ 1372 h 1372"/>
              <a:gd name="T62" fmla="*/ 0 w 1200"/>
              <a:gd name="T63" fmla="*/ 943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00" h="1372">
                <a:moveTo>
                  <a:pt x="943" y="0"/>
                </a:moveTo>
                <a:lnTo>
                  <a:pt x="1029" y="86"/>
                </a:lnTo>
                <a:lnTo>
                  <a:pt x="686" y="429"/>
                </a:lnTo>
                <a:lnTo>
                  <a:pt x="515" y="257"/>
                </a:lnTo>
                <a:lnTo>
                  <a:pt x="0" y="772"/>
                </a:lnTo>
                <a:lnTo>
                  <a:pt x="86" y="857"/>
                </a:lnTo>
                <a:lnTo>
                  <a:pt x="515" y="429"/>
                </a:lnTo>
                <a:lnTo>
                  <a:pt x="686" y="600"/>
                </a:lnTo>
                <a:lnTo>
                  <a:pt x="1115" y="172"/>
                </a:lnTo>
                <a:lnTo>
                  <a:pt x="1200" y="257"/>
                </a:lnTo>
                <a:lnTo>
                  <a:pt x="1200" y="0"/>
                </a:lnTo>
                <a:lnTo>
                  <a:pt x="943" y="0"/>
                </a:lnTo>
                <a:close/>
                <a:moveTo>
                  <a:pt x="1029" y="429"/>
                </a:moveTo>
                <a:lnTo>
                  <a:pt x="1200" y="429"/>
                </a:lnTo>
                <a:lnTo>
                  <a:pt x="1200" y="1372"/>
                </a:lnTo>
                <a:lnTo>
                  <a:pt x="1029" y="1372"/>
                </a:lnTo>
                <a:lnTo>
                  <a:pt x="1029" y="429"/>
                </a:lnTo>
                <a:close/>
                <a:moveTo>
                  <a:pt x="686" y="686"/>
                </a:moveTo>
                <a:lnTo>
                  <a:pt x="857" y="686"/>
                </a:lnTo>
                <a:lnTo>
                  <a:pt x="857" y="1372"/>
                </a:lnTo>
                <a:lnTo>
                  <a:pt x="686" y="1372"/>
                </a:lnTo>
                <a:lnTo>
                  <a:pt x="686" y="686"/>
                </a:lnTo>
                <a:close/>
                <a:moveTo>
                  <a:pt x="343" y="772"/>
                </a:moveTo>
                <a:lnTo>
                  <a:pt x="515" y="772"/>
                </a:lnTo>
                <a:lnTo>
                  <a:pt x="515" y="1372"/>
                </a:lnTo>
                <a:lnTo>
                  <a:pt x="343" y="1372"/>
                </a:lnTo>
                <a:lnTo>
                  <a:pt x="343" y="772"/>
                </a:lnTo>
                <a:close/>
                <a:moveTo>
                  <a:pt x="0" y="943"/>
                </a:moveTo>
                <a:lnTo>
                  <a:pt x="172" y="943"/>
                </a:lnTo>
                <a:lnTo>
                  <a:pt x="172" y="1372"/>
                </a:lnTo>
                <a:lnTo>
                  <a:pt x="0" y="1372"/>
                </a:lnTo>
                <a:lnTo>
                  <a:pt x="0" y="9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11" name="Oval 87"/>
          <p:cNvSpPr/>
          <p:nvPr/>
        </p:nvSpPr>
        <p:spPr bwMode="auto">
          <a:xfrm>
            <a:off x="1493361" y="3220647"/>
            <a:ext cx="764860" cy="765060"/>
          </a:xfrm>
          <a:prstGeom prst="ellipse">
            <a:avLst/>
          </a:prstGeom>
          <a:solidFill>
            <a:srgbClr val="568491"/>
          </a:solidFill>
          <a:ln>
            <a:noFill/>
          </a:ln>
          <a:effectLst>
            <a:outerShdw blurRad="203200" dist="1524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vert="horz" wrap="square" lIns="109710" tIns="54855" rIns="109710" bIns="54855" numCol="1" anchor="t" anchorCtr="0" compatLnSpc="1"/>
          <a:lstStyle/>
          <a:p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28561" y="3401338"/>
            <a:ext cx="361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2.2.2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内容</a:t>
            </a:r>
          </a:p>
        </p:txBody>
      </p:sp>
      <p:sp>
        <p:nvSpPr>
          <p:cNvPr id="13" name="矩形 12"/>
          <p:cNvSpPr/>
          <p:nvPr/>
        </p:nvSpPr>
        <p:spPr>
          <a:xfrm>
            <a:off x="2328561" y="3060142"/>
            <a:ext cx="223215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小标题</a:t>
            </a:r>
            <a:r>
              <a:rPr lang="en-US" altLang="zh-CN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2.2.2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1695791" y="3444262"/>
            <a:ext cx="360000" cy="317831"/>
            <a:chOff x="10044251" y="4522834"/>
            <a:chExt cx="745082" cy="657806"/>
          </a:xfrm>
          <a:solidFill>
            <a:schemeClr val="bg1"/>
          </a:solidFill>
          <a:effectLst/>
        </p:grpSpPr>
        <p:sp>
          <p:nvSpPr>
            <p:cNvPr id="15" name="Oval 423"/>
            <p:cNvSpPr>
              <a:spLocks noChangeArrowheads="1"/>
            </p:cNvSpPr>
            <p:nvPr/>
          </p:nvSpPr>
          <p:spPr bwMode="auto">
            <a:xfrm>
              <a:off x="10603243" y="4610108"/>
              <a:ext cx="173829" cy="2012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16" name="Freeform 424"/>
            <p:cNvSpPr/>
            <p:nvPr/>
          </p:nvSpPr>
          <p:spPr bwMode="auto">
            <a:xfrm>
              <a:off x="10567179" y="4817837"/>
              <a:ext cx="222154" cy="298610"/>
            </a:xfrm>
            <a:custGeom>
              <a:avLst/>
              <a:gdLst>
                <a:gd name="T0" fmla="*/ 65 w 130"/>
                <a:gd name="T1" fmla="*/ 3 h 175"/>
                <a:gd name="T2" fmla="*/ 52 w 130"/>
                <a:gd name="T3" fmla="*/ 89 h 175"/>
                <a:gd name="T4" fmla="*/ 14 w 130"/>
                <a:gd name="T5" fmla="*/ 112 h 175"/>
                <a:gd name="T6" fmla="*/ 14 w 130"/>
                <a:gd name="T7" fmla="*/ 78 h 175"/>
                <a:gd name="T8" fmla="*/ 65 w 130"/>
                <a:gd name="T9" fmla="*/ 3 h 175"/>
                <a:gd name="T10" fmla="*/ 9 w 130"/>
                <a:gd name="T11" fmla="*/ 58 h 175"/>
                <a:gd name="T12" fmla="*/ 0 w 130"/>
                <a:gd name="T13" fmla="*/ 89 h 175"/>
                <a:gd name="T14" fmla="*/ 0 w 130"/>
                <a:gd name="T15" fmla="*/ 137 h 175"/>
                <a:gd name="T16" fmla="*/ 7 w 130"/>
                <a:gd name="T17" fmla="*/ 160 h 175"/>
                <a:gd name="T18" fmla="*/ 65 w 130"/>
                <a:gd name="T19" fmla="*/ 175 h 175"/>
                <a:gd name="T20" fmla="*/ 130 w 130"/>
                <a:gd name="T21" fmla="*/ 149 h 175"/>
                <a:gd name="T22" fmla="*/ 130 w 130"/>
                <a:gd name="T23" fmla="*/ 45 h 175"/>
                <a:gd name="T24" fmla="*/ 65 w 130"/>
                <a:gd name="T25" fmla="*/ 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75">
                  <a:moveTo>
                    <a:pt x="65" y="3"/>
                  </a:moveTo>
                  <a:cubicBezTo>
                    <a:pt x="52" y="89"/>
                    <a:pt x="52" y="89"/>
                    <a:pt x="52" y="89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35" y="3"/>
                    <a:pt x="18" y="33"/>
                    <a:pt x="9" y="58"/>
                  </a:cubicBezTo>
                  <a:cubicBezTo>
                    <a:pt x="3" y="75"/>
                    <a:pt x="0" y="89"/>
                    <a:pt x="0" y="89"/>
                  </a:cubicBezTo>
                  <a:cubicBezTo>
                    <a:pt x="0" y="89"/>
                    <a:pt x="0" y="116"/>
                    <a:pt x="0" y="137"/>
                  </a:cubicBezTo>
                  <a:cubicBezTo>
                    <a:pt x="0" y="146"/>
                    <a:pt x="2" y="153"/>
                    <a:pt x="7" y="160"/>
                  </a:cubicBezTo>
                  <a:cubicBezTo>
                    <a:pt x="14" y="169"/>
                    <a:pt x="31" y="175"/>
                    <a:pt x="65" y="175"/>
                  </a:cubicBezTo>
                  <a:cubicBezTo>
                    <a:pt x="122" y="175"/>
                    <a:pt x="130" y="149"/>
                    <a:pt x="130" y="149"/>
                  </a:cubicBezTo>
                  <a:cubicBezTo>
                    <a:pt x="130" y="149"/>
                    <a:pt x="130" y="89"/>
                    <a:pt x="130" y="45"/>
                  </a:cubicBezTo>
                  <a:cubicBezTo>
                    <a:pt x="130" y="0"/>
                    <a:pt x="65" y="3"/>
                    <a:pt x="6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17" name="Freeform 425"/>
            <p:cNvSpPr/>
            <p:nvPr/>
          </p:nvSpPr>
          <p:spPr bwMode="auto">
            <a:xfrm>
              <a:off x="10229620" y="5001763"/>
              <a:ext cx="362082" cy="178877"/>
            </a:xfrm>
            <a:custGeom>
              <a:avLst/>
              <a:gdLst>
                <a:gd name="T0" fmla="*/ 187 w 212"/>
                <a:gd name="T1" fmla="*/ 55 h 105"/>
                <a:gd name="T2" fmla="*/ 178 w 212"/>
                <a:gd name="T3" fmla="*/ 0 h 105"/>
                <a:gd name="T4" fmla="*/ 110 w 212"/>
                <a:gd name="T5" fmla="*/ 20 h 105"/>
                <a:gd name="T6" fmla="*/ 44 w 212"/>
                <a:gd name="T7" fmla="*/ 0 h 105"/>
                <a:gd name="T8" fmla="*/ 30 w 212"/>
                <a:gd name="T9" fmla="*/ 56 h 105"/>
                <a:gd name="T10" fmla="*/ 0 w 212"/>
                <a:gd name="T11" fmla="*/ 72 h 105"/>
                <a:gd name="T12" fmla="*/ 110 w 212"/>
                <a:gd name="T13" fmla="*/ 105 h 105"/>
                <a:gd name="T14" fmla="*/ 212 w 212"/>
                <a:gd name="T15" fmla="*/ 72 h 105"/>
                <a:gd name="T16" fmla="*/ 187 w 212"/>
                <a:gd name="T17" fmla="*/ 5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2" h="105">
                  <a:moveTo>
                    <a:pt x="187" y="55"/>
                  </a:moveTo>
                  <a:cubicBezTo>
                    <a:pt x="173" y="33"/>
                    <a:pt x="178" y="0"/>
                    <a:pt x="178" y="0"/>
                  </a:cubicBezTo>
                  <a:cubicBezTo>
                    <a:pt x="178" y="0"/>
                    <a:pt x="156" y="20"/>
                    <a:pt x="110" y="20"/>
                  </a:cubicBezTo>
                  <a:cubicBezTo>
                    <a:pt x="64" y="20"/>
                    <a:pt x="44" y="0"/>
                    <a:pt x="44" y="0"/>
                  </a:cubicBezTo>
                  <a:cubicBezTo>
                    <a:pt x="44" y="0"/>
                    <a:pt x="49" y="34"/>
                    <a:pt x="30" y="56"/>
                  </a:cubicBezTo>
                  <a:cubicBezTo>
                    <a:pt x="23" y="64"/>
                    <a:pt x="14" y="70"/>
                    <a:pt x="0" y="72"/>
                  </a:cubicBezTo>
                  <a:cubicBezTo>
                    <a:pt x="0" y="72"/>
                    <a:pt x="32" y="105"/>
                    <a:pt x="110" y="105"/>
                  </a:cubicBezTo>
                  <a:cubicBezTo>
                    <a:pt x="187" y="105"/>
                    <a:pt x="212" y="72"/>
                    <a:pt x="212" y="72"/>
                  </a:cubicBezTo>
                  <a:cubicBezTo>
                    <a:pt x="200" y="70"/>
                    <a:pt x="193" y="63"/>
                    <a:pt x="187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18" name="Freeform 426"/>
            <p:cNvSpPr/>
            <p:nvPr/>
          </p:nvSpPr>
          <p:spPr bwMode="auto">
            <a:xfrm>
              <a:off x="10275782" y="4701711"/>
              <a:ext cx="283463" cy="256054"/>
            </a:xfrm>
            <a:custGeom>
              <a:avLst/>
              <a:gdLst>
                <a:gd name="T0" fmla="*/ 75 w 166"/>
                <a:gd name="T1" fmla="*/ 150 h 150"/>
                <a:gd name="T2" fmla="*/ 91 w 166"/>
                <a:gd name="T3" fmla="*/ 150 h 150"/>
                <a:gd name="T4" fmla="*/ 166 w 166"/>
                <a:gd name="T5" fmla="*/ 125 h 150"/>
                <a:gd name="T6" fmla="*/ 166 w 166"/>
                <a:gd name="T7" fmla="*/ 122 h 150"/>
                <a:gd name="T8" fmla="*/ 166 w 166"/>
                <a:gd name="T9" fmla="*/ 59 h 150"/>
                <a:gd name="T10" fmla="*/ 108 w 166"/>
                <a:gd name="T11" fmla="*/ 0 h 150"/>
                <a:gd name="T12" fmla="*/ 108 w 166"/>
                <a:gd name="T13" fmla="*/ 0 h 150"/>
                <a:gd name="T14" fmla="*/ 83 w 166"/>
                <a:gd name="T15" fmla="*/ 10 h 150"/>
                <a:gd name="T16" fmla="*/ 102 w 166"/>
                <a:gd name="T17" fmla="*/ 82 h 150"/>
                <a:gd name="T18" fmla="*/ 83 w 166"/>
                <a:gd name="T19" fmla="*/ 111 h 150"/>
                <a:gd name="T20" fmla="*/ 63 w 166"/>
                <a:gd name="T21" fmla="*/ 82 h 150"/>
                <a:gd name="T22" fmla="*/ 83 w 166"/>
                <a:gd name="T23" fmla="*/ 10 h 150"/>
                <a:gd name="T24" fmla="*/ 58 w 166"/>
                <a:gd name="T25" fmla="*/ 0 h 150"/>
                <a:gd name="T26" fmla="*/ 0 w 166"/>
                <a:gd name="T27" fmla="*/ 59 h 150"/>
                <a:gd name="T28" fmla="*/ 0 w 166"/>
                <a:gd name="T29" fmla="*/ 122 h 150"/>
                <a:gd name="T30" fmla="*/ 0 w 166"/>
                <a:gd name="T31" fmla="*/ 123 h 150"/>
                <a:gd name="T32" fmla="*/ 75 w 166"/>
                <a:gd name="T33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50">
                  <a:moveTo>
                    <a:pt x="75" y="150"/>
                  </a:moveTo>
                  <a:cubicBezTo>
                    <a:pt x="91" y="150"/>
                    <a:pt x="91" y="150"/>
                    <a:pt x="91" y="150"/>
                  </a:cubicBezTo>
                  <a:cubicBezTo>
                    <a:pt x="150" y="150"/>
                    <a:pt x="163" y="132"/>
                    <a:pt x="166" y="125"/>
                  </a:cubicBezTo>
                  <a:cubicBezTo>
                    <a:pt x="166" y="123"/>
                    <a:pt x="166" y="122"/>
                    <a:pt x="166" y="122"/>
                  </a:cubicBezTo>
                  <a:cubicBezTo>
                    <a:pt x="166" y="122"/>
                    <a:pt x="166" y="113"/>
                    <a:pt x="166" y="59"/>
                  </a:cubicBezTo>
                  <a:cubicBezTo>
                    <a:pt x="166" y="22"/>
                    <a:pt x="130" y="6"/>
                    <a:pt x="10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83" y="111"/>
                    <a:pt x="83" y="111"/>
                    <a:pt x="83" y="111"/>
                  </a:cubicBezTo>
                  <a:cubicBezTo>
                    <a:pt x="63" y="82"/>
                    <a:pt x="63" y="82"/>
                    <a:pt x="63" y="82"/>
                  </a:cubicBezTo>
                  <a:cubicBezTo>
                    <a:pt x="83" y="10"/>
                    <a:pt x="83" y="10"/>
                    <a:pt x="83" y="1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6" y="6"/>
                    <a:pt x="0" y="22"/>
                    <a:pt x="0" y="59"/>
                  </a:cubicBezTo>
                  <a:cubicBezTo>
                    <a:pt x="0" y="113"/>
                    <a:pt x="0" y="122"/>
                    <a:pt x="0" y="122"/>
                  </a:cubicBezTo>
                  <a:cubicBezTo>
                    <a:pt x="0" y="122"/>
                    <a:pt x="0" y="123"/>
                    <a:pt x="0" y="123"/>
                  </a:cubicBezTo>
                  <a:cubicBezTo>
                    <a:pt x="1" y="127"/>
                    <a:pt x="9" y="150"/>
                    <a:pt x="75" y="1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19" name="Oval 427"/>
            <p:cNvSpPr>
              <a:spLocks noChangeArrowheads="1"/>
            </p:cNvSpPr>
            <p:nvPr/>
          </p:nvSpPr>
          <p:spPr bwMode="auto">
            <a:xfrm>
              <a:off x="10345746" y="4522834"/>
              <a:ext cx="143535" cy="16733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20" name="Freeform 428"/>
            <p:cNvSpPr/>
            <p:nvPr/>
          </p:nvSpPr>
          <p:spPr bwMode="auto">
            <a:xfrm>
              <a:off x="10044251" y="4816394"/>
              <a:ext cx="219990" cy="297889"/>
            </a:xfrm>
            <a:custGeom>
              <a:avLst/>
              <a:gdLst>
                <a:gd name="T0" fmla="*/ 129 w 129"/>
                <a:gd name="T1" fmla="*/ 138 h 175"/>
                <a:gd name="T2" fmla="*/ 129 w 129"/>
                <a:gd name="T3" fmla="*/ 89 h 175"/>
                <a:gd name="T4" fmla="*/ 121 w 129"/>
                <a:gd name="T5" fmla="*/ 58 h 175"/>
                <a:gd name="T6" fmla="*/ 65 w 129"/>
                <a:gd name="T7" fmla="*/ 3 h 175"/>
                <a:gd name="T8" fmla="*/ 116 w 129"/>
                <a:gd name="T9" fmla="*/ 78 h 175"/>
                <a:gd name="T10" fmla="*/ 116 w 129"/>
                <a:gd name="T11" fmla="*/ 113 h 175"/>
                <a:gd name="T12" fmla="*/ 78 w 129"/>
                <a:gd name="T13" fmla="*/ 89 h 175"/>
                <a:gd name="T14" fmla="*/ 65 w 129"/>
                <a:gd name="T15" fmla="*/ 3 h 175"/>
                <a:gd name="T16" fmla="*/ 0 w 129"/>
                <a:gd name="T17" fmla="*/ 45 h 175"/>
                <a:gd name="T18" fmla="*/ 0 w 129"/>
                <a:gd name="T19" fmla="*/ 149 h 175"/>
                <a:gd name="T20" fmla="*/ 65 w 129"/>
                <a:gd name="T21" fmla="*/ 175 h 175"/>
                <a:gd name="T22" fmla="*/ 122 w 129"/>
                <a:gd name="T23" fmla="*/ 161 h 175"/>
                <a:gd name="T24" fmla="*/ 129 w 129"/>
                <a:gd name="T25" fmla="*/ 138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" h="175">
                  <a:moveTo>
                    <a:pt x="129" y="138"/>
                  </a:moveTo>
                  <a:cubicBezTo>
                    <a:pt x="129" y="117"/>
                    <a:pt x="129" y="89"/>
                    <a:pt x="129" y="89"/>
                  </a:cubicBezTo>
                  <a:cubicBezTo>
                    <a:pt x="129" y="89"/>
                    <a:pt x="127" y="75"/>
                    <a:pt x="121" y="58"/>
                  </a:cubicBezTo>
                  <a:cubicBezTo>
                    <a:pt x="112" y="33"/>
                    <a:pt x="95" y="3"/>
                    <a:pt x="65" y="3"/>
                  </a:cubicBezTo>
                  <a:cubicBezTo>
                    <a:pt x="116" y="78"/>
                    <a:pt x="116" y="78"/>
                    <a:pt x="116" y="78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78" y="89"/>
                    <a:pt x="78" y="89"/>
                    <a:pt x="78" y="89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0" y="0"/>
                    <a:pt x="0" y="45"/>
                  </a:cubicBezTo>
                  <a:cubicBezTo>
                    <a:pt x="0" y="90"/>
                    <a:pt x="0" y="149"/>
                    <a:pt x="0" y="149"/>
                  </a:cubicBezTo>
                  <a:cubicBezTo>
                    <a:pt x="0" y="149"/>
                    <a:pt x="8" y="175"/>
                    <a:pt x="65" y="175"/>
                  </a:cubicBezTo>
                  <a:cubicBezTo>
                    <a:pt x="97" y="175"/>
                    <a:pt x="114" y="170"/>
                    <a:pt x="122" y="161"/>
                  </a:cubicBezTo>
                  <a:cubicBezTo>
                    <a:pt x="128" y="155"/>
                    <a:pt x="129" y="147"/>
                    <a:pt x="129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21" name="Oval 429"/>
            <p:cNvSpPr>
              <a:spLocks noChangeArrowheads="1"/>
            </p:cNvSpPr>
            <p:nvPr/>
          </p:nvSpPr>
          <p:spPr bwMode="auto">
            <a:xfrm>
              <a:off x="10055791" y="4607944"/>
              <a:ext cx="173829" cy="2034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007556" y="3026090"/>
            <a:ext cx="1752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23" name="矩形 22"/>
          <p:cNvSpPr/>
          <p:nvPr/>
        </p:nvSpPr>
        <p:spPr>
          <a:xfrm>
            <a:off x="7506927" y="2007786"/>
            <a:ext cx="1434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24" name="矩形 23"/>
          <p:cNvSpPr/>
          <p:nvPr/>
        </p:nvSpPr>
        <p:spPr>
          <a:xfrm>
            <a:off x="7591007" y="3837206"/>
            <a:ext cx="118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25" name="矩形 24"/>
          <p:cNvSpPr/>
          <p:nvPr/>
        </p:nvSpPr>
        <p:spPr>
          <a:xfrm>
            <a:off x="6894223" y="2502870"/>
            <a:ext cx="1010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26" name="矩形 25"/>
          <p:cNvSpPr/>
          <p:nvPr/>
        </p:nvSpPr>
        <p:spPr>
          <a:xfrm>
            <a:off x="8074764" y="2547409"/>
            <a:ext cx="863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27" name="矩形 26"/>
          <p:cNvSpPr/>
          <p:nvPr/>
        </p:nvSpPr>
        <p:spPr>
          <a:xfrm>
            <a:off x="8536754" y="3621010"/>
            <a:ext cx="802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28" name="矩形 27"/>
          <p:cNvSpPr/>
          <p:nvPr/>
        </p:nvSpPr>
        <p:spPr>
          <a:xfrm>
            <a:off x="8506412" y="2902366"/>
            <a:ext cx="10106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29" name="矩形 28"/>
          <p:cNvSpPr/>
          <p:nvPr/>
        </p:nvSpPr>
        <p:spPr>
          <a:xfrm>
            <a:off x="7020501" y="3588775"/>
            <a:ext cx="863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30" name="矩形 29"/>
          <p:cNvSpPr/>
          <p:nvPr/>
        </p:nvSpPr>
        <p:spPr>
          <a:xfrm>
            <a:off x="7631886" y="2845040"/>
            <a:ext cx="8026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关键词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BDB594B-E7D0-8042-7DCD-97646C0B167E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2.2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52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52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52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52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2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725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975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225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475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95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2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5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7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7"/>
          <p:cNvCxnSpPr/>
          <p:nvPr/>
        </p:nvCxnSpPr>
        <p:spPr>
          <a:xfrm>
            <a:off x="6075363" y="1005978"/>
            <a:ext cx="0" cy="5410200"/>
          </a:xfrm>
          <a:prstGeom prst="line">
            <a:avLst/>
          </a:prstGeom>
          <a:ln w="2540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"/>
          <p:cNvGrpSpPr/>
          <p:nvPr/>
        </p:nvGrpSpPr>
        <p:grpSpPr bwMode="auto">
          <a:xfrm>
            <a:off x="5964238" y="1374278"/>
            <a:ext cx="1069975" cy="223837"/>
            <a:chOff x="5964215" y="1531583"/>
            <a:chExt cx="1070244" cy="223633"/>
          </a:xfrm>
        </p:grpSpPr>
        <p:sp>
          <p:nvSpPr>
            <p:cNvPr id="4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>
                  <a:lumMod val="7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cxnSp>
          <p:nvCxnSpPr>
            <p:cNvPr id="5" name="直接连接符 12"/>
            <p:cNvCxnSpPr/>
            <p:nvPr/>
          </p:nvCxnSpPr>
          <p:spPr>
            <a:xfrm flipV="1">
              <a:off x="6188108" y="1642607"/>
              <a:ext cx="846351" cy="1586"/>
            </a:xfrm>
            <a:prstGeom prst="line">
              <a:avLst/>
            </a:prstGeom>
            <a:ln w="22225">
              <a:solidFill>
                <a:schemeClr val="tx1">
                  <a:lumMod val="75000"/>
                </a:schemeClr>
              </a:solidFill>
              <a:prstDash val="lgDash"/>
              <a:headEnd type="none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2"/>
          <p:cNvGrpSpPr/>
          <p:nvPr/>
        </p:nvGrpSpPr>
        <p:grpSpPr bwMode="auto">
          <a:xfrm>
            <a:off x="5964238" y="4633415"/>
            <a:ext cx="1071562" cy="222250"/>
            <a:chOff x="5964215" y="4790393"/>
            <a:chExt cx="1072134" cy="223633"/>
          </a:xfrm>
        </p:grpSpPr>
        <p:sp>
          <p:nvSpPr>
            <p:cNvPr id="7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>
                  <a:lumMod val="7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cxnSp>
          <p:nvCxnSpPr>
            <p:cNvPr id="8" name="直接连接符 14"/>
            <p:cNvCxnSpPr/>
            <p:nvPr/>
          </p:nvCxnSpPr>
          <p:spPr>
            <a:xfrm flipV="1">
              <a:off x="6189760" y="4902209"/>
              <a:ext cx="846589" cy="0"/>
            </a:xfrm>
            <a:prstGeom prst="line">
              <a:avLst/>
            </a:prstGeom>
            <a:ln w="22225">
              <a:solidFill>
                <a:schemeClr val="tx1">
                  <a:lumMod val="75000"/>
                </a:schemeClr>
              </a:solidFill>
              <a:prstDash val="lgDash"/>
              <a:headEnd type="none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"/>
          <p:cNvGrpSpPr/>
          <p:nvPr/>
        </p:nvGrpSpPr>
        <p:grpSpPr bwMode="auto">
          <a:xfrm>
            <a:off x="5964238" y="2876053"/>
            <a:ext cx="1071562" cy="223837"/>
            <a:chOff x="5964215" y="3033279"/>
            <a:chExt cx="1072134" cy="223633"/>
          </a:xfrm>
        </p:grpSpPr>
        <p:sp>
          <p:nvSpPr>
            <p:cNvPr id="10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>
                  <a:lumMod val="7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cxnSp>
          <p:nvCxnSpPr>
            <p:cNvPr id="11" name="直接连接符 16"/>
            <p:cNvCxnSpPr/>
            <p:nvPr/>
          </p:nvCxnSpPr>
          <p:spPr>
            <a:xfrm flipV="1">
              <a:off x="6189760" y="3144303"/>
              <a:ext cx="846589" cy="0"/>
            </a:xfrm>
            <a:prstGeom prst="line">
              <a:avLst/>
            </a:prstGeom>
            <a:ln w="22225">
              <a:solidFill>
                <a:schemeClr val="tx1">
                  <a:lumMod val="75000"/>
                </a:schemeClr>
              </a:solidFill>
              <a:prstDash val="lgDash"/>
              <a:headEnd type="none"/>
              <a:tailEnd type="oval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9"/>
          <p:cNvSpPr txBox="1"/>
          <p:nvPr/>
        </p:nvSpPr>
        <p:spPr>
          <a:xfrm>
            <a:off x="7146925" y="1248865"/>
            <a:ext cx="5629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01</a:t>
            </a:r>
            <a:endParaRPr lang="en-GB" sz="2400" b="1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7146925" y="2750640"/>
            <a:ext cx="5629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02</a:t>
            </a:r>
            <a:endParaRPr lang="en-GB" altLang="zh-CN" sz="2400" b="1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7146925" y="4519115"/>
            <a:ext cx="5629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rPr>
              <a:t>03</a:t>
            </a:r>
            <a:endParaRPr lang="en-GB" altLang="zh-CN" sz="2400" b="1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</a:endParaRPr>
          </a:p>
        </p:txBody>
      </p:sp>
      <p:grpSp>
        <p:nvGrpSpPr>
          <p:cNvPr id="15" name="Group 34"/>
          <p:cNvGrpSpPr/>
          <p:nvPr/>
        </p:nvGrpSpPr>
        <p:grpSpPr bwMode="auto">
          <a:xfrm>
            <a:off x="1066800" y="1658441"/>
            <a:ext cx="4016375" cy="630546"/>
            <a:chOff x="276737" y="2124222"/>
            <a:chExt cx="4016734" cy="631386"/>
          </a:xfrm>
        </p:grpSpPr>
        <p:sp>
          <p:nvSpPr>
            <p:cNvPr id="16" name="TextBox 32"/>
            <p:cNvSpPr txBox="1">
              <a:spLocks noChangeArrowheads="1"/>
            </p:cNvSpPr>
            <p:nvPr/>
          </p:nvSpPr>
          <p:spPr bwMode="auto">
            <a:xfrm>
              <a:off x="1780234" y="2124222"/>
              <a:ext cx="2487281" cy="4006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zh-CN" altLang="en-US" sz="2000" b="1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小标题</a:t>
              </a:r>
              <a:r>
                <a:rPr lang="en-US" altLang="zh-CN" sz="2000" b="1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2.3.1</a:t>
              </a:r>
              <a:endParaRPr lang="en-GB" altLang="zh-CN" sz="20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276737" y="2447421"/>
              <a:ext cx="4016734" cy="308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小标题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2.3.1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内容</a:t>
              </a:r>
            </a:p>
          </p:txBody>
        </p:sp>
      </p:grpSp>
      <p:grpSp>
        <p:nvGrpSpPr>
          <p:cNvPr id="18" name="Group 35"/>
          <p:cNvGrpSpPr/>
          <p:nvPr/>
        </p:nvGrpSpPr>
        <p:grpSpPr bwMode="auto">
          <a:xfrm>
            <a:off x="1066800" y="5012827"/>
            <a:ext cx="4016375" cy="631029"/>
            <a:chOff x="276737" y="2124222"/>
            <a:chExt cx="4016734" cy="630926"/>
          </a:xfrm>
        </p:grpSpPr>
        <p:sp>
          <p:nvSpPr>
            <p:cNvPr id="19" name="TextBox 36"/>
            <p:cNvSpPr txBox="1"/>
            <p:nvPr/>
          </p:nvSpPr>
          <p:spPr>
            <a:xfrm>
              <a:off x="1780234" y="2124222"/>
              <a:ext cx="2509762" cy="400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 eaLnBrk="1" hangingPunct="1"/>
              <a:r>
                <a:rPr lang="zh-CN" altLang="en-US" sz="2000" b="1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小标题</a:t>
              </a:r>
              <a:r>
                <a:rPr lang="en-US" altLang="zh-CN" sz="2000" b="1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2.3.3</a:t>
              </a:r>
              <a:endParaRPr lang="en-GB" altLang="zh-CN" sz="20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20" name="Rectangle 37"/>
            <p:cNvSpPr>
              <a:spLocks noChangeArrowheads="1"/>
            </p:cNvSpPr>
            <p:nvPr/>
          </p:nvSpPr>
          <p:spPr bwMode="auto">
            <a:xfrm>
              <a:off x="276737" y="2447421"/>
              <a:ext cx="4016734" cy="3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小标题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2.3.3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内容</a:t>
              </a:r>
            </a:p>
          </p:txBody>
        </p:sp>
      </p:grpSp>
      <p:grpSp>
        <p:nvGrpSpPr>
          <p:cNvPr id="21" name="Group 38"/>
          <p:cNvGrpSpPr/>
          <p:nvPr/>
        </p:nvGrpSpPr>
        <p:grpSpPr bwMode="auto">
          <a:xfrm>
            <a:off x="7034213" y="3293565"/>
            <a:ext cx="4016375" cy="631029"/>
            <a:chOff x="276737" y="2124222"/>
            <a:chExt cx="4016734" cy="630925"/>
          </a:xfrm>
        </p:grpSpPr>
        <p:sp>
          <p:nvSpPr>
            <p:cNvPr id="22" name="TextBox 39"/>
            <p:cNvSpPr txBox="1">
              <a:spLocks noChangeArrowheads="1"/>
            </p:cNvSpPr>
            <p:nvPr/>
          </p:nvSpPr>
          <p:spPr bwMode="auto">
            <a:xfrm>
              <a:off x="276737" y="2124222"/>
              <a:ext cx="4016733" cy="400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小标题</a:t>
              </a:r>
              <a:r>
                <a:rPr lang="en-US" altLang="zh-CN" sz="2000" b="1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2.3.2</a:t>
              </a:r>
              <a:endParaRPr lang="en-GB" altLang="zh-CN" sz="2000" b="1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23" name="Rectangle 40"/>
            <p:cNvSpPr>
              <a:spLocks noChangeArrowheads="1"/>
            </p:cNvSpPr>
            <p:nvPr/>
          </p:nvSpPr>
          <p:spPr bwMode="auto">
            <a:xfrm>
              <a:off x="276737" y="2447421"/>
              <a:ext cx="4016734" cy="307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/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小标题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2.3.2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(P)" panose="020B0500000000000000" pitchFamily="34" charset="-122"/>
                  <a:ea typeface="华康黑体W5(P)" panose="020B0500000000000000" pitchFamily="34" charset="-122"/>
                </a:rPr>
                <a:t>内容</a:t>
              </a:r>
            </a:p>
          </p:txBody>
        </p:sp>
      </p:grpSp>
      <p:grpSp>
        <p:nvGrpSpPr>
          <p:cNvPr id="24" name="Group 14"/>
          <p:cNvGrpSpPr/>
          <p:nvPr/>
        </p:nvGrpSpPr>
        <p:grpSpPr bwMode="auto">
          <a:xfrm>
            <a:off x="5349875" y="1853703"/>
            <a:ext cx="4271963" cy="669925"/>
            <a:chOff x="5349226" y="2010956"/>
            <a:chExt cx="4272984" cy="670899"/>
          </a:xfrm>
          <a:solidFill>
            <a:srgbClr val="465F73"/>
          </a:solidFill>
        </p:grpSpPr>
        <p:sp>
          <p:nvSpPr>
            <p:cNvPr id="25" name="燕尾形 18"/>
            <p:cNvSpPr/>
            <p:nvPr/>
          </p:nvSpPr>
          <p:spPr>
            <a:xfrm rot="10800000">
              <a:off x="5349226" y="2010956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26" name="TextBox 41"/>
            <p:cNvSpPr txBox="1">
              <a:spLocks noChangeArrowheads="1"/>
            </p:cNvSpPr>
            <p:nvPr/>
          </p:nvSpPr>
          <p:spPr bwMode="auto">
            <a:xfrm>
              <a:off x="6024901" y="2162574"/>
              <a:ext cx="184775" cy="4161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GB" dirty="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</p:grpSp>
      <p:grpSp>
        <p:nvGrpSpPr>
          <p:cNvPr id="27" name="Group 15"/>
          <p:cNvGrpSpPr/>
          <p:nvPr/>
        </p:nvGrpSpPr>
        <p:grpSpPr bwMode="auto">
          <a:xfrm>
            <a:off x="2570163" y="3488828"/>
            <a:ext cx="4271962" cy="671512"/>
            <a:chOff x="2569789" y="3646467"/>
            <a:chExt cx="4272984" cy="670899"/>
          </a:xfrm>
          <a:solidFill>
            <a:srgbClr val="945357"/>
          </a:solidFill>
        </p:grpSpPr>
        <p:sp>
          <p:nvSpPr>
            <p:cNvPr id="28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29" name="TextBox 42"/>
            <p:cNvSpPr txBox="1">
              <a:spLocks noChangeArrowheads="1"/>
            </p:cNvSpPr>
            <p:nvPr/>
          </p:nvSpPr>
          <p:spPr bwMode="auto">
            <a:xfrm>
              <a:off x="3245464" y="3795078"/>
              <a:ext cx="184775" cy="41511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GB" dirty="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</p:grpSp>
      <p:grpSp>
        <p:nvGrpSpPr>
          <p:cNvPr id="30" name="Group 17"/>
          <p:cNvGrpSpPr/>
          <p:nvPr/>
        </p:nvGrpSpPr>
        <p:grpSpPr bwMode="auto">
          <a:xfrm>
            <a:off x="5349875" y="5208090"/>
            <a:ext cx="4271963" cy="669925"/>
            <a:chOff x="5349226" y="5365450"/>
            <a:chExt cx="4272984" cy="670899"/>
          </a:xfrm>
          <a:solidFill>
            <a:srgbClr val="A98C6C"/>
          </a:solidFill>
        </p:grpSpPr>
        <p:sp>
          <p:nvSpPr>
            <p:cNvPr id="31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rgbClr val="56849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en-US" sz="320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  <p:sp>
          <p:nvSpPr>
            <p:cNvPr id="32" name="TextBox 43"/>
            <p:cNvSpPr txBox="1">
              <a:spLocks noChangeArrowheads="1"/>
            </p:cNvSpPr>
            <p:nvPr/>
          </p:nvSpPr>
          <p:spPr bwMode="auto">
            <a:xfrm>
              <a:off x="6029985" y="5516234"/>
              <a:ext cx="184775" cy="41610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en-GB" dirty="0">
                <a:solidFill>
                  <a:schemeClr val="bg1"/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</a:endParaRP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9883BD1B-67E4-EDBA-C0D1-4A0A1DE4F04E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2.3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2133704"/>
            <a:ext cx="12198350" cy="2473224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 flipV="1">
            <a:off x="-93255" y="3239724"/>
            <a:ext cx="12379340" cy="6941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3582139"/>
            <a:ext cx="27447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13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17416" name="矩形 1"/>
          <p:cNvSpPr>
            <a:spLocks noChangeArrowheads="1"/>
          </p:cNvSpPr>
          <p:nvPr/>
        </p:nvSpPr>
        <p:spPr bwMode="auto">
          <a:xfrm>
            <a:off x="0" y="3665930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1" name="矩形 1"/>
          <p:cNvSpPr>
            <a:spLocks noChangeArrowheads="1"/>
          </p:cNvSpPr>
          <p:nvPr/>
        </p:nvSpPr>
        <p:spPr bwMode="auto">
          <a:xfrm>
            <a:off x="0" y="3823439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07495" y="1773679"/>
            <a:ext cx="510129" cy="569925"/>
            <a:chOff x="980018" y="1632514"/>
            <a:chExt cx="696284" cy="777900"/>
          </a:xfrm>
          <a:solidFill>
            <a:srgbClr val="465F7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任意多边形 39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 40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 43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 46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 47"/>
            <p:cNvSpPr>
              <a:spLocks noChangeArrowheads="1"/>
            </p:cNvSpPr>
            <p:nvPr userDrawn="1"/>
          </p:nvSpPr>
          <p:spPr bwMode="auto">
            <a:xfrm>
              <a:off x="1058826" y="1632514"/>
              <a:ext cx="617476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2" name="椭圆 8"/>
          <p:cNvSpPr>
            <a:spLocks noChangeArrowheads="1"/>
          </p:cNvSpPr>
          <p:nvPr/>
        </p:nvSpPr>
        <p:spPr bwMode="auto">
          <a:xfrm>
            <a:off x="2246795" y="2575437"/>
            <a:ext cx="1655763" cy="1655762"/>
          </a:xfrm>
          <a:prstGeom prst="ellipse">
            <a:avLst/>
          </a:prstGeom>
          <a:solidFill>
            <a:srgbClr val="465F73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</a:t>
            </a:r>
          </a:p>
        </p:txBody>
      </p:sp>
      <p:sp>
        <p:nvSpPr>
          <p:cNvPr id="53" name="椭圆 9"/>
          <p:cNvSpPr>
            <a:spLocks noChangeArrowheads="1"/>
          </p:cNvSpPr>
          <p:nvPr/>
        </p:nvSpPr>
        <p:spPr bwMode="auto">
          <a:xfrm>
            <a:off x="4275620" y="2575437"/>
            <a:ext cx="1655763" cy="1655762"/>
          </a:xfrm>
          <a:prstGeom prst="ellipse">
            <a:avLst/>
          </a:prstGeom>
          <a:solidFill>
            <a:srgbClr val="70858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学 </a:t>
            </a:r>
          </a:p>
        </p:txBody>
      </p:sp>
      <p:sp>
        <p:nvSpPr>
          <p:cNvPr id="54" name="椭圆 10"/>
          <p:cNvSpPr>
            <a:spLocks noChangeArrowheads="1"/>
          </p:cNvSpPr>
          <p:nvPr/>
        </p:nvSpPr>
        <p:spPr bwMode="auto">
          <a:xfrm>
            <a:off x="6302858" y="2575437"/>
            <a:ext cx="1655762" cy="1655762"/>
          </a:xfrm>
          <a:prstGeom prst="ellipse">
            <a:avLst/>
          </a:prstGeom>
          <a:solidFill>
            <a:srgbClr val="568491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过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椭圆 11"/>
          <p:cNvSpPr>
            <a:spLocks noChangeArrowheads="1"/>
          </p:cNvSpPr>
          <p:nvPr/>
        </p:nvSpPr>
        <p:spPr bwMode="auto">
          <a:xfrm>
            <a:off x="8331683" y="2575437"/>
            <a:ext cx="1655762" cy="1655762"/>
          </a:xfrm>
          <a:prstGeom prst="ellipse">
            <a:avLst/>
          </a:prstGeom>
          <a:solidFill>
            <a:srgbClr val="E1A69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程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1445" y="1440574"/>
            <a:ext cx="5089938" cy="707886"/>
            <a:chOff x="841445" y="1440574"/>
            <a:chExt cx="5089938" cy="707886"/>
          </a:xfrm>
        </p:grpSpPr>
        <p:sp>
          <p:nvSpPr>
            <p:cNvPr id="56" name="文本框 13"/>
            <p:cNvSpPr>
              <a:spLocks noChangeArrowheads="1"/>
            </p:cNvSpPr>
            <p:nvPr/>
          </p:nvSpPr>
          <p:spPr bwMode="auto">
            <a:xfrm>
              <a:off x="841445" y="1557664"/>
              <a:ext cx="42496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  <a:sym typeface="Calibri" panose="020F0502020204030204" pitchFamily="34" charset="0"/>
                </a:rPr>
                <a:t>小标题</a:t>
              </a:r>
              <a:r>
                <a:rPr lang="en-US" altLang="zh-CN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  <a:sym typeface="Calibri" panose="020F0502020204030204" pitchFamily="34" charset="0"/>
                </a:rPr>
                <a:t>3</a:t>
              </a:r>
              <a:endParaRPr lang="zh-CN" altLang="en-US" sz="2800" dirty="0">
                <a:solidFill>
                  <a:schemeClr val="tx2">
                    <a:lumMod val="75000"/>
                  </a:schemeClr>
                </a:solidFill>
                <a:latin typeface="华康黑体W7" panose="020B0709000000000000" pitchFamily="49" charset="-122"/>
                <a:ea typeface="华康黑体W7" panose="020B0709000000000000" pitchFamily="49" charset="-122"/>
              </a:endParaRPr>
            </a:p>
          </p:txBody>
        </p:sp>
        <p:sp>
          <p:nvSpPr>
            <p:cNvPr id="57" name="TextBox 15"/>
            <p:cNvSpPr>
              <a:spLocks noChangeArrowheads="1"/>
            </p:cNvSpPr>
            <p:nvPr/>
          </p:nvSpPr>
          <p:spPr bwMode="auto">
            <a:xfrm>
              <a:off x="3074965" y="1639019"/>
              <a:ext cx="2856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59" name="TextBox 21"/>
            <p:cNvSpPr>
              <a:spLocks noChangeArrowheads="1"/>
            </p:cNvSpPr>
            <p:nvPr/>
          </p:nvSpPr>
          <p:spPr bwMode="auto">
            <a:xfrm>
              <a:off x="1058825" y="1440574"/>
              <a:ext cx="75212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方正兰亭粗黑简体" pitchFamily="2" charset="-122"/>
                </a:rPr>
                <a:t>03</a:t>
              </a:r>
              <a:endParaRPr lang="zh-CN" altLang="en-US" sz="40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8414701" y="1449196"/>
            <a:ext cx="1421487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solidFill>
            <a:srgbClr val="945357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5345" tIns="418445" rIns="385346" bIns="418445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300" kern="1200" dirty="0">
                <a:latin typeface="华康黑体W5" panose="020B0509000000000000" pitchFamily="49" charset="-122"/>
                <a:ea typeface="华康黑体W5" panose="020B0509000000000000" pitchFamily="49" charset="-122"/>
                <a:sym typeface="思源黑体" panose="020B0400000000000000" pitchFamily="34" charset="-122"/>
              </a:rPr>
              <a:t>01</a:t>
            </a:r>
            <a:endParaRPr lang="zh-CN" altLang="en-US" sz="4300" kern="1200" dirty="0">
              <a:latin typeface="华康黑体W5" panose="020B0509000000000000" pitchFamily="49" charset="-122"/>
              <a:ea typeface="华康黑体W5" panose="020B0509000000000000" pitchFamily="49" charset="-122"/>
              <a:sym typeface="思源黑体" panose="020B0400000000000000" pitchFamily="3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6879496" y="1449196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21515" tIns="254615" rIns="221515" bIns="254615" numCol="1" spcCol="1270" rtlCol="0" anchor="ctr" anchorCtr="0">
            <a:noAutofit/>
          </a:bodyPr>
          <a:lstStyle/>
          <a:p>
            <a:pPr marL="0"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800" kern="1200">
              <a:solidFill>
                <a:prstClr val="white"/>
              </a:solidFill>
              <a:latin typeface="思源黑体" panose="020B0400000000000000" pitchFamily="34" charset="-122"/>
              <a:ea typeface="思源黑体" panose="020B0400000000000000" pitchFamily="34" charset="-122"/>
              <a:cs typeface="+mn-cs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7644157" y="2836043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389155" tIns="422255" rIns="389155" bIns="422255" numCol="1" spcCol="1270" rtlCol="0" anchor="ctr" anchorCtr="0">
            <a:noAutofit/>
          </a:bodyPr>
          <a:lstStyle/>
          <a:p>
            <a:pPr marL="0"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400" kern="1200" dirty="0">
                <a:solidFill>
                  <a:prstClr val="white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思源黑体" panose="020B0400000000000000" pitchFamily="34" charset="-122"/>
              </a:rPr>
              <a:t>02</a:t>
            </a:r>
            <a:endParaRPr lang="zh-CN" altLang="en-US" sz="4400" kern="1200" dirty="0">
              <a:solidFill>
                <a:prstClr val="white"/>
              </a:solidFill>
              <a:latin typeface="华康黑体W5" panose="020B0509000000000000" pitchFamily="49" charset="-122"/>
              <a:ea typeface="华康黑体W5" panose="020B0509000000000000" pitchFamily="49" charset="-122"/>
              <a:sym typeface="思源黑体" panose="020B0400000000000000" pitchFamily="34" charset="-122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9179362" y="2836043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21515" tIns="254615" rIns="221515" bIns="254615" numCol="1" spcCol="1270" rtlCol="0" anchor="ctr" anchorCtr="0">
            <a:noAutofit/>
          </a:bodyPr>
          <a:lstStyle/>
          <a:p>
            <a:pPr marL="0"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800" kern="1200" dirty="0">
              <a:solidFill>
                <a:prstClr val="white"/>
              </a:solidFill>
              <a:latin typeface="思源黑体" panose="020B0400000000000000" pitchFamily="34" charset="-122"/>
              <a:ea typeface="思源黑体" panose="020B0400000000000000" pitchFamily="34" charset="-122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414701" y="4222891"/>
            <a:ext cx="1421487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solidFill>
            <a:srgbClr val="56849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85345" tIns="418445" rIns="385346" bIns="418445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4300" kern="1200" dirty="0">
                <a:latin typeface="华康黑体W5" panose="020B0509000000000000" pitchFamily="49" charset="-122"/>
                <a:ea typeface="华康黑体W5" panose="020B0509000000000000" pitchFamily="49" charset="-122"/>
                <a:sym typeface="思源黑体" panose="020B0400000000000000" pitchFamily="34" charset="-122"/>
              </a:rPr>
              <a:t>03</a:t>
            </a:r>
            <a:endParaRPr lang="zh-CN" altLang="en-US" sz="4300" kern="1200" dirty="0">
              <a:latin typeface="华康黑体W5" panose="020B0509000000000000" pitchFamily="49" charset="-122"/>
              <a:ea typeface="华康黑体W5" panose="020B0509000000000000" pitchFamily="49" charset="-122"/>
              <a:sym typeface="思源黑体" panose="020B0400000000000000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879496" y="4222891"/>
            <a:ext cx="1421486" cy="1633892"/>
          </a:xfrm>
          <a:custGeom>
            <a:avLst/>
            <a:gdLst>
              <a:gd name="connsiteX0" fmla="*/ 0 w 1633892"/>
              <a:gd name="connsiteY0" fmla="*/ 710743 h 1421486"/>
              <a:gd name="connsiteX1" fmla="*/ 355372 w 1633892"/>
              <a:gd name="connsiteY1" fmla="*/ 0 h 1421486"/>
              <a:gd name="connsiteX2" fmla="*/ 1278521 w 1633892"/>
              <a:gd name="connsiteY2" fmla="*/ 0 h 1421486"/>
              <a:gd name="connsiteX3" fmla="*/ 1633892 w 1633892"/>
              <a:gd name="connsiteY3" fmla="*/ 710743 h 1421486"/>
              <a:gd name="connsiteX4" fmla="*/ 1278521 w 1633892"/>
              <a:gd name="connsiteY4" fmla="*/ 1421486 h 1421486"/>
              <a:gd name="connsiteX5" fmla="*/ 355372 w 1633892"/>
              <a:gd name="connsiteY5" fmla="*/ 1421486 h 1421486"/>
              <a:gd name="connsiteX6" fmla="*/ 0 w 1633892"/>
              <a:gd name="connsiteY6" fmla="*/ 710743 h 142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3892" h="1421486">
                <a:moveTo>
                  <a:pt x="816946" y="0"/>
                </a:moveTo>
                <a:lnTo>
                  <a:pt x="1633892" y="309174"/>
                </a:lnTo>
                <a:lnTo>
                  <a:pt x="1633892" y="1112313"/>
                </a:lnTo>
                <a:lnTo>
                  <a:pt x="816946" y="1421486"/>
                </a:lnTo>
                <a:lnTo>
                  <a:pt x="0" y="1112313"/>
                </a:lnTo>
                <a:lnTo>
                  <a:pt x="0" y="309174"/>
                </a:lnTo>
                <a:lnTo>
                  <a:pt x="816946" y="0"/>
                </a:lnTo>
                <a:close/>
              </a:path>
            </a:pathLst>
          </a:cu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221515" tIns="254615" rIns="221515" bIns="254615" numCol="1" spcCol="1270" rtlCol="0" anchor="ctr" anchorCtr="0">
            <a:noAutofit/>
          </a:bodyPr>
          <a:lstStyle/>
          <a:p>
            <a:pPr marL="0"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000" kern="1200">
              <a:solidFill>
                <a:prstClr val="white"/>
              </a:solidFill>
              <a:latin typeface="思源黑体" panose="020B0400000000000000" pitchFamily="34" charset="-122"/>
              <a:ea typeface="思源黑体" panose="020B0400000000000000" pitchFamily="34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23917" y="1589294"/>
            <a:ext cx="5002689" cy="1023347"/>
            <a:chOff x="1423917" y="1495165"/>
            <a:chExt cx="5002689" cy="102334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1423917" y="1630307"/>
              <a:ext cx="888205" cy="888205"/>
            </a:xfrm>
            <a:prstGeom prst="ellipse">
              <a:avLst/>
            </a:prstGeom>
            <a:solidFill>
              <a:srgbClr val="9453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597126" y="1811256"/>
              <a:ext cx="541786" cy="526306"/>
              <a:chOff x="10024910" y="635010"/>
              <a:chExt cx="599282" cy="599282"/>
            </a:xfrm>
            <a:solidFill>
              <a:schemeClr val="bg1"/>
            </a:solidFill>
          </p:grpSpPr>
          <p:sp>
            <p:nvSpPr>
              <p:cNvPr id="13" name="Freeform 22"/>
              <p:cNvSpPr>
                <a:spLocks noEditPoints="1"/>
              </p:cNvSpPr>
              <p:nvPr/>
            </p:nvSpPr>
            <p:spPr bwMode="auto">
              <a:xfrm>
                <a:off x="10146351" y="756451"/>
                <a:ext cx="353761" cy="353761"/>
              </a:xfrm>
              <a:custGeom>
                <a:avLst/>
                <a:gdLst>
                  <a:gd name="T0" fmla="*/ 20 w 40"/>
                  <a:gd name="T1" fmla="*/ 0 h 40"/>
                  <a:gd name="T2" fmla="*/ 0 w 40"/>
                  <a:gd name="T3" fmla="*/ 20 h 40"/>
                  <a:gd name="T4" fmla="*/ 20 w 40"/>
                  <a:gd name="T5" fmla="*/ 40 h 40"/>
                  <a:gd name="T6" fmla="*/ 40 w 40"/>
                  <a:gd name="T7" fmla="*/ 20 h 40"/>
                  <a:gd name="T8" fmla="*/ 20 w 40"/>
                  <a:gd name="T9" fmla="*/ 0 h 40"/>
                  <a:gd name="T10" fmla="*/ 20 w 40"/>
                  <a:gd name="T11" fmla="*/ 35 h 40"/>
                  <a:gd name="T12" fmla="*/ 5 w 40"/>
                  <a:gd name="T13" fmla="*/ 20 h 40"/>
                  <a:gd name="T14" fmla="*/ 20 w 40"/>
                  <a:gd name="T15" fmla="*/ 4 h 40"/>
                  <a:gd name="T16" fmla="*/ 36 w 40"/>
                  <a:gd name="T17" fmla="*/ 20 h 40"/>
                  <a:gd name="T18" fmla="*/ 20 w 40"/>
                  <a:gd name="T19" fmla="*/ 3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  <a:moveTo>
                      <a:pt x="20" y="35"/>
                    </a:moveTo>
                    <a:cubicBezTo>
                      <a:pt x="12" y="35"/>
                      <a:pt x="5" y="28"/>
                      <a:pt x="5" y="20"/>
                    </a:cubicBezTo>
                    <a:cubicBezTo>
                      <a:pt x="5" y="11"/>
                      <a:pt x="12" y="4"/>
                      <a:pt x="20" y="4"/>
                    </a:cubicBezTo>
                    <a:cubicBezTo>
                      <a:pt x="29" y="4"/>
                      <a:pt x="36" y="11"/>
                      <a:pt x="36" y="20"/>
                    </a:cubicBezTo>
                    <a:cubicBezTo>
                      <a:pt x="36" y="28"/>
                      <a:pt x="29" y="35"/>
                      <a:pt x="20" y="35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14" name="Freeform 23"/>
              <p:cNvSpPr/>
              <p:nvPr/>
            </p:nvSpPr>
            <p:spPr bwMode="auto">
              <a:xfrm>
                <a:off x="10315310" y="635010"/>
                <a:ext cx="18481" cy="87121"/>
              </a:xfrm>
              <a:custGeom>
                <a:avLst/>
                <a:gdLst>
                  <a:gd name="T0" fmla="*/ 1 w 2"/>
                  <a:gd name="T1" fmla="*/ 10 h 10"/>
                  <a:gd name="T2" fmla="*/ 2 w 2"/>
                  <a:gd name="T3" fmla="*/ 9 h 10"/>
                  <a:gd name="T4" fmla="*/ 2 w 2"/>
                  <a:gd name="T5" fmla="*/ 1 h 10"/>
                  <a:gd name="T6" fmla="*/ 1 w 2"/>
                  <a:gd name="T7" fmla="*/ 0 h 10"/>
                  <a:gd name="T8" fmla="*/ 0 w 2"/>
                  <a:gd name="T9" fmla="*/ 1 h 10"/>
                  <a:gd name="T10" fmla="*/ 0 w 2"/>
                  <a:gd name="T11" fmla="*/ 9 h 10"/>
                  <a:gd name="T12" fmla="*/ 1 w 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10"/>
                    </a:moveTo>
                    <a:cubicBezTo>
                      <a:pt x="2" y="10"/>
                      <a:pt x="2" y="9"/>
                      <a:pt x="2" y="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15" name="Freeform 24"/>
              <p:cNvSpPr/>
              <p:nvPr/>
            </p:nvSpPr>
            <p:spPr bwMode="auto">
              <a:xfrm>
                <a:off x="10164829" y="669331"/>
                <a:ext cx="63360" cy="79201"/>
              </a:xfrm>
              <a:custGeom>
                <a:avLst/>
                <a:gdLst>
                  <a:gd name="T0" fmla="*/ 5 w 7"/>
                  <a:gd name="T1" fmla="*/ 9 h 9"/>
                  <a:gd name="T2" fmla="*/ 6 w 7"/>
                  <a:gd name="T3" fmla="*/ 9 h 9"/>
                  <a:gd name="T4" fmla="*/ 6 w 7"/>
                  <a:gd name="T5" fmla="*/ 9 h 9"/>
                  <a:gd name="T6" fmla="*/ 7 w 7"/>
                  <a:gd name="T7" fmla="*/ 8 h 9"/>
                  <a:gd name="T8" fmla="*/ 3 w 7"/>
                  <a:gd name="T9" fmla="*/ 1 h 9"/>
                  <a:gd name="T10" fmla="*/ 1 w 7"/>
                  <a:gd name="T11" fmla="*/ 0 h 9"/>
                  <a:gd name="T12" fmla="*/ 1 w 7"/>
                  <a:gd name="T13" fmla="*/ 2 h 9"/>
                  <a:gd name="T14" fmla="*/ 5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5" y="9"/>
                    </a:moveTo>
                    <a:cubicBezTo>
                      <a:pt x="5" y="9"/>
                      <a:pt x="5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1" y="1"/>
                      <a:pt x="0" y="2"/>
                      <a:pt x="1" y="2"/>
                    </a:cubicBezTo>
                    <a:lnTo>
                      <a:pt x="5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16" name="Freeform 25"/>
              <p:cNvSpPr/>
              <p:nvPr/>
            </p:nvSpPr>
            <p:spPr bwMode="auto">
              <a:xfrm>
                <a:off x="10059230" y="774932"/>
                <a:ext cx="87121" cy="63360"/>
              </a:xfrm>
              <a:custGeom>
                <a:avLst/>
                <a:gdLst>
                  <a:gd name="T0" fmla="*/ 9 w 10"/>
                  <a:gd name="T1" fmla="*/ 4 h 7"/>
                  <a:gd name="T2" fmla="*/ 2 w 10"/>
                  <a:gd name="T3" fmla="*/ 0 h 7"/>
                  <a:gd name="T4" fmla="*/ 1 w 10"/>
                  <a:gd name="T5" fmla="*/ 1 h 7"/>
                  <a:gd name="T6" fmla="*/ 1 w 10"/>
                  <a:gd name="T7" fmla="*/ 3 h 7"/>
                  <a:gd name="T8" fmla="*/ 8 w 10"/>
                  <a:gd name="T9" fmla="*/ 6 h 7"/>
                  <a:gd name="T10" fmla="*/ 9 w 10"/>
                  <a:gd name="T11" fmla="*/ 7 h 7"/>
                  <a:gd name="T12" fmla="*/ 10 w 10"/>
                  <a:gd name="T13" fmla="*/ 6 h 7"/>
                  <a:gd name="T14" fmla="*/ 9 w 10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7">
                    <a:moveTo>
                      <a:pt x="9" y="4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7"/>
                      <a:pt x="9" y="6"/>
                      <a:pt x="10" y="6"/>
                    </a:cubicBezTo>
                    <a:cubicBezTo>
                      <a:pt x="10" y="5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17" name="Freeform 26"/>
              <p:cNvSpPr/>
              <p:nvPr/>
            </p:nvSpPr>
            <p:spPr bwMode="auto">
              <a:xfrm>
                <a:off x="10024910" y="925410"/>
                <a:ext cx="87121" cy="18481"/>
              </a:xfrm>
              <a:custGeom>
                <a:avLst/>
                <a:gdLst>
                  <a:gd name="T0" fmla="*/ 10 w 10"/>
                  <a:gd name="T1" fmla="*/ 1 h 2"/>
                  <a:gd name="T2" fmla="*/ 9 w 10"/>
                  <a:gd name="T3" fmla="*/ 0 h 2"/>
                  <a:gd name="T4" fmla="*/ 1 w 10"/>
                  <a:gd name="T5" fmla="*/ 0 h 2"/>
                  <a:gd name="T6" fmla="*/ 0 w 10"/>
                  <a:gd name="T7" fmla="*/ 1 h 2"/>
                  <a:gd name="T8" fmla="*/ 1 w 10"/>
                  <a:gd name="T9" fmla="*/ 2 h 2"/>
                  <a:gd name="T10" fmla="*/ 9 w 10"/>
                  <a:gd name="T11" fmla="*/ 2 h 2"/>
                  <a:gd name="T12" fmla="*/ 10 w 10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10" y="1"/>
                    </a:moveTo>
                    <a:cubicBezTo>
                      <a:pt x="10" y="0"/>
                      <a:pt x="10" y="0"/>
                      <a:pt x="9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18" name="Freeform 27"/>
              <p:cNvSpPr/>
              <p:nvPr/>
            </p:nvSpPr>
            <p:spPr bwMode="auto">
              <a:xfrm>
                <a:off x="10059230" y="1031011"/>
                <a:ext cx="87121" cy="52800"/>
              </a:xfrm>
              <a:custGeom>
                <a:avLst/>
                <a:gdLst>
                  <a:gd name="T0" fmla="*/ 8 w 10"/>
                  <a:gd name="T1" fmla="*/ 0 h 6"/>
                  <a:gd name="T2" fmla="*/ 1 w 10"/>
                  <a:gd name="T3" fmla="*/ 4 h 6"/>
                  <a:gd name="T4" fmla="*/ 1 w 10"/>
                  <a:gd name="T5" fmla="*/ 6 h 6"/>
                  <a:gd name="T6" fmla="*/ 2 w 10"/>
                  <a:gd name="T7" fmla="*/ 6 h 6"/>
                  <a:gd name="T8" fmla="*/ 2 w 10"/>
                  <a:gd name="T9" fmla="*/ 6 h 6"/>
                  <a:gd name="T10" fmla="*/ 9 w 10"/>
                  <a:gd name="T11" fmla="*/ 2 h 6"/>
                  <a:gd name="T12" fmla="*/ 10 w 10"/>
                  <a:gd name="T13" fmla="*/ 1 h 6"/>
                  <a:gd name="T14" fmla="*/ 8 w 10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6">
                    <a:moveTo>
                      <a:pt x="8" y="0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19" name="Freeform 28"/>
              <p:cNvSpPr/>
              <p:nvPr/>
            </p:nvSpPr>
            <p:spPr bwMode="auto">
              <a:xfrm>
                <a:off x="10164829" y="1110212"/>
                <a:ext cx="63360" cy="81841"/>
              </a:xfrm>
              <a:custGeom>
                <a:avLst/>
                <a:gdLst>
                  <a:gd name="T0" fmla="*/ 6 w 7"/>
                  <a:gd name="T1" fmla="*/ 1 h 9"/>
                  <a:gd name="T2" fmla="*/ 5 w 7"/>
                  <a:gd name="T3" fmla="*/ 1 h 9"/>
                  <a:gd name="T4" fmla="*/ 1 w 7"/>
                  <a:gd name="T5" fmla="*/ 8 h 9"/>
                  <a:gd name="T6" fmla="*/ 1 w 7"/>
                  <a:gd name="T7" fmla="*/ 9 h 9"/>
                  <a:gd name="T8" fmla="*/ 2 w 7"/>
                  <a:gd name="T9" fmla="*/ 9 h 9"/>
                  <a:gd name="T10" fmla="*/ 3 w 7"/>
                  <a:gd name="T11" fmla="*/ 9 h 9"/>
                  <a:gd name="T12" fmla="*/ 7 w 7"/>
                  <a:gd name="T13" fmla="*/ 2 h 9"/>
                  <a:gd name="T14" fmla="*/ 6 w 7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6" y="1"/>
                    </a:moveTo>
                    <a:cubicBezTo>
                      <a:pt x="6" y="0"/>
                      <a:pt x="5" y="0"/>
                      <a:pt x="5" y="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0" name="Freeform 29"/>
              <p:cNvSpPr/>
              <p:nvPr/>
            </p:nvSpPr>
            <p:spPr bwMode="auto">
              <a:xfrm>
                <a:off x="10315310" y="1147171"/>
                <a:ext cx="18481" cy="87121"/>
              </a:xfrm>
              <a:custGeom>
                <a:avLst/>
                <a:gdLst>
                  <a:gd name="T0" fmla="*/ 1 w 2"/>
                  <a:gd name="T1" fmla="*/ 0 h 10"/>
                  <a:gd name="T2" fmla="*/ 0 w 2"/>
                  <a:gd name="T3" fmla="*/ 1 h 10"/>
                  <a:gd name="T4" fmla="*/ 0 w 2"/>
                  <a:gd name="T5" fmla="*/ 9 h 10"/>
                  <a:gd name="T6" fmla="*/ 1 w 2"/>
                  <a:gd name="T7" fmla="*/ 10 h 10"/>
                  <a:gd name="T8" fmla="*/ 2 w 2"/>
                  <a:gd name="T9" fmla="*/ 9 h 10"/>
                  <a:gd name="T10" fmla="*/ 2 w 2"/>
                  <a:gd name="T11" fmla="*/ 1 h 10"/>
                  <a:gd name="T12" fmla="*/ 1 w 2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1" name="Freeform 30"/>
              <p:cNvSpPr/>
              <p:nvPr/>
            </p:nvSpPr>
            <p:spPr bwMode="auto">
              <a:xfrm>
                <a:off x="10420911" y="1110212"/>
                <a:ext cx="63360" cy="81841"/>
              </a:xfrm>
              <a:custGeom>
                <a:avLst/>
                <a:gdLst>
                  <a:gd name="T0" fmla="*/ 3 w 7"/>
                  <a:gd name="T1" fmla="*/ 1 h 9"/>
                  <a:gd name="T2" fmla="*/ 1 w 7"/>
                  <a:gd name="T3" fmla="*/ 1 h 9"/>
                  <a:gd name="T4" fmla="*/ 1 w 7"/>
                  <a:gd name="T5" fmla="*/ 2 h 9"/>
                  <a:gd name="T6" fmla="*/ 5 w 7"/>
                  <a:gd name="T7" fmla="*/ 9 h 9"/>
                  <a:gd name="T8" fmla="*/ 6 w 7"/>
                  <a:gd name="T9" fmla="*/ 9 h 9"/>
                  <a:gd name="T10" fmla="*/ 6 w 7"/>
                  <a:gd name="T11" fmla="*/ 9 h 9"/>
                  <a:gd name="T12" fmla="*/ 7 w 7"/>
                  <a:gd name="T13" fmla="*/ 8 h 9"/>
                  <a:gd name="T14" fmla="*/ 3 w 7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1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lnTo>
                      <a:pt x="3" y="1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2" name="Freeform 31"/>
              <p:cNvSpPr/>
              <p:nvPr/>
            </p:nvSpPr>
            <p:spPr bwMode="auto">
              <a:xfrm>
                <a:off x="10500111" y="1031011"/>
                <a:ext cx="89760" cy="52800"/>
              </a:xfrm>
              <a:custGeom>
                <a:avLst/>
                <a:gdLst>
                  <a:gd name="T0" fmla="*/ 9 w 10"/>
                  <a:gd name="T1" fmla="*/ 4 h 6"/>
                  <a:gd name="T2" fmla="*/ 2 w 10"/>
                  <a:gd name="T3" fmla="*/ 0 h 6"/>
                  <a:gd name="T4" fmla="*/ 1 w 10"/>
                  <a:gd name="T5" fmla="*/ 1 h 6"/>
                  <a:gd name="T6" fmla="*/ 1 w 10"/>
                  <a:gd name="T7" fmla="*/ 2 h 6"/>
                  <a:gd name="T8" fmla="*/ 8 w 10"/>
                  <a:gd name="T9" fmla="*/ 6 h 6"/>
                  <a:gd name="T10" fmla="*/ 9 w 10"/>
                  <a:gd name="T11" fmla="*/ 6 h 6"/>
                  <a:gd name="T12" fmla="*/ 10 w 10"/>
                  <a:gd name="T13" fmla="*/ 6 h 6"/>
                  <a:gd name="T14" fmla="*/ 9 w 10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6">
                    <a:moveTo>
                      <a:pt x="9" y="4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5"/>
                      <a:pt x="10" y="5"/>
                      <a:pt x="9" y="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3" name="Freeform 32"/>
              <p:cNvSpPr/>
              <p:nvPr/>
            </p:nvSpPr>
            <p:spPr bwMode="auto">
              <a:xfrm>
                <a:off x="10537071" y="925410"/>
                <a:ext cx="87121" cy="18481"/>
              </a:xfrm>
              <a:custGeom>
                <a:avLst/>
                <a:gdLst>
                  <a:gd name="T0" fmla="*/ 9 w 10"/>
                  <a:gd name="T1" fmla="*/ 0 h 2"/>
                  <a:gd name="T2" fmla="*/ 1 w 10"/>
                  <a:gd name="T3" fmla="*/ 0 h 2"/>
                  <a:gd name="T4" fmla="*/ 0 w 10"/>
                  <a:gd name="T5" fmla="*/ 1 h 2"/>
                  <a:gd name="T6" fmla="*/ 1 w 10"/>
                  <a:gd name="T7" fmla="*/ 2 h 2"/>
                  <a:gd name="T8" fmla="*/ 9 w 10"/>
                  <a:gd name="T9" fmla="*/ 2 h 2"/>
                  <a:gd name="T10" fmla="*/ 10 w 10"/>
                  <a:gd name="T11" fmla="*/ 1 h 2"/>
                  <a:gd name="T12" fmla="*/ 9 w 10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9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0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4" name="Freeform 33"/>
              <p:cNvSpPr/>
              <p:nvPr/>
            </p:nvSpPr>
            <p:spPr bwMode="auto">
              <a:xfrm>
                <a:off x="10500111" y="774932"/>
                <a:ext cx="89760" cy="63360"/>
              </a:xfrm>
              <a:custGeom>
                <a:avLst/>
                <a:gdLst>
                  <a:gd name="T0" fmla="*/ 2 w 10"/>
                  <a:gd name="T1" fmla="*/ 7 h 7"/>
                  <a:gd name="T2" fmla="*/ 2 w 10"/>
                  <a:gd name="T3" fmla="*/ 6 h 7"/>
                  <a:gd name="T4" fmla="*/ 9 w 10"/>
                  <a:gd name="T5" fmla="*/ 3 h 7"/>
                  <a:gd name="T6" fmla="*/ 10 w 10"/>
                  <a:gd name="T7" fmla="*/ 1 h 7"/>
                  <a:gd name="T8" fmla="*/ 8 w 10"/>
                  <a:gd name="T9" fmla="*/ 0 h 7"/>
                  <a:gd name="T10" fmla="*/ 1 w 10"/>
                  <a:gd name="T11" fmla="*/ 4 h 7"/>
                  <a:gd name="T12" fmla="*/ 1 w 10"/>
                  <a:gd name="T13" fmla="*/ 6 h 7"/>
                  <a:gd name="T14" fmla="*/ 2 w 10"/>
                  <a:gd name="T1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7">
                    <a:moveTo>
                      <a:pt x="2" y="7"/>
                    </a:moveTo>
                    <a:cubicBezTo>
                      <a:pt x="2" y="7"/>
                      <a:pt x="2" y="6"/>
                      <a:pt x="2" y="6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0" y="5"/>
                      <a:pt x="1" y="6"/>
                    </a:cubicBezTo>
                    <a:cubicBezTo>
                      <a:pt x="1" y="6"/>
                      <a:pt x="1" y="7"/>
                      <a:pt x="2" y="7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25" name="Freeform 34"/>
              <p:cNvSpPr/>
              <p:nvPr/>
            </p:nvSpPr>
            <p:spPr bwMode="auto">
              <a:xfrm>
                <a:off x="10420911" y="669331"/>
                <a:ext cx="63360" cy="79201"/>
              </a:xfrm>
              <a:custGeom>
                <a:avLst/>
                <a:gdLst>
                  <a:gd name="T0" fmla="*/ 1 w 7"/>
                  <a:gd name="T1" fmla="*/ 9 h 9"/>
                  <a:gd name="T2" fmla="*/ 2 w 7"/>
                  <a:gd name="T3" fmla="*/ 9 h 9"/>
                  <a:gd name="T4" fmla="*/ 3 w 7"/>
                  <a:gd name="T5" fmla="*/ 9 h 9"/>
                  <a:gd name="T6" fmla="*/ 7 w 7"/>
                  <a:gd name="T7" fmla="*/ 2 h 9"/>
                  <a:gd name="T8" fmla="*/ 6 w 7"/>
                  <a:gd name="T9" fmla="*/ 0 h 9"/>
                  <a:gd name="T10" fmla="*/ 5 w 7"/>
                  <a:gd name="T11" fmla="*/ 1 h 9"/>
                  <a:gd name="T12" fmla="*/ 1 w 7"/>
                  <a:gd name="T13" fmla="*/ 8 h 9"/>
                  <a:gd name="T14" fmla="*/ 1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2595121" y="1797620"/>
              <a:ext cx="3831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3.1.1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zh-CN" altLang="en-US" sz="16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19159" y="1495165"/>
              <a:ext cx="348001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3.1.1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+mn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423917" y="3023718"/>
            <a:ext cx="5026464" cy="1022675"/>
            <a:chOff x="1423917" y="2929589"/>
            <a:chExt cx="5026464" cy="10226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椭圆 26"/>
            <p:cNvSpPr/>
            <p:nvPr/>
          </p:nvSpPr>
          <p:spPr>
            <a:xfrm>
              <a:off x="1423917" y="3064059"/>
              <a:ext cx="888205" cy="888205"/>
            </a:xfrm>
            <a:prstGeom prst="ellipse">
              <a:avLst/>
            </a:prstGeom>
            <a:solidFill>
              <a:srgbClr val="465F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思源黑体" panose="020B0400000000000000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597126" y="3245008"/>
              <a:ext cx="541786" cy="526306"/>
              <a:chOff x="5133349" y="1837627"/>
              <a:chExt cx="760322" cy="696963"/>
            </a:xfrm>
            <a:solidFill>
              <a:schemeClr val="bg1"/>
            </a:solidFill>
          </p:grpSpPr>
          <p:sp>
            <p:nvSpPr>
              <p:cNvPr id="31" name="Freeform 72"/>
              <p:cNvSpPr/>
              <p:nvPr/>
            </p:nvSpPr>
            <p:spPr bwMode="auto">
              <a:xfrm>
                <a:off x="5460710" y="1837627"/>
                <a:ext cx="18481" cy="87121"/>
              </a:xfrm>
              <a:custGeom>
                <a:avLst/>
                <a:gdLst>
                  <a:gd name="T0" fmla="*/ 1 w 2"/>
                  <a:gd name="T1" fmla="*/ 10 h 10"/>
                  <a:gd name="T2" fmla="*/ 2 w 2"/>
                  <a:gd name="T3" fmla="*/ 9 h 10"/>
                  <a:gd name="T4" fmla="*/ 2 w 2"/>
                  <a:gd name="T5" fmla="*/ 1 h 10"/>
                  <a:gd name="T6" fmla="*/ 1 w 2"/>
                  <a:gd name="T7" fmla="*/ 0 h 10"/>
                  <a:gd name="T8" fmla="*/ 0 w 2"/>
                  <a:gd name="T9" fmla="*/ 1 h 10"/>
                  <a:gd name="T10" fmla="*/ 0 w 2"/>
                  <a:gd name="T11" fmla="*/ 9 h 10"/>
                  <a:gd name="T12" fmla="*/ 1 w 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0">
                    <a:moveTo>
                      <a:pt x="1" y="10"/>
                    </a:moveTo>
                    <a:cubicBezTo>
                      <a:pt x="2" y="10"/>
                      <a:pt x="2" y="9"/>
                      <a:pt x="2" y="9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10"/>
                      <a:pt x="1" y="1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2" name="Freeform 73"/>
              <p:cNvSpPr/>
              <p:nvPr/>
            </p:nvSpPr>
            <p:spPr bwMode="auto">
              <a:xfrm>
                <a:off x="5320789" y="1871948"/>
                <a:ext cx="52800" cy="79201"/>
              </a:xfrm>
              <a:custGeom>
                <a:avLst/>
                <a:gdLst>
                  <a:gd name="T0" fmla="*/ 4 w 6"/>
                  <a:gd name="T1" fmla="*/ 9 h 9"/>
                  <a:gd name="T2" fmla="*/ 5 w 6"/>
                  <a:gd name="T3" fmla="*/ 9 h 9"/>
                  <a:gd name="T4" fmla="*/ 5 w 6"/>
                  <a:gd name="T5" fmla="*/ 9 h 9"/>
                  <a:gd name="T6" fmla="*/ 6 w 6"/>
                  <a:gd name="T7" fmla="*/ 7 h 9"/>
                  <a:gd name="T8" fmla="*/ 2 w 6"/>
                  <a:gd name="T9" fmla="*/ 1 h 9"/>
                  <a:gd name="T10" fmla="*/ 0 w 6"/>
                  <a:gd name="T11" fmla="*/ 0 h 9"/>
                  <a:gd name="T12" fmla="*/ 0 w 6"/>
                  <a:gd name="T13" fmla="*/ 2 h 9"/>
                  <a:gd name="T14" fmla="*/ 4 w 6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9">
                    <a:moveTo>
                      <a:pt x="4" y="9"/>
                    </a:move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8"/>
                      <a:pt x="6" y="7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lnTo>
                      <a:pt x="4" y="9"/>
                    </a:ln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3" name="Freeform 74"/>
              <p:cNvSpPr/>
              <p:nvPr/>
            </p:nvSpPr>
            <p:spPr bwMode="auto">
              <a:xfrm>
                <a:off x="5212550" y="1977548"/>
                <a:ext cx="81841" cy="52800"/>
              </a:xfrm>
              <a:custGeom>
                <a:avLst/>
                <a:gdLst>
                  <a:gd name="T0" fmla="*/ 0 w 9"/>
                  <a:gd name="T1" fmla="*/ 2 h 6"/>
                  <a:gd name="T2" fmla="*/ 7 w 9"/>
                  <a:gd name="T3" fmla="*/ 6 h 6"/>
                  <a:gd name="T4" fmla="*/ 8 w 9"/>
                  <a:gd name="T5" fmla="*/ 6 h 6"/>
                  <a:gd name="T6" fmla="*/ 9 w 9"/>
                  <a:gd name="T7" fmla="*/ 6 h 6"/>
                  <a:gd name="T8" fmla="*/ 8 w 9"/>
                  <a:gd name="T9" fmla="*/ 4 h 6"/>
                  <a:gd name="T10" fmla="*/ 2 w 9"/>
                  <a:gd name="T11" fmla="*/ 0 h 6"/>
                  <a:gd name="T12" fmla="*/ 0 w 9"/>
                  <a:gd name="T13" fmla="*/ 1 h 6"/>
                  <a:gd name="T14" fmla="*/ 0 w 9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0" y="2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4" name="Freeform 75"/>
              <p:cNvSpPr/>
              <p:nvPr/>
            </p:nvSpPr>
            <p:spPr bwMode="auto">
              <a:xfrm>
                <a:off x="5170309" y="2128027"/>
                <a:ext cx="87121" cy="18481"/>
              </a:xfrm>
              <a:custGeom>
                <a:avLst/>
                <a:gdLst>
                  <a:gd name="T0" fmla="*/ 2 w 10"/>
                  <a:gd name="T1" fmla="*/ 2 h 2"/>
                  <a:gd name="T2" fmla="*/ 9 w 10"/>
                  <a:gd name="T3" fmla="*/ 2 h 2"/>
                  <a:gd name="T4" fmla="*/ 10 w 10"/>
                  <a:gd name="T5" fmla="*/ 1 h 2"/>
                  <a:gd name="T6" fmla="*/ 9 w 10"/>
                  <a:gd name="T7" fmla="*/ 0 h 2"/>
                  <a:gd name="T8" fmla="*/ 2 w 10"/>
                  <a:gd name="T9" fmla="*/ 0 h 2"/>
                  <a:gd name="T10" fmla="*/ 0 w 10"/>
                  <a:gd name="T11" fmla="*/ 1 h 2"/>
                  <a:gd name="T12" fmla="*/ 2 w 10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">
                    <a:moveTo>
                      <a:pt x="2" y="2"/>
                    </a:moveTo>
                    <a:cubicBezTo>
                      <a:pt x="9" y="2"/>
                      <a:pt x="9" y="2"/>
                      <a:pt x="9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2"/>
                      <a:pt x="2" y="2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5" name="Freeform 76"/>
              <p:cNvSpPr/>
              <p:nvPr/>
            </p:nvSpPr>
            <p:spPr bwMode="auto">
              <a:xfrm>
                <a:off x="5656070" y="1977548"/>
                <a:ext cx="79201" cy="52800"/>
              </a:xfrm>
              <a:custGeom>
                <a:avLst/>
                <a:gdLst>
                  <a:gd name="T0" fmla="*/ 1 w 9"/>
                  <a:gd name="T1" fmla="*/ 6 h 6"/>
                  <a:gd name="T2" fmla="*/ 2 w 9"/>
                  <a:gd name="T3" fmla="*/ 6 h 6"/>
                  <a:gd name="T4" fmla="*/ 8 w 9"/>
                  <a:gd name="T5" fmla="*/ 2 h 6"/>
                  <a:gd name="T6" fmla="*/ 9 w 9"/>
                  <a:gd name="T7" fmla="*/ 1 h 6"/>
                  <a:gd name="T8" fmla="*/ 7 w 9"/>
                  <a:gd name="T9" fmla="*/ 0 h 6"/>
                  <a:gd name="T10" fmla="*/ 0 w 9"/>
                  <a:gd name="T11" fmla="*/ 4 h 6"/>
                  <a:gd name="T12" fmla="*/ 0 w 9"/>
                  <a:gd name="T13" fmla="*/ 6 h 6"/>
                  <a:gd name="T14" fmla="*/ 1 w 9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1" y="6"/>
                      <a:pt x="1" y="6"/>
                      <a:pt x="2" y="6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6" name="Freeform 77"/>
              <p:cNvSpPr/>
              <p:nvPr/>
            </p:nvSpPr>
            <p:spPr bwMode="auto">
              <a:xfrm>
                <a:off x="5566310" y="1871948"/>
                <a:ext cx="63360" cy="79201"/>
              </a:xfrm>
              <a:custGeom>
                <a:avLst/>
                <a:gdLst>
                  <a:gd name="T0" fmla="*/ 1 w 7"/>
                  <a:gd name="T1" fmla="*/ 9 h 9"/>
                  <a:gd name="T2" fmla="*/ 2 w 7"/>
                  <a:gd name="T3" fmla="*/ 9 h 9"/>
                  <a:gd name="T4" fmla="*/ 3 w 7"/>
                  <a:gd name="T5" fmla="*/ 9 h 9"/>
                  <a:gd name="T6" fmla="*/ 7 w 7"/>
                  <a:gd name="T7" fmla="*/ 2 h 9"/>
                  <a:gd name="T8" fmla="*/ 6 w 7"/>
                  <a:gd name="T9" fmla="*/ 0 h 9"/>
                  <a:gd name="T10" fmla="*/ 5 w 7"/>
                  <a:gd name="T11" fmla="*/ 1 h 9"/>
                  <a:gd name="T12" fmla="*/ 1 w 7"/>
                  <a:gd name="T13" fmla="*/ 7 h 9"/>
                  <a:gd name="T14" fmla="*/ 1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1" y="9"/>
                    </a:move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1" y="9"/>
                      <a:pt x="1" y="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  <p:sp>
            <p:nvSpPr>
              <p:cNvPr id="37" name="Freeform 78"/>
              <p:cNvSpPr>
                <a:spLocks noEditPoints="1"/>
              </p:cNvSpPr>
              <p:nvPr/>
            </p:nvSpPr>
            <p:spPr bwMode="auto">
              <a:xfrm>
                <a:off x="5133349" y="1951148"/>
                <a:ext cx="760322" cy="583442"/>
              </a:xfrm>
              <a:custGeom>
                <a:avLst/>
                <a:gdLst>
                  <a:gd name="T0" fmla="*/ 60 w 86"/>
                  <a:gd name="T1" fmla="*/ 14 h 66"/>
                  <a:gd name="T2" fmla="*/ 57 w 86"/>
                  <a:gd name="T3" fmla="*/ 14 h 66"/>
                  <a:gd name="T4" fmla="*/ 38 w 86"/>
                  <a:gd name="T5" fmla="*/ 0 h 66"/>
                  <a:gd name="T6" fmla="*/ 18 w 86"/>
                  <a:gd name="T7" fmla="*/ 21 h 66"/>
                  <a:gd name="T8" fmla="*/ 0 w 86"/>
                  <a:gd name="T9" fmla="*/ 43 h 66"/>
                  <a:gd name="T10" fmla="*/ 23 w 86"/>
                  <a:gd name="T11" fmla="*/ 66 h 66"/>
                  <a:gd name="T12" fmla="*/ 60 w 86"/>
                  <a:gd name="T13" fmla="*/ 66 h 66"/>
                  <a:gd name="T14" fmla="*/ 86 w 86"/>
                  <a:gd name="T15" fmla="*/ 40 h 66"/>
                  <a:gd name="T16" fmla="*/ 60 w 86"/>
                  <a:gd name="T17" fmla="*/ 14 h 66"/>
                  <a:gd name="T18" fmla="*/ 38 w 86"/>
                  <a:gd name="T19" fmla="*/ 5 h 66"/>
                  <a:gd name="T20" fmla="*/ 53 w 86"/>
                  <a:gd name="T21" fmla="*/ 15 h 66"/>
                  <a:gd name="T22" fmla="*/ 51 w 86"/>
                  <a:gd name="T23" fmla="*/ 15 h 66"/>
                  <a:gd name="T24" fmla="*/ 50 w 86"/>
                  <a:gd name="T25" fmla="*/ 16 h 66"/>
                  <a:gd name="T26" fmla="*/ 49 w 86"/>
                  <a:gd name="T27" fmla="*/ 16 h 66"/>
                  <a:gd name="T28" fmla="*/ 48 w 86"/>
                  <a:gd name="T29" fmla="*/ 17 h 66"/>
                  <a:gd name="T30" fmla="*/ 45 w 86"/>
                  <a:gd name="T31" fmla="*/ 18 h 66"/>
                  <a:gd name="T32" fmla="*/ 44 w 86"/>
                  <a:gd name="T33" fmla="*/ 19 h 66"/>
                  <a:gd name="T34" fmla="*/ 43 w 86"/>
                  <a:gd name="T35" fmla="*/ 20 h 66"/>
                  <a:gd name="T36" fmla="*/ 42 w 86"/>
                  <a:gd name="T37" fmla="*/ 21 h 66"/>
                  <a:gd name="T38" fmla="*/ 41 w 86"/>
                  <a:gd name="T39" fmla="*/ 22 h 66"/>
                  <a:gd name="T40" fmla="*/ 40 w 86"/>
                  <a:gd name="T41" fmla="*/ 23 h 66"/>
                  <a:gd name="T42" fmla="*/ 38 w 86"/>
                  <a:gd name="T43" fmla="*/ 25 h 66"/>
                  <a:gd name="T44" fmla="*/ 23 w 86"/>
                  <a:gd name="T45" fmla="*/ 20 h 66"/>
                  <a:gd name="T46" fmla="*/ 23 w 86"/>
                  <a:gd name="T47" fmla="*/ 20 h 66"/>
                  <a:gd name="T48" fmla="*/ 38 w 86"/>
                  <a:gd name="T49" fmla="*/ 5 h 66"/>
                  <a:gd name="T50" fmla="*/ 60 w 86"/>
                  <a:gd name="T51" fmla="*/ 61 h 66"/>
                  <a:gd name="T52" fmla="*/ 23 w 86"/>
                  <a:gd name="T53" fmla="*/ 61 h 66"/>
                  <a:gd name="T54" fmla="*/ 5 w 86"/>
                  <a:gd name="T55" fmla="*/ 43 h 66"/>
                  <a:gd name="T56" fmla="*/ 23 w 86"/>
                  <a:gd name="T57" fmla="*/ 25 h 66"/>
                  <a:gd name="T58" fmla="*/ 36 w 86"/>
                  <a:gd name="T59" fmla="*/ 30 h 66"/>
                  <a:gd name="T60" fmla="*/ 34 w 86"/>
                  <a:gd name="T61" fmla="*/ 40 h 66"/>
                  <a:gd name="T62" fmla="*/ 36 w 86"/>
                  <a:gd name="T63" fmla="*/ 42 h 66"/>
                  <a:gd name="T64" fmla="*/ 39 w 86"/>
                  <a:gd name="T65" fmla="*/ 40 h 66"/>
                  <a:gd name="T66" fmla="*/ 41 w 86"/>
                  <a:gd name="T67" fmla="*/ 30 h 66"/>
                  <a:gd name="T68" fmla="*/ 42 w 86"/>
                  <a:gd name="T69" fmla="*/ 28 h 66"/>
                  <a:gd name="T70" fmla="*/ 43 w 86"/>
                  <a:gd name="T71" fmla="*/ 27 h 66"/>
                  <a:gd name="T72" fmla="*/ 44 w 86"/>
                  <a:gd name="T73" fmla="*/ 26 h 66"/>
                  <a:gd name="T74" fmla="*/ 45 w 86"/>
                  <a:gd name="T75" fmla="*/ 25 h 66"/>
                  <a:gd name="T76" fmla="*/ 46 w 86"/>
                  <a:gd name="T77" fmla="*/ 23 h 66"/>
                  <a:gd name="T78" fmla="*/ 47 w 86"/>
                  <a:gd name="T79" fmla="*/ 23 h 66"/>
                  <a:gd name="T80" fmla="*/ 49 w 86"/>
                  <a:gd name="T81" fmla="*/ 22 h 66"/>
                  <a:gd name="T82" fmla="*/ 49 w 86"/>
                  <a:gd name="T83" fmla="*/ 21 h 66"/>
                  <a:gd name="T84" fmla="*/ 51 w 86"/>
                  <a:gd name="T85" fmla="*/ 21 h 66"/>
                  <a:gd name="T86" fmla="*/ 52 w 86"/>
                  <a:gd name="T87" fmla="*/ 20 h 66"/>
                  <a:gd name="T88" fmla="*/ 54 w 86"/>
                  <a:gd name="T89" fmla="*/ 19 h 66"/>
                  <a:gd name="T90" fmla="*/ 55 w 86"/>
                  <a:gd name="T91" fmla="*/ 19 h 66"/>
                  <a:gd name="T92" fmla="*/ 57 w 86"/>
                  <a:gd name="T93" fmla="*/ 19 h 66"/>
                  <a:gd name="T94" fmla="*/ 57 w 86"/>
                  <a:gd name="T95" fmla="*/ 19 h 66"/>
                  <a:gd name="T96" fmla="*/ 60 w 86"/>
                  <a:gd name="T97" fmla="*/ 18 h 66"/>
                  <a:gd name="T98" fmla="*/ 82 w 86"/>
                  <a:gd name="T99" fmla="*/ 40 h 66"/>
                  <a:gd name="T100" fmla="*/ 60 w 86"/>
                  <a:gd name="T101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6" h="66">
                    <a:moveTo>
                      <a:pt x="60" y="14"/>
                    </a:moveTo>
                    <a:cubicBezTo>
                      <a:pt x="59" y="14"/>
                      <a:pt x="58" y="14"/>
                      <a:pt x="57" y="14"/>
                    </a:cubicBezTo>
                    <a:cubicBezTo>
                      <a:pt x="55" y="6"/>
                      <a:pt x="47" y="0"/>
                      <a:pt x="38" y="0"/>
                    </a:cubicBezTo>
                    <a:cubicBezTo>
                      <a:pt x="27" y="0"/>
                      <a:pt x="18" y="9"/>
                      <a:pt x="18" y="21"/>
                    </a:cubicBezTo>
                    <a:cubicBezTo>
                      <a:pt x="8" y="23"/>
                      <a:pt x="0" y="32"/>
                      <a:pt x="0" y="43"/>
                    </a:cubicBezTo>
                    <a:cubicBezTo>
                      <a:pt x="0" y="56"/>
                      <a:pt x="11" y="66"/>
                      <a:pt x="23" y="66"/>
                    </a:cubicBezTo>
                    <a:cubicBezTo>
                      <a:pt x="60" y="66"/>
                      <a:pt x="60" y="66"/>
                      <a:pt x="60" y="66"/>
                    </a:cubicBezTo>
                    <a:cubicBezTo>
                      <a:pt x="75" y="66"/>
                      <a:pt x="86" y="54"/>
                      <a:pt x="86" y="40"/>
                    </a:cubicBezTo>
                    <a:cubicBezTo>
                      <a:pt x="86" y="25"/>
                      <a:pt x="75" y="14"/>
                      <a:pt x="60" y="14"/>
                    </a:cubicBezTo>
                    <a:close/>
                    <a:moveTo>
                      <a:pt x="38" y="5"/>
                    </a:moveTo>
                    <a:cubicBezTo>
                      <a:pt x="45" y="5"/>
                      <a:pt x="50" y="9"/>
                      <a:pt x="53" y="15"/>
                    </a:cubicBezTo>
                    <a:cubicBezTo>
                      <a:pt x="52" y="15"/>
                      <a:pt x="52" y="15"/>
                      <a:pt x="51" y="15"/>
                    </a:cubicBezTo>
                    <a:cubicBezTo>
                      <a:pt x="51" y="15"/>
                      <a:pt x="51" y="15"/>
                      <a:pt x="50" y="16"/>
                    </a:cubicBezTo>
                    <a:cubicBezTo>
                      <a:pt x="50" y="16"/>
                      <a:pt x="49" y="16"/>
                      <a:pt x="49" y="16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6" y="18"/>
                      <a:pt x="45" y="18"/>
                    </a:cubicBezTo>
                    <a:cubicBezTo>
                      <a:pt x="45" y="18"/>
                      <a:pt x="45" y="19"/>
                      <a:pt x="44" y="19"/>
                    </a:cubicBezTo>
                    <a:cubicBezTo>
                      <a:pt x="44" y="19"/>
                      <a:pt x="43" y="20"/>
                      <a:pt x="43" y="20"/>
                    </a:cubicBezTo>
                    <a:cubicBezTo>
                      <a:pt x="43" y="20"/>
                      <a:pt x="42" y="21"/>
                      <a:pt x="42" y="21"/>
                    </a:cubicBezTo>
                    <a:cubicBezTo>
                      <a:pt x="42" y="21"/>
                      <a:pt x="41" y="22"/>
                      <a:pt x="41" y="22"/>
                    </a:cubicBezTo>
                    <a:cubicBezTo>
                      <a:pt x="41" y="22"/>
                      <a:pt x="40" y="23"/>
                      <a:pt x="40" y="23"/>
                    </a:cubicBezTo>
                    <a:cubicBezTo>
                      <a:pt x="39" y="24"/>
                      <a:pt x="39" y="24"/>
                      <a:pt x="38" y="25"/>
                    </a:cubicBezTo>
                    <a:cubicBezTo>
                      <a:pt x="34" y="22"/>
                      <a:pt x="29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2"/>
                      <a:pt x="30" y="5"/>
                      <a:pt x="38" y="5"/>
                    </a:cubicBezTo>
                    <a:close/>
                    <a:moveTo>
                      <a:pt x="60" y="61"/>
                    </a:moveTo>
                    <a:cubicBezTo>
                      <a:pt x="23" y="61"/>
                      <a:pt x="23" y="61"/>
                      <a:pt x="23" y="61"/>
                    </a:cubicBezTo>
                    <a:cubicBezTo>
                      <a:pt x="13" y="61"/>
                      <a:pt x="5" y="53"/>
                      <a:pt x="5" y="43"/>
                    </a:cubicBezTo>
                    <a:cubicBezTo>
                      <a:pt x="5" y="33"/>
                      <a:pt x="13" y="25"/>
                      <a:pt x="23" y="25"/>
                    </a:cubicBezTo>
                    <a:cubicBezTo>
                      <a:pt x="28" y="25"/>
                      <a:pt x="33" y="26"/>
                      <a:pt x="36" y="30"/>
                    </a:cubicBezTo>
                    <a:cubicBezTo>
                      <a:pt x="35" y="33"/>
                      <a:pt x="34" y="36"/>
                      <a:pt x="34" y="40"/>
                    </a:cubicBezTo>
                    <a:cubicBezTo>
                      <a:pt x="34" y="41"/>
                      <a:pt x="35" y="42"/>
                      <a:pt x="36" y="42"/>
                    </a:cubicBezTo>
                    <a:cubicBezTo>
                      <a:pt x="37" y="42"/>
                      <a:pt x="39" y="41"/>
                      <a:pt x="39" y="40"/>
                    </a:cubicBezTo>
                    <a:cubicBezTo>
                      <a:pt x="39" y="36"/>
                      <a:pt x="39" y="33"/>
                      <a:pt x="41" y="30"/>
                    </a:cubicBezTo>
                    <a:cubicBezTo>
                      <a:pt x="41" y="29"/>
                      <a:pt x="42" y="28"/>
                      <a:pt x="42" y="28"/>
                    </a:cubicBezTo>
                    <a:cubicBezTo>
                      <a:pt x="43" y="28"/>
                      <a:pt x="43" y="27"/>
                      <a:pt x="43" y="27"/>
                    </a:cubicBezTo>
                    <a:cubicBezTo>
                      <a:pt x="43" y="27"/>
                      <a:pt x="44" y="26"/>
                      <a:pt x="44" y="26"/>
                    </a:cubicBezTo>
                    <a:cubicBezTo>
                      <a:pt x="44" y="25"/>
                      <a:pt x="44" y="25"/>
                      <a:pt x="45" y="25"/>
                    </a:cubicBezTo>
                    <a:cubicBezTo>
                      <a:pt x="45" y="24"/>
                      <a:pt x="46" y="24"/>
                      <a:pt x="46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23"/>
                      <a:pt x="48" y="22"/>
                      <a:pt x="49" y="22"/>
                    </a:cubicBezTo>
                    <a:cubicBezTo>
                      <a:pt x="49" y="22"/>
                      <a:pt x="49" y="22"/>
                      <a:pt x="49" y="21"/>
                    </a:cubicBezTo>
                    <a:cubicBezTo>
                      <a:pt x="50" y="21"/>
                      <a:pt x="50" y="21"/>
                      <a:pt x="51" y="21"/>
                    </a:cubicBezTo>
                    <a:cubicBezTo>
                      <a:pt x="51" y="20"/>
                      <a:pt x="51" y="20"/>
                      <a:pt x="52" y="20"/>
                    </a:cubicBezTo>
                    <a:cubicBezTo>
                      <a:pt x="52" y="20"/>
                      <a:pt x="53" y="20"/>
                      <a:pt x="54" y="19"/>
                    </a:cubicBezTo>
                    <a:cubicBezTo>
                      <a:pt x="54" y="19"/>
                      <a:pt x="54" y="19"/>
                      <a:pt x="55" y="19"/>
                    </a:cubicBezTo>
                    <a:cubicBezTo>
                      <a:pt x="55" y="19"/>
                      <a:pt x="56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8" y="19"/>
                      <a:pt x="59" y="18"/>
                      <a:pt x="60" y="18"/>
                    </a:cubicBezTo>
                    <a:cubicBezTo>
                      <a:pt x="72" y="18"/>
                      <a:pt x="82" y="28"/>
                      <a:pt x="82" y="40"/>
                    </a:cubicBezTo>
                    <a:cubicBezTo>
                      <a:pt x="82" y="52"/>
                      <a:pt x="72" y="61"/>
                      <a:pt x="60" y="61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思源黑体" panose="020B0400000000000000" pitchFamily="34" charset="-122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2618896" y="3232044"/>
              <a:ext cx="3831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3.1.2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zh-CN" altLang="en-US" sz="16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宋体" panose="0201060003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642935" y="2929589"/>
              <a:ext cx="34562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3.1.2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23917" y="4426898"/>
            <a:ext cx="5026728" cy="1063016"/>
            <a:chOff x="1423917" y="4426898"/>
            <a:chExt cx="5026728" cy="1063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椭圆 38"/>
            <p:cNvSpPr/>
            <p:nvPr/>
          </p:nvSpPr>
          <p:spPr>
            <a:xfrm>
              <a:off x="1423917" y="4601709"/>
              <a:ext cx="888205" cy="888205"/>
            </a:xfrm>
            <a:prstGeom prst="ellipse">
              <a:avLst/>
            </a:prstGeom>
            <a:solidFill>
              <a:srgbClr val="568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思源黑体" panose="020B0400000000000000" pitchFamily="34" charset="-122"/>
              </a:endParaRPr>
            </a:p>
          </p:txBody>
        </p:sp>
        <p:sp>
          <p:nvSpPr>
            <p:cNvPr id="40" name="Freeform 18"/>
            <p:cNvSpPr>
              <a:spLocks noEditPoints="1"/>
            </p:cNvSpPr>
            <p:nvPr/>
          </p:nvSpPr>
          <p:spPr bwMode="auto">
            <a:xfrm>
              <a:off x="1584426" y="4769958"/>
              <a:ext cx="541786" cy="526306"/>
            </a:xfrm>
            <a:custGeom>
              <a:avLst/>
              <a:gdLst>
                <a:gd name="T0" fmla="*/ 70 w 73"/>
                <a:gd name="T1" fmla="*/ 25 h 71"/>
                <a:gd name="T2" fmla="*/ 63 w 73"/>
                <a:gd name="T3" fmla="*/ 18 h 71"/>
                <a:gd name="T4" fmla="*/ 59 w 73"/>
                <a:gd name="T5" fmla="*/ 16 h 71"/>
                <a:gd name="T6" fmla="*/ 44 w 73"/>
                <a:gd name="T7" fmla="*/ 33 h 71"/>
                <a:gd name="T8" fmla="*/ 39 w 73"/>
                <a:gd name="T9" fmla="*/ 31 h 71"/>
                <a:gd name="T10" fmla="*/ 39 w 73"/>
                <a:gd name="T11" fmla="*/ 23 h 71"/>
                <a:gd name="T12" fmla="*/ 51 w 73"/>
                <a:gd name="T13" fmla="*/ 7 h 71"/>
                <a:gd name="T14" fmla="*/ 39 w 73"/>
                <a:gd name="T15" fmla="*/ 16 h 71"/>
                <a:gd name="T16" fmla="*/ 37 w 73"/>
                <a:gd name="T17" fmla="*/ 0 h 71"/>
                <a:gd name="T18" fmla="*/ 34 w 73"/>
                <a:gd name="T19" fmla="*/ 16 h 71"/>
                <a:gd name="T20" fmla="*/ 22 w 73"/>
                <a:gd name="T21" fmla="*/ 7 h 71"/>
                <a:gd name="T22" fmla="*/ 34 w 73"/>
                <a:gd name="T23" fmla="*/ 23 h 71"/>
                <a:gd name="T24" fmla="*/ 34 w 73"/>
                <a:gd name="T25" fmla="*/ 31 h 71"/>
                <a:gd name="T26" fmla="*/ 29 w 73"/>
                <a:gd name="T27" fmla="*/ 33 h 71"/>
                <a:gd name="T28" fmla="*/ 15 w 73"/>
                <a:gd name="T29" fmla="*/ 16 h 71"/>
                <a:gd name="T30" fmla="*/ 11 w 73"/>
                <a:gd name="T31" fmla="*/ 18 h 71"/>
                <a:gd name="T32" fmla="*/ 4 w 73"/>
                <a:gd name="T33" fmla="*/ 25 h 71"/>
                <a:gd name="T34" fmla="*/ 2 w 73"/>
                <a:gd name="T35" fmla="*/ 30 h 71"/>
                <a:gd name="T36" fmla="*/ 4 w 73"/>
                <a:gd name="T37" fmla="*/ 39 h 71"/>
                <a:gd name="T38" fmla="*/ 5 w 73"/>
                <a:gd name="T39" fmla="*/ 44 h 71"/>
                <a:gd name="T40" fmla="*/ 21 w 73"/>
                <a:gd name="T41" fmla="*/ 36 h 71"/>
                <a:gd name="T42" fmla="*/ 28 w 73"/>
                <a:gd name="T43" fmla="*/ 38 h 71"/>
                <a:gd name="T44" fmla="*/ 30 w 73"/>
                <a:gd name="T45" fmla="*/ 44 h 71"/>
                <a:gd name="T46" fmla="*/ 26 w 73"/>
                <a:gd name="T47" fmla="*/ 49 h 71"/>
                <a:gd name="T48" fmla="*/ 7 w 73"/>
                <a:gd name="T49" fmla="*/ 55 h 71"/>
                <a:gd name="T50" fmla="*/ 10 w 73"/>
                <a:gd name="T51" fmla="*/ 57 h 71"/>
                <a:gd name="T52" fmla="*/ 14 w 73"/>
                <a:gd name="T53" fmla="*/ 66 h 71"/>
                <a:gd name="T54" fmla="*/ 16 w 73"/>
                <a:gd name="T55" fmla="*/ 69 h 71"/>
                <a:gd name="T56" fmla="*/ 26 w 73"/>
                <a:gd name="T57" fmla="*/ 58 h 71"/>
                <a:gd name="T58" fmla="*/ 30 w 73"/>
                <a:gd name="T59" fmla="*/ 71 h 71"/>
                <a:gd name="T60" fmla="*/ 32 w 73"/>
                <a:gd name="T61" fmla="*/ 69 h 71"/>
                <a:gd name="T62" fmla="*/ 33 w 73"/>
                <a:gd name="T63" fmla="*/ 47 h 71"/>
                <a:gd name="T64" fmla="*/ 37 w 73"/>
                <a:gd name="T65" fmla="*/ 48 h 71"/>
                <a:gd name="T66" fmla="*/ 40 w 73"/>
                <a:gd name="T67" fmla="*/ 47 h 71"/>
                <a:gd name="T68" fmla="*/ 41 w 73"/>
                <a:gd name="T69" fmla="*/ 69 h 71"/>
                <a:gd name="T70" fmla="*/ 44 w 73"/>
                <a:gd name="T71" fmla="*/ 71 h 71"/>
                <a:gd name="T72" fmla="*/ 48 w 73"/>
                <a:gd name="T73" fmla="*/ 58 h 71"/>
                <a:gd name="T74" fmla="*/ 58 w 73"/>
                <a:gd name="T75" fmla="*/ 69 h 71"/>
                <a:gd name="T76" fmla="*/ 59 w 73"/>
                <a:gd name="T77" fmla="*/ 66 h 71"/>
                <a:gd name="T78" fmla="*/ 64 w 73"/>
                <a:gd name="T79" fmla="*/ 57 h 71"/>
                <a:gd name="T80" fmla="*/ 66 w 73"/>
                <a:gd name="T81" fmla="*/ 55 h 71"/>
                <a:gd name="T82" fmla="*/ 48 w 73"/>
                <a:gd name="T83" fmla="*/ 49 h 71"/>
                <a:gd name="T84" fmla="*/ 44 w 73"/>
                <a:gd name="T85" fmla="*/ 44 h 71"/>
                <a:gd name="T86" fmla="*/ 45 w 73"/>
                <a:gd name="T87" fmla="*/ 38 h 71"/>
                <a:gd name="T88" fmla="*/ 52 w 73"/>
                <a:gd name="T89" fmla="*/ 36 h 71"/>
                <a:gd name="T90" fmla="*/ 68 w 73"/>
                <a:gd name="T91" fmla="*/ 44 h 71"/>
                <a:gd name="T92" fmla="*/ 69 w 73"/>
                <a:gd name="T93" fmla="*/ 39 h 71"/>
                <a:gd name="T94" fmla="*/ 71 w 73"/>
                <a:gd name="T95" fmla="*/ 30 h 71"/>
                <a:gd name="T96" fmla="*/ 30 w 73"/>
                <a:gd name="T97" fmla="*/ 39 h 71"/>
                <a:gd name="T98" fmla="*/ 43 w 73"/>
                <a:gd name="T99" fmla="*/ 39 h 71"/>
                <a:gd name="T100" fmla="*/ 30 w 73"/>
                <a:gd name="T101" fmla="*/ 3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" h="71">
                  <a:moveTo>
                    <a:pt x="73" y="27"/>
                  </a:moveTo>
                  <a:cubicBezTo>
                    <a:pt x="72" y="25"/>
                    <a:pt x="71" y="25"/>
                    <a:pt x="70" y="25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7"/>
                    <a:pt x="63" y="16"/>
                    <a:pt x="62" y="15"/>
                  </a:cubicBezTo>
                  <a:cubicBezTo>
                    <a:pt x="61" y="15"/>
                    <a:pt x="59" y="15"/>
                    <a:pt x="59" y="16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3"/>
                    <a:pt x="44" y="33"/>
                    <a:pt x="44" y="34"/>
                  </a:cubicBezTo>
                  <a:cubicBezTo>
                    <a:pt x="42" y="32"/>
                    <a:pt x="41" y="31"/>
                    <a:pt x="39" y="31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2" y="10"/>
                    <a:pt x="52" y="8"/>
                    <a:pt x="51" y="7"/>
                  </a:cubicBezTo>
                  <a:cubicBezTo>
                    <a:pt x="50" y="6"/>
                    <a:pt x="48" y="6"/>
                    <a:pt x="48" y="7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1"/>
                    <a:pt x="38" y="0"/>
                    <a:pt x="37" y="0"/>
                  </a:cubicBezTo>
                  <a:cubicBezTo>
                    <a:pt x="35" y="0"/>
                    <a:pt x="34" y="1"/>
                    <a:pt x="34" y="3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3" y="6"/>
                    <a:pt x="22" y="7"/>
                  </a:cubicBezTo>
                  <a:cubicBezTo>
                    <a:pt x="22" y="8"/>
                    <a:pt x="22" y="10"/>
                    <a:pt x="22" y="11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0"/>
                    <a:pt x="34" y="30"/>
                    <a:pt x="34" y="31"/>
                  </a:cubicBezTo>
                  <a:cubicBezTo>
                    <a:pt x="33" y="31"/>
                    <a:pt x="31" y="32"/>
                    <a:pt x="30" y="34"/>
                  </a:cubicBezTo>
                  <a:cubicBezTo>
                    <a:pt x="30" y="33"/>
                    <a:pt x="29" y="33"/>
                    <a:pt x="29" y="33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5"/>
                    <a:pt x="13" y="15"/>
                    <a:pt x="12" y="15"/>
                  </a:cubicBezTo>
                  <a:cubicBezTo>
                    <a:pt x="10" y="16"/>
                    <a:pt x="10" y="17"/>
                    <a:pt x="11" y="18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2" y="25"/>
                    <a:pt x="1" y="25"/>
                    <a:pt x="1" y="27"/>
                  </a:cubicBezTo>
                  <a:cubicBezTo>
                    <a:pt x="0" y="28"/>
                    <a:pt x="1" y="29"/>
                    <a:pt x="2" y="30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3" y="40"/>
                    <a:pt x="2" y="41"/>
                    <a:pt x="3" y="42"/>
                  </a:cubicBezTo>
                  <a:cubicBezTo>
                    <a:pt x="3" y="43"/>
                    <a:pt x="4" y="44"/>
                    <a:pt x="5" y="44"/>
                  </a:cubicBezTo>
                  <a:cubicBezTo>
                    <a:pt x="6" y="44"/>
                    <a:pt x="6" y="44"/>
                    <a:pt x="6" y="4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8" y="39"/>
                    <a:pt x="28" y="39"/>
                  </a:cubicBezTo>
                  <a:cubicBezTo>
                    <a:pt x="28" y="41"/>
                    <a:pt x="29" y="43"/>
                    <a:pt x="30" y="44"/>
                  </a:cubicBezTo>
                  <a:cubicBezTo>
                    <a:pt x="30" y="44"/>
                    <a:pt x="29" y="44"/>
                    <a:pt x="29" y="44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7" y="53"/>
                    <a:pt x="7" y="55"/>
                  </a:cubicBezTo>
                  <a:cubicBezTo>
                    <a:pt x="7" y="56"/>
                    <a:pt x="8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13" y="67"/>
                    <a:pt x="13" y="68"/>
                    <a:pt x="14" y="69"/>
                  </a:cubicBezTo>
                  <a:cubicBezTo>
                    <a:pt x="15" y="69"/>
                    <a:pt x="15" y="69"/>
                    <a:pt x="16" y="69"/>
                  </a:cubicBezTo>
                  <a:cubicBezTo>
                    <a:pt x="17" y="69"/>
                    <a:pt x="17" y="69"/>
                    <a:pt x="18" y="6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71"/>
                    <a:pt x="29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1"/>
                    <a:pt x="32" y="70"/>
                    <a:pt x="32" y="69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7"/>
                    <a:pt x="35" y="48"/>
                    <a:pt x="37" y="48"/>
                  </a:cubicBezTo>
                  <a:cubicBezTo>
                    <a:pt x="38" y="48"/>
                    <a:pt x="39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70"/>
                    <a:pt x="42" y="71"/>
                    <a:pt x="43" y="71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5" y="71"/>
                    <a:pt x="46" y="71"/>
                    <a:pt x="46" y="69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69"/>
                    <a:pt x="57" y="69"/>
                    <a:pt x="58" y="69"/>
                  </a:cubicBezTo>
                  <a:cubicBezTo>
                    <a:pt x="58" y="69"/>
                    <a:pt x="58" y="69"/>
                    <a:pt x="59" y="69"/>
                  </a:cubicBezTo>
                  <a:cubicBezTo>
                    <a:pt x="60" y="68"/>
                    <a:pt x="60" y="67"/>
                    <a:pt x="59" y="66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5" y="57"/>
                    <a:pt x="66" y="56"/>
                    <a:pt x="66" y="55"/>
                  </a:cubicBezTo>
                  <a:cubicBezTo>
                    <a:pt x="66" y="54"/>
                    <a:pt x="66" y="52"/>
                    <a:pt x="64" y="52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5" y="43"/>
                    <a:pt x="45" y="41"/>
                    <a:pt x="45" y="39"/>
                  </a:cubicBezTo>
                  <a:cubicBezTo>
                    <a:pt x="45" y="39"/>
                    <a:pt x="45" y="38"/>
                    <a:pt x="45" y="38"/>
                  </a:cubicBezTo>
                  <a:cubicBezTo>
                    <a:pt x="45" y="38"/>
                    <a:pt x="46" y="38"/>
                    <a:pt x="46" y="38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9" y="44"/>
                    <a:pt x="70" y="43"/>
                    <a:pt x="70" y="42"/>
                  </a:cubicBezTo>
                  <a:cubicBezTo>
                    <a:pt x="71" y="41"/>
                    <a:pt x="71" y="40"/>
                    <a:pt x="69" y="3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3" y="29"/>
                    <a:pt x="73" y="28"/>
                    <a:pt x="73" y="27"/>
                  </a:cubicBezTo>
                  <a:close/>
                  <a:moveTo>
                    <a:pt x="30" y="39"/>
                  </a:moveTo>
                  <a:cubicBezTo>
                    <a:pt x="30" y="35"/>
                    <a:pt x="33" y="33"/>
                    <a:pt x="37" y="33"/>
                  </a:cubicBezTo>
                  <a:cubicBezTo>
                    <a:pt x="40" y="33"/>
                    <a:pt x="43" y="35"/>
                    <a:pt x="43" y="39"/>
                  </a:cubicBezTo>
                  <a:cubicBezTo>
                    <a:pt x="43" y="42"/>
                    <a:pt x="40" y="45"/>
                    <a:pt x="37" y="45"/>
                  </a:cubicBezTo>
                  <a:cubicBezTo>
                    <a:pt x="33" y="45"/>
                    <a:pt x="30" y="42"/>
                    <a:pt x="30" y="3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思源黑体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619160" y="4729353"/>
              <a:ext cx="38314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3.1.3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zh-CN" altLang="en-US" sz="16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宋体" panose="02010600030101010101" pitchFamily="2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643199" y="4426898"/>
              <a:ext cx="34559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3.1.3</a:t>
              </a:r>
              <a:endParaRPr lang="zh-CN" altLang="en-US" b="1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+mn-ea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15935CEC-5F6B-7D0C-A99C-C3E1C84CB570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3.1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48663" y="2212807"/>
            <a:ext cx="2202877" cy="1329979"/>
            <a:chOff x="1102451" y="2212807"/>
            <a:chExt cx="2202877" cy="1329979"/>
          </a:xfrm>
        </p:grpSpPr>
        <p:sp>
          <p:nvSpPr>
            <p:cNvPr id="3" name="任意多边形 10"/>
            <p:cNvSpPr/>
            <p:nvPr/>
          </p:nvSpPr>
          <p:spPr bwMode="auto">
            <a:xfrm rot="16200000" flipH="1">
              <a:off x="1538900" y="1776358"/>
              <a:ext cx="1329979" cy="2202877"/>
            </a:xfrm>
            <a:custGeom>
              <a:avLst/>
              <a:gdLst>
                <a:gd name="T0" fmla="*/ 0 w 2696561"/>
                <a:gd name="T1" fmla="*/ 187952 h 4469351"/>
                <a:gd name="T2" fmla="*/ 27798 w 2696561"/>
                <a:gd name="T3" fmla="*/ 146125 h 4469351"/>
                <a:gd name="T4" fmla="*/ 29877 w 2696561"/>
                <a:gd name="T5" fmla="*/ 145482 h 4469351"/>
                <a:gd name="T6" fmla="*/ 28488 w 2696561"/>
                <a:gd name="T7" fmla="*/ 142931 h 4469351"/>
                <a:gd name="T8" fmla="*/ 25326 w 2696561"/>
                <a:gd name="T9" fmla="*/ 127306 h 4469351"/>
                <a:gd name="T10" fmla="*/ 49907 w 2696561"/>
                <a:gd name="T11" fmla="*/ 90319 h 4469351"/>
                <a:gd name="T12" fmla="*/ 51851 w 2696561"/>
                <a:gd name="T13" fmla="*/ 89718 h 4469351"/>
                <a:gd name="T14" fmla="*/ 52031 w 2696561"/>
                <a:gd name="T15" fmla="*/ 86161 h 4469351"/>
                <a:gd name="T16" fmla="*/ 95523 w 2696561"/>
                <a:gd name="T17" fmla="*/ 38782 h 4469351"/>
                <a:gd name="T18" fmla="*/ 102306 w 2696561"/>
                <a:gd name="T19" fmla="*/ 38142 h 4469351"/>
                <a:gd name="T20" fmla="*/ 102548 w 2696561"/>
                <a:gd name="T21" fmla="*/ 37520 h 4469351"/>
                <a:gd name="T22" fmla="*/ 105176 w 2696561"/>
                <a:gd name="T23" fmla="*/ 30092 h 4469351"/>
                <a:gd name="T24" fmla="*/ 109875 w 2696561"/>
                <a:gd name="T25" fmla="*/ 0 h 4469351"/>
                <a:gd name="T26" fmla="*/ 118928 w 2696561"/>
                <a:gd name="T27" fmla="*/ 24817 h 4469351"/>
                <a:gd name="T28" fmla="*/ 121659 w 2696561"/>
                <a:gd name="T29" fmla="*/ 38224 h 4469351"/>
                <a:gd name="T30" fmla="*/ 121921 w 2696561"/>
                <a:gd name="T31" fmla="*/ 40552 h 4469351"/>
                <a:gd name="T32" fmla="*/ 126760 w 2696561"/>
                <a:gd name="T33" fmla="*/ 42050 h 4469351"/>
                <a:gd name="T34" fmla="*/ 159735 w 2696561"/>
                <a:gd name="T35" fmla="*/ 91667 h 4469351"/>
                <a:gd name="T36" fmla="*/ 159549 w 2696561"/>
                <a:gd name="T37" fmla="*/ 95342 h 4469351"/>
                <a:gd name="T38" fmla="*/ 159549 w 2696561"/>
                <a:gd name="T39" fmla="*/ 207349 h 4469351"/>
                <a:gd name="T40" fmla="*/ 159735 w 2696561"/>
                <a:gd name="T41" fmla="*/ 211027 h 4469351"/>
                <a:gd name="T42" fmla="*/ 159549 w 2696561"/>
                <a:gd name="T43" fmla="*/ 214704 h 4469351"/>
                <a:gd name="T44" fmla="*/ 159549 w 2696561"/>
                <a:gd name="T45" fmla="*/ 216305 h 4469351"/>
                <a:gd name="T46" fmla="*/ 159468 w 2696561"/>
                <a:gd name="T47" fmla="*/ 216305 h 4469351"/>
                <a:gd name="T48" fmla="*/ 159461 w 2696561"/>
                <a:gd name="T49" fmla="*/ 216447 h 4469351"/>
                <a:gd name="T50" fmla="*/ 106574 w 2696561"/>
                <a:gd name="T51" fmla="*/ 264046 h 4469351"/>
                <a:gd name="T52" fmla="*/ 57591 w 2696561"/>
                <a:gd name="T53" fmla="*/ 231664 h 4469351"/>
                <a:gd name="T54" fmla="*/ 57545 w 2696561"/>
                <a:gd name="T55" fmla="*/ 231538 h 4469351"/>
                <a:gd name="T56" fmla="*/ 54687 w 2696561"/>
                <a:gd name="T57" fmla="*/ 232423 h 4469351"/>
                <a:gd name="T58" fmla="*/ 45514 w 2696561"/>
                <a:gd name="T59" fmla="*/ 233345 h 4469351"/>
                <a:gd name="T60" fmla="*/ 0 w 2696561"/>
                <a:gd name="T61" fmla="*/ 187952 h 44693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96561"/>
                <a:gd name="T94" fmla="*/ 0 h 4469351"/>
                <a:gd name="T95" fmla="*/ 2696561 w 2696561"/>
                <a:gd name="T96" fmla="*/ 4469351 h 44693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96561" h="4469351">
                  <a:moveTo>
                    <a:pt x="0" y="3181349"/>
                  </a:moveTo>
                  <a:cubicBezTo>
                    <a:pt x="0" y="2863088"/>
                    <a:pt x="193501" y="2590021"/>
                    <a:pt x="469273" y="2473380"/>
                  </a:cubicBezTo>
                  <a:lnTo>
                    <a:pt x="504360" y="2462488"/>
                  </a:lnTo>
                  <a:lnTo>
                    <a:pt x="480923" y="2419310"/>
                  </a:lnTo>
                  <a:cubicBezTo>
                    <a:pt x="446541" y="2338022"/>
                    <a:pt x="427529" y="2248650"/>
                    <a:pt x="427529" y="2154838"/>
                  </a:cubicBezTo>
                  <a:cubicBezTo>
                    <a:pt x="427529" y="1873400"/>
                    <a:pt x="598641" y="1631928"/>
                    <a:pt x="842506" y="1528782"/>
                  </a:cubicBezTo>
                  <a:lnTo>
                    <a:pt x="875314" y="1518598"/>
                  </a:lnTo>
                  <a:lnTo>
                    <a:pt x="878354" y="1458397"/>
                  </a:lnTo>
                  <a:cubicBezTo>
                    <a:pt x="919195" y="1056241"/>
                    <a:pt x="1221479" y="731374"/>
                    <a:pt x="1612563" y="656441"/>
                  </a:cubicBezTo>
                  <a:lnTo>
                    <a:pt x="1727078" y="645617"/>
                  </a:lnTo>
                  <a:lnTo>
                    <a:pt x="1731164" y="635071"/>
                  </a:lnTo>
                  <a:cubicBezTo>
                    <a:pt x="1743796" y="600804"/>
                    <a:pt x="1758450" y="559446"/>
                    <a:pt x="1775523" y="509345"/>
                  </a:cubicBezTo>
                  <a:cubicBezTo>
                    <a:pt x="1873400" y="143127"/>
                    <a:pt x="1828412" y="169782"/>
                    <a:pt x="1854856" y="0"/>
                  </a:cubicBezTo>
                  <a:cubicBezTo>
                    <a:pt x="1897858" y="149940"/>
                    <a:pt x="1976581" y="246306"/>
                    <a:pt x="2007676" y="420056"/>
                  </a:cubicBezTo>
                  <a:cubicBezTo>
                    <a:pt x="2031975" y="493472"/>
                    <a:pt x="2044367" y="569863"/>
                    <a:pt x="2053783" y="646999"/>
                  </a:cubicBezTo>
                  <a:lnTo>
                    <a:pt x="2058202" y="686403"/>
                  </a:lnTo>
                  <a:lnTo>
                    <a:pt x="2139884" y="711759"/>
                  </a:lnTo>
                  <a:cubicBezTo>
                    <a:pt x="2467019" y="850125"/>
                    <a:pt x="2696560" y="1174051"/>
                    <a:pt x="2696560" y="1551588"/>
                  </a:cubicBezTo>
                  <a:lnTo>
                    <a:pt x="2693418" y="1613811"/>
                  </a:lnTo>
                  <a:lnTo>
                    <a:pt x="2693418" y="3509677"/>
                  </a:lnTo>
                  <a:lnTo>
                    <a:pt x="2696561" y="3571920"/>
                  </a:lnTo>
                  <a:lnTo>
                    <a:pt x="2693418" y="3634162"/>
                  </a:lnTo>
                  <a:lnTo>
                    <a:pt x="2693418" y="3661270"/>
                  </a:lnTo>
                  <a:lnTo>
                    <a:pt x="2692049" y="3661270"/>
                  </a:lnTo>
                  <a:lnTo>
                    <a:pt x="2691928" y="3663677"/>
                  </a:lnTo>
                  <a:cubicBezTo>
                    <a:pt x="2645970" y="4116212"/>
                    <a:pt x="2263790" y="4469351"/>
                    <a:pt x="1799130" y="4469351"/>
                  </a:cubicBezTo>
                  <a:cubicBezTo>
                    <a:pt x="1427402" y="4469351"/>
                    <a:pt x="1108461" y="4243342"/>
                    <a:pt x="972224" y="3921241"/>
                  </a:cubicBezTo>
                  <a:lnTo>
                    <a:pt x="971445" y="3919113"/>
                  </a:lnTo>
                  <a:lnTo>
                    <a:pt x="923199" y="3934089"/>
                  </a:lnTo>
                  <a:cubicBezTo>
                    <a:pt x="873181" y="3944324"/>
                    <a:pt x="821393" y="3949699"/>
                    <a:pt x="768350" y="3949699"/>
                  </a:cubicBezTo>
                  <a:cubicBezTo>
                    <a:pt x="344002" y="3949699"/>
                    <a:pt x="0" y="3605697"/>
                    <a:pt x="0" y="3181349"/>
                  </a:cubicBezTo>
                  <a:close/>
                </a:path>
              </a:pathLst>
            </a:custGeom>
            <a:solidFill>
              <a:srgbClr val="9453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endPara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4" name="文本框 19"/>
            <p:cNvSpPr>
              <a:spLocks noChangeArrowheads="1"/>
            </p:cNvSpPr>
            <p:nvPr/>
          </p:nvSpPr>
          <p:spPr bwMode="auto">
            <a:xfrm>
              <a:off x="1968509" y="2565734"/>
              <a:ext cx="800219" cy="830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sz="48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30524" y="2212806"/>
            <a:ext cx="2204463" cy="1329979"/>
            <a:chOff x="3784312" y="2212806"/>
            <a:chExt cx="2204463" cy="1329979"/>
          </a:xfrm>
        </p:grpSpPr>
        <p:sp>
          <p:nvSpPr>
            <p:cNvPr id="6" name="任意多边形 12"/>
            <p:cNvSpPr/>
            <p:nvPr/>
          </p:nvSpPr>
          <p:spPr bwMode="auto">
            <a:xfrm rot="16200000" flipH="1">
              <a:off x="4221554" y="1775564"/>
              <a:ext cx="1329979" cy="2204463"/>
            </a:xfrm>
            <a:custGeom>
              <a:avLst/>
              <a:gdLst>
                <a:gd name="T0" fmla="*/ 0 w 2696561"/>
                <a:gd name="T1" fmla="*/ 188494 h 4469351"/>
                <a:gd name="T2" fmla="*/ 27798 w 2696561"/>
                <a:gd name="T3" fmla="*/ 146547 h 4469351"/>
                <a:gd name="T4" fmla="*/ 29877 w 2696561"/>
                <a:gd name="T5" fmla="*/ 145901 h 4469351"/>
                <a:gd name="T6" fmla="*/ 28488 w 2696561"/>
                <a:gd name="T7" fmla="*/ 143343 h 4469351"/>
                <a:gd name="T8" fmla="*/ 25326 w 2696561"/>
                <a:gd name="T9" fmla="*/ 127673 h 4469351"/>
                <a:gd name="T10" fmla="*/ 49907 w 2696561"/>
                <a:gd name="T11" fmla="*/ 90580 h 4469351"/>
                <a:gd name="T12" fmla="*/ 51851 w 2696561"/>
                <a:gd name="T13" fmla="*/ 89976 h 4469351"/>
                <a:gd name="T14" fmla="*/ 52031 w 2696561"/>
                <a:gd name="T15" fmla="*/ 86410 h 4469351"/>
                <a:gd name="T16" fmla="*/ 95523 w 2696561"/>
                <a:gd name="T17" fmla="*/ 38894 h 4469351"/>
                <a:gd name="T18" fmla="*/ 102306 w 2696561"/>
                <a:gd name="T19" fmla="*/ 38252 h 4469351"/>
                <a:gd name="T20" fmla="*/ 102548 w 2696561"/>
                <a:gd name="T21" fmla="*/ 37628 h 4469351"/>
                <a:gd name="T22" fmla="*/ 105176 w 2696561"/>
                <a:gd name="T23" fmla="*/ 30178 h 4469351"/>
                <a:gd name="T24" fmla="*/ 109875 w 2696561"/>
                <a:gd name="T25" fmla="*/ 0 h 4469351"/>
                <a:gd name="T26" fmla="*/ 118928 w 2696561"/>
                <a:gd name="T27" fmla="*/ 24888 h 4469351"/>
                <a:gd name="T28" fmla="*/ 121659 w 2696561"/>
                <a:gd name="T29" fmla="*/ 38335 h 4469351"/>
                <a:gd name="T30" fmla="*/ 121921 w 2696561"/>
                <a:gd name="T31" fmla="*/ 40669 h 4469351"/>
                <a:gd name="T32" fmla="*/ 126760 w 2696561"/>
                <a:gd name="T33" fmla="*/ 42172 h 4469351"/>
                <a:gd name="T34" fmla="*/ 159735 w 2696561"/>
                <a:gd name="T35" fmla="*/ 91931 h 4469351"/>
                <a:gd name="T36" fmla="*/ 159549 w 2696561"/>
                <a:gd name="T37" fmla="*/ 95618 h 4469351"/>
                <a:gd name="T38" fmla="*/ 159549 w 2696561"/>
                <a:gd name="T39" fmla="*/ 207947 h 4469351"/>
                <a:gd name="T40" fmla="*/ 159735 w 2696561"/>
                <a:gd name="T41" fmla="*/ 211635 h 4469351"/>
                <a:gd name="T42" fmla="*/ 159549 w 2696561"/>
                <a:gd name="T43" fmla="*/ 215323 h 4469351"/>
                <a:gd name="T44" fmla="*/ 159549 w 2696561"/>
                <a:gd name="T45" fmla="*/ 216929 h 4469351"/>
                <a:gd name="T46" fmla="*/ 159468 w 2696561"/>
                <a:gd name="T47" fmla="*/ 216929 h 4469351"/>
                <a:gd name="T48" fmla="*/ 159461 w 2696561"/>
                <a:gd name="T49" fmla="*/ 217072 h 4469351"/>
                <a:gd name="T50" fmla="*/ 106574 w 2696561"/>
                <a:gd name="T51" fmla="*/ 264808 h 4469351"/>
                <a:gd name="T52" fmla="*/ 57591 w 2696561"/>
                <a:gd name="T53" fmla="*/ 232332 h 4469351"/>
                <a:gd name="T54" fmla="*/ 57545 w 2696561"/>
                <a:gd name="T55" fmla="*/ 232206 h 4469351"/>
                <a:gd name="T56" fmla="*/ 54687 w 2696561"/>
                <a:gd name="T57" fmla="*/ 233094 h 4469351"/>
                <a:gd name="T58" fmla="*/ 45514 w 2696561"/>
                <a:gd name="T59" fmla="*/ 234018 h 4469351"/>
                <a:gd name="T60" fmla="*/ 0 w 2696561"/>
                <a:gd name="T61" fmla="*/ 188494 h 44693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96561"/>
                <a:gd name="T94" fmla="*/ 0 h 4469351"/>
                <a:gd name="T95" fmla="*/ 2696561 w 2696561"/>
                <a:gd name="T96" fmla="*/ 4469351 h 44693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96561" h="4469351">
                  <a:moveTo>
                    <a:pt x="0" y="3181349"/>
                  </a:moveTo>
                  <a:cubicBezTo>
                    <a:pt x="0" y="2863088"/>
                    <a:pt x="193501" y="2590021"/>
                    <a:pt x="469273" y="2473380"/>
                  </a:cubicBezTo>
                  <a:lnTo>
                    <a:pt x="504360" y="2462488"/>
                  </a:lnTo>
                  <a:lnTo>
                    <a:pt x="480923" y="2419310"/>
                  </a:lnTo>
                  <a:cubicBezTo>
                    <a:pt x="446541" y="2338022"/>
                    <a:pt x="427529" y="2248650"/>
                    <a:pt x="427529" y="2154838"/>
                  </a:cubicBezTo>
                  <a:cubicBezTo>
                    <a:pt x="427529" y="1873400"/>
                    <a:pt x="598641" y="1631928"/>
                    <a:pt x="842506" y="1528782"/>
                  </a:cubicBezTo>
                  <a:lnTo>
                    <a:pt x="875314" y="1518598"/>
                  </a:lnTo>
                  <a:lnTo>
                    <a:pt x="878354" y="1458397"/>
                  </a:lnTo>
                  <a:cubicBezTo>
                    <a:pt x="919195" y="1056241"/>
                    <a:pt x="1221479" y="731374"/>
                    <a:pt x="1612563" y="656441"/>
                  </a:cubicBezTo>
                  <a:lnTo>
                    <a:pt x="1727078" y="645617"/>
                  </a:lnTo>
                  <a:lnTo>
                    <a:pt x="1731164" y="635071"/>
                  </a:lnTo>
                  <a:cubicBezTo>
                    <a:pt x="1743796" y="600804"/>
                    <a:pt x="1758450" y="559446"/>
                    <a:pt x="1775523" y="509345"/>
                  </a:cubicBezTo>
                  <a:cubicBezTo>
                    <a:pt x="1873400" y="143127"/>
                    <a:pt x="1828412" y="169782"/>
                    <a:pt x="1854856" y="0"/>
                  </a:cubicBezTo>
                  <a:cubicBezTo>
                    <a:pt x="1897858" y="149940"/>
                    <a:pt x="1976581" y="246306"/>
                    <a:pt x="2007676" y="420056"/>
                  </a:cubicBezTo>
                  <a:cubicBezTo>
                    <a:pt x="2031975" y="493472"/>
                    <a:pt x="2044367" y="569863"/>
                    <a:pt x="2053783" y="646999"/>
                  </a:cubicBezTo>
                  <a:lnTo>
                    <a:pt x="2058202" y="686403"/>
                  </a:lnTo>
                  <a:lnTo>
                    <a:pt x="2139884" y="711759"/>
                  </a:lnTo>
                  <a:cubicBezTo>
                    <a:pt x="2467019" y="850125"/>
                    <a:pt x="2696560" y="1174051"/>
                    <a:pt x="2696560" y="1551588"/>
                  </a:cubicBezTo>
                  <a:lnTo>
                    <a:pt x="2693418" y="1613811"/>
                  </a:lnTo>
                  <a:lnTo>
                    <a:pt x="2693418" y="3509677"/>
                  </a:lnTo>
                  <a:lnTo>
                    <a:pt x="2696561" y="3571920"/>
                  </a:lnTo>
                  <a:lnTo>
                    <a:pt x="2693418" y="3634162"/>
                  </a:lnTo>
                  <a:lnTo>
                    <a:pt x="2693418" y="3661270"/>
                  </a:lnTo>
                  <a:lnTo>
                    <a:pt x="2692049" y="3661270"/>
                  </a:lnTo>
                  <a:lnTo>
                    <a:pt x="2691928" y="3663677"/>
                  </a:lnTo>
                  <a:cubicBezTo>
                    <a:pt x="2645970" y="4116212"/>
                    <a:pt x="2263790" y="4469351"/>
                    <a:pt x="1799130" y="4469351"/>
                  </a:cubicBezTo>
                  <a:cubicBezTo>
                    <a:pt x="1427402" y="4469351"/>
                    <a:pt x="1108461" y="4243342"/>
                    <a:pt x="972224" y="3921241"/>
                  </a:cubicBezTo>
                  <a:lnTo>
                    <a:pt x="971445" y="3919113"/>
                  </a:lnTo>
                  <a:lnTo>
                    <a:pt x="923199" y="3934089"/>
                  </a:lnTo>
                  <a:cubicBezTo>
                    <a:pt x="873181" y="3944324"/>
                    <a:pt x="821393" y="3949699"/>
                    <a:pt x="768350" y="3949699"/>
                  </a:cubicBezTo>
                  <a:cubicBezTo>
                    <a:pt x="344002" y="3949699"/>
                    <a:pt x="0" y="3605697"/>
                    <a:pt x="0" y="3181349"/>
                  </a:cubicBezTo>
                  <a:close/>
                </a:path>
              </a:pathLst>
            </a:custGeom>
            <a:solidFill>
              <a:srgbClr val="465F7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endPara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7" name="文本框 20"/>
            <p:cNvSpPr>
              <a:spLocks noChangeArrowheads="1"/>
            </p:cNvSpPr>
            <p:nvPr/>
          </p:nvSpPr>
          <p:spPr bwMode="auto">
            <a:xfrm>
              <a:off x="4632694" y="2565734"/>
              <a:ext cx="800219" cy="830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41972" y="2212806"/>
            <a:ext cx="2204464" cy="1329979"/>
            <a:chOff x="6395760" y="2212806"/>
            <a:chExt cx="2204464" cy="1329979"/>
          </a:xfrm>
        </p:grpSpPr>
        <p:sp>
          <p:nvSpPr>
            <p:cNvPr id="9" name="任意多边形 13"/>
            <p:cNvSpPr/>
            <p:nvPr/>
          </p:nvSpPr>
          <p:spPr bwMode="auto">
            <a:xfrm rot="16200000" flipH="1">
              <a:off x="6833002" y="1775564"/>
              <a:ext cx="1329979" cy="2204464"/>
            </a:xfrm>
            <a:custGeom>
              <a:avLst/>
              <a:gdLst>
                <a:gd name="T0" fmla="*/ 0 w 2696561"/>
                <a:gd name="T1" fmla="*/ 188494 h 4469351"/>
                <a:gd name="T2" fmla="*/ 27798 w 2696561"/>
                <a:gd name="T3" fmla="*/ 146547 h 4469351"/>
                <a:gd name="T4" fmla="*/ 29877 w 2696561"/>
                <a:gd name="T5" fmla="*/ 145902 h 4469351"/>
                <a:gd name="T6" fmla="*/ 28488 w 2696561"/>
                <a:gd name="T7" fmla="*/ 143343 h 4469351"/>
                <a:gd name="T8" fmla="*/ 25326 w 2696561"/>
                <a:gd name="T9" fmla="*/ 127674 h 4469351"/>
                <a:gd name="T10" fmla="*/ 49907 w 2696561"/>
                <a:gd name="T11" fmla="*/ 90580 h 4469351"/>
                <a:gd name="T12" fmla="*/ 51851 w 2696561"/>
                <a:gd name="T13" fmla="*/ 89977 h 4469351"/>
                <a:gd name="T14" fmla="*/ 52031 w 2696561"/>
                <a:gd name="T15" fmla="*/ 86410 h 4469351"/>
                <a:gd name="T16" fmla="*/ 95523 w 2696561"/>
                <a:gd name="T17" fmla="*/ 38894 h 4469351"/>
                <a:gd name="T18" fmla="*/ 102306 w 2696561"/>
                <a:gd name="T19" fmla="*/ 38252 h 4469351"/>
                <a:gd name="T20" fmla="*/ 102548 w 2696561"/>
                <a:gd name="T21" fmla="*/ 37628 h 4469351"/>
                <a:gd name="T22" fmla="*/ 105176 w 2696561"/>
                <a:gd name="T23" fmla="*/ 30178 h 4469351"/>
                <a:gd name="T24" fmla="*/ 109875 w 2696561"/>
                <a:gd name="T25" fmla="*/ 0 h 4469351"/>
                <a:gd name="T26" fmla="*/ 118928 w 2696561"/>
                <a:gd name="T27" fmla="*/ 24888 h 4469351"/>
                <a:gd name="T28" fmla="*/ 121659 w 2696561"/>
                <a:gd name="T29" fmla="*/ 38335 h 4469351"/>
                <a:gd name="T30" fmla="*/ 121921 w 2696561"/>
                <a:gd name="T31" fmla="*/ 40669 h 4469351"/>
                <a:gd name="T32" fmla="*/ 126760 w 2696561"/>
                <a:gd name="T33" fmla="*/ 42172 h 4469351"/>
                <a:gd name="T34" fmla="*/ 159735 w 2696561"/>
                <a:gd name="T35" fmla="*/ 91931 h 4469351"/>
                <a:gd name="T36" fmla="*/ 159549 w 2696561"/>
                <a:gd name="T37" fmla="*/ 95618 h 4469351"/>
                <a:gd name="T38" fmla="*/ 159549 w 2696561"/>
                <a:gd name="T39" fmla="*/ 207948 h 4469351"/>
                <a:gd name="T40" fmla="*/ 159735 w 2696561"/>
                <a:gd name="T41" fmla="*/ 211636 h 4469351"/>
                <a:gd name="T42" fmla="*/ 159549 w 2696561"/>
                <a:gd name="T43" fmla="*/ 215323 h 4469351"/>
                <a:gd name="T44" fmla="*/ 159549 w 2696561"/>
                <a:gd name="T45" fmla="*/ 216929 h 4469351"/>
                <a:gd name="T46" fmla="*/ 159468 w 2696561"/>
                <a:gd name="T47" fmla="*/ 216929 h 4469351"/>
                <a:gd name="T48" fmla="*/ 159461 w 2696561"/>
                <a:gd name="T49" fmla="*/ 217072 h 4469351"/>
                <a:gd name="T50" fmla="*/ 106574 w 2696561"/>
                <a:gd name="T51" fmla="*/ 264808 h 4469351"/>
                <a:gd name="T52" fmla="*/ 57591 w 2696561"/>
                <a:gd name="T53" fmla="*/ 232333 h 4469351"/>
                <a:gd name="T54" fmla="*/ 57545 w 2696561"/>
                <a:gd name="T55" fmla="*/ 232207 h 4469351"/>
                <a:gd name="T56" fmla="*/ 54687 w 2696561"/>
                <a:gd name="T57" fmla="*/ 233094 h 4469351"/>
                <a:gd name="T58" fmla="*/ 45514 w 2696561"/>
                <a:gd name="T59" fmla="*/ 234019 h 4469351"/>
                <a:gd name="T60" fmla="*/ 0 w 2696561"/>
                <a:gd name="T61" fmla="*/ 188494 h 44693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96561"/>
                <a:gd name="T94" fmla="*/ 0 h 4469351"/>
                <a:gd name="T95" fmla="*/ 2696561 w 2696561"/>
                <a:gd name="T96" fmla="*/ 4469351 h 44693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96561" h="4469351">
                  <a:moveTo>
                    <a:pt x="0" y="3181349"/>
                  </a:moveTo>
                  <a:cubicBezTo>
                    <a:pt x="0" y="2863088"/>
                    <a:pt x="193501" y="2590021"/>
                    <a:pt x="469273" y="2473380"/>
                  </a:cubicBezTo>
                  <a:lnTo>
                    <a:pt x="504360" y="2462488"/>
                  </a:lnTo>
                  <a:lnTo>
                    <a:pt x="480923" y="2419310"/>
                  </a:lnTo>
                  <a:cubicBezTo>
                    <a:pt x="446541" y="2338022"/>
                    <a:pt x="427529" y="2248650"/>
                    <a:pt x="427529" y="2154838"/>
                  </a:cubicBezTo>
                  <a:cubicBezTo>
                    <a:pt x="427529" y="1873400"/>
                    <a:pt x="598641" y="1631928"/>
                    <a:pt x="842506" y="1528782"/>
                  </a:cubicBezTo>
                  <a:lnTo>
                    <a:pt x="875314" y="1518598"/>
                  </a:lnTo>
                  <a:lnTo>
                    <a:pt x="878354" y="1458397"/>
                  </a:lnTo>
                  <a:cubicBezTo>
                    <a:pt x="919195" y="1056241"/>
                    <a:pt x="1221479" y="731374"/>
                    <a:pt x="1612563" y="656441"/>
                  </a:cubicBezTo>
                  <a:lnTo>
                    <a:pt x="1727078" y="645617"/>
                  </a:lnTo>
                  <a:lnTo>
                    <a:pt x="1731164" y="635071"/>
                  </a:lnTo>
                  <a:cubicBezTo>
                    <a:pt x="1743796" y="600804"/>
                    <a:pt x="1758450" y="559446"/>
                    <a:pt x="1775523" y="509345"/>
                  </a:cubicBezTo>
                  <a:cubicBezTo>
                    <a:pt x="1873400" y="143127"/>
                    <a:pt x="1828412" y="169782"/>
                    <a:pt x="1854856" y="0"/>
                  </a:cubicBezTo>
                  <a:cubicBezTo>
                    <a:pt x="1897858" y="149940"/>
                    <a:pt x="1976581" y="246306"/>
                    <a:pt x="2007676" y="420056"/>
                  </a:cubicBezTo>
                  <a:cubicBezTo>
                    <a:pt x="2031975" y="493472"/>
                    <a:pt x="2044367" y="569863"/>
                    <a:pt x="2053783" y="646999"/>
                  </a:cubicBezTo>
                  <a:lnTo>
                    <a:pt x="2058202" y="686403"/>
                  </a:lnTo>
                  <a:lnTo>
                    <a:pt x="2139884" y="711759"/>
                  </a:lnTo>
                  <a:cubicBezTo>
                    <a:pt x="2467019" y="850125"/>
                    <a:pt x="2696560" y="1174051"/>
                    <a:pt x="2696560" y="1551588"/>
                  </a:cubicBezTo>
                  <a:lnTo>
                    <a:pt x="2693418" y="1613811"/>
                  </a:lnTo>
                  <a:lnTo>
                    <a:pt x="2693418" y="3509677"/>
                  </a:lnTo>
                  <a:lnTo>
                    <a:pt x="2696561" y="3571920"/>
                  </a:lnTo>
                  <a:lnTo>
                    <a:pt x="2693418" y="3634162"/>
                  </a:lnTo>
                  <a:lnTo>
                    <a:pt x="2693418" y="3661270"/>
                  </a:lnTo>
                  <a:lnTo>
                    <a:pt x="2692049" y="3661270"/>
                  </a:lnTo>
                  <a:lnTo>
                    <a:pt x="2691928" y="3663677"/>
                  </a:lnTo>
                  <a:cubicBezTo>
                    <a:pt x="2645970" y="4116212"/>
                    <a:pt x="2263790" y="4469351"/>
                    <a:pt x="1799130" y="4469351"/>
                  </a:cubicBezTo>
                  <a:cubicBezTo>
                    <a:pt x="1427402" y="4469351"/>
                    <a:pt x="1108461" y="4243342"/>
                    <a:pt x="972224" y="3921241"/>
                  </a:cubicBezTo>
                  <a:lnTo>
                    <a:pt x="971445" y="3919113"/>
                  </a:lnTo>
                  <a:lnTo>
                    <a:pt x="923199" y="3934089"/>
                  </a:lnTo>
                  <a:cubicBezTo>
                    <a:pt x="873181" y="3944324"/>
                    <a:pt x="821393" y="3949699"/>
                    <a:pt x="768350" y="3949699"/>
                  </a:cubicBezTo>
                  <a:cubicBezTo>
                    <a:pt x="344002" y="3949699"/>
                    <a:pt x="0" y="3605697"/>
                    <a:pt x="0" y="3181349"/>
                  </a:cubicBezTo>
                  <a:close/>
                </a:path>
              </a:pathLst>
            </a:custGeom>
            <a:solidFill>
              <a:srgbClr val="E1A69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endPara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10" name="文本框 21"/>
            <p:cNvSpPr>
              <a:spLocks noChangeArrowheads="1"/>
            </p:cNvSpPr>
            <p:nvPr/>
          </p:nvSpPr>
          <p:spPr bwMode="auto">
            <a:xfrm>
              <a:off x="7296879" y="2565734"/>
              <a:ext cx="800219" cy="830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20152" y="3788922"/>
            <a:ext cx="1770701" cy="646584"/>
            <a:chOff x="1373940" y="3788922"/>
            <a:chExt cx="1770701" cy="646584"/>
          </a:xfrm>
        </p:grpSpPr>
        <p:sp>
          <p:nvSpPr>
            <p:cNvPr id="12" name="TextBox 170"/>
            <p:cNvSpPr txBox="1"/>
            <p:nvPr/>
          </p:nvSpPr>
          <p:spPr>
            <a:xfrm>
              <a:off x="1373940" y="3788922"/>
              <a:ext cx="1770701" cy="374344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小标题</a:t>
              </a:r>
              <a:r>
                <a:rPr lang="en-US" altLang="zh-CN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3.2.1</a:t>
              </a:r>
              <a:endParaRPr lang="zh-CN" altLang="en-US" sz="1800" b="1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+mn-ea"/>
              </a:endParaRPr>
            </a:p>
          </p:txBody>
        </p:sp>
        <p:sp>
          <p:nvSpPr>
            <p:cNvPr id="13" name="TextBox 171"/>
            <p:cNvSpPr txBox="1"/>
            <p:nvPr/>
          </p:nvSpPr>
          <p:spPr>
            <a:xfrm>
              <a:off x="1373940" y="4122717"/>
              <a:ext cx="1770701" cy="312789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3.2.1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69543" y="3788922"/>
            <a:ext cx="1770701" cy="646584"/>
            <a:chOff x="4123331" y="3788922"/>
            <a:chExt cx="1770701" cy="646584"/>
          </a:xfrm>
        </p:grpSpPr>
        <p:sp>
          <p:nvSpPr>
            <p:cNvPr id="15" name="TextBox 170"/>
            <p:cNvSpPr txBox="1"/>
            <p:nvPr/>
          </p:nvSpPr>
          <p:spPr>
            <a:xfrm>
              <a:off x="4123332" y="3788922"/>
              <a:ext cx="1770700" cy="374344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小标题</a:t>
              </a:r>
              <a:r>
                <a:rPr lang="en-US" altLang="zh-CN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3.2.2</a:t>
              </a:r>
              <a:endParaRPr lang="zh-CN" altLang="en-US" sz="1800" b="1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+mn-ea"/>
              </a:endParaRPr>
            </a:p>
          </p:txBody>
        </p:sp>
        <p:sp>
          <p:nvSpPr>
            <p:cNvPr id="16" name="TextBox 171"/>
            <p:cNvSpPr txBox="1"/>
            <p:nvPr/>
          </p:nvSpPr>
          <p:spPr>
            <a:xfrm>
              <a:off x="4123331" y="4122717"/>
              <a:ext cx="1770701" cy="312789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3.2.2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40388" y="3759854"/>
            <a:ext cx="1806047" cy="646585"/>
            <a:chOff x="6794176" y="3759854"/>
            <a:chExt cx="1806047" cy="646585"/>
          </a:xfrm>
        </p:grpSpPr>
        <p:sp>
          <p:nvSpPr>
            <p:cNvPr id="18" name="TextBox 170"/>
            <p:cNvSpPr txBox="1"/>
            <p:nvPr/>
          </p:nvSpPr>
          <p:spPr>
            <a:xfrm>
              <a:off x="6794176" y="3759854"/>
              <a:ext cx="1806047" cy="374344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小标题</a:t>
              </a:r>
              <a:r>
                <a:rPr lang="en-US" altLang="zh-CN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3.2.3</a:t>
              </a:r>
              <a:endParaRPr lang="zh-CN" altLang="en-US" sz="1800" b="1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+mn-ea"/>
              </a:endParaRPr>
            </a:p>
          </p:txBody>
        </p:sp>
        <p:sp>
          <p:nvSpPr>
            <p:cNvPr id="19" name="TextBox 171"/>
            <p:cNvSpPr txBox="1"/>
            <p:nvPr/>
          </p:nvSpPr>
          <p:spPr>
            <a:xfrm>
              <a:off x="6794176" y="4093650"/>
              <a:ext cx="1770701" cy="312789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3.2.3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911494" y="2212806"/>
            <a:ext cx="2204464" cy="1329979"/>
            <a:chOff x="8965282" y="2212806"/>
            <a:chExt cx="2204464" cy="1329979"/>
          </a:xfrm>
        </p:grpSpPr>
        <p:sp>
          <p:nvSpPr>
            <p:cNvPr id="21" name="任意多边形 14"/>
            <p:cNvSpPr/>
            <p:nvPr/>
          </p:nvSpPr>
          <p:spPr bwMode="auto">
            <a:xfrm rot="16200000" flipH="1">
              <a:off x="9402524" y="1775564"/>
              <a:ext cx="1329979" cy="2204464"/>
            </a:xfrm>
            <a:custGeom>
              <a:avLst/>
              <a:gdLst>
                <a:gd name="T0" fmla="*/ 0 w 2696561"/>
                <a:gd name="T1" fmla="*/ 188494 h 4469351"/>
                <a:gd name="T2" fmla="*/ 27798 w 2696561"/>
                <a:gd name="T3" fmla="*/ 146547 h 4469351"/>
                <a:gd name="T4" fmla="*/ 29877 w 2696561"/>
                <a:gd name="T5" fmla="*/ 145902 h 4469351"/>
                <a:gd name="T6" fmla="*/ 28488 w 2696561"/>
                <a:gd name="T7" fmla="*/ 143343 h 4469351"/>
                <a:gd name="T8" fmla="*/ 25326 w 2696561"/>
                <a:gd name="T9" fmla="*/ 127674 h 4469351"/>
                <a:gd name="T10" fmla="*/ 49907 w 2696561"/>
                <a:gd name="T11" fmla="*/ 90580 h 4469351"/>
                <a:gd name="T12" fmla="*/ 51851 w 2696561"/>
                <a:gd name="T13" fmla="*/ 89977 h 4469351"/>
                <a:gd name="T14" fmla="*/ 52031 w 2696561"/>
                <a:gd name="T15" fmla="*/ 86410 h 4469351"/>
                <a:gd name="T16" fmla="*/ 95523 w 2696561"/>
                <a:gd name="T17" fmla="*/ 38894 h 4469351"/>
                <a:gd name="T18" fmla="*/ 102306 w 2696561"/>
                <a:gd name="T19" fmla="*/ 38252 h 4469351"/>
                <a:gd name="T20" fmla="*/ 102548 w 2696561"/>
                <a:gd name="T21" fmla="*/ 37628 h 4469351"/>
                <a:gd name="T22" fmla="*/ 105176 w 2696561"/>
                <a:gd name="T23" fmla="*/ 30178 h 4469351"/>
                <a:gd name="T24" fmla="*/ 109875 w 2696561"/>
                <a:gd name="T25" fmla="*/ 0 h 4469351"/>
                <a:gd name="T26" fmla="*/ 118928 w 2696561"/>
                <a:gd name="T27" fmla="*/ 24888 h 4469351"/>
                <a:gd name="T28" fmla="*/ 121659 w 2696561"/>
                <a:gd name="T29" fmla="*/ 38335 h 4469351"/>
                <a:gd name="T30" fmla="*/ 121921 w 2696561"/>
                <a:gd name="T31" fmla="*/ 40669 h 4469351"/>
                <a:gd name="T32" fmla="*/ 126760 w 2696561"/>
                <a:gd name="T33" fmla="*/ 42172 h 4469351"/>
                <a:gd name="T34" fmla="*/ 159735 w 2696561"/>
                <a:gd name="T35" fmla="*/ 91931 h 4469351"/>
                <a:gd name="T36" fmla="*/ 159549 w 2696561"/>
                <a:gd name="T37" fmla="*/ 95618 h 4469351"/>
                <a:gd name="T38" fmla="*/ 159549 w 2696561"/>
                <a:gd name="T39" fmla="*/ 207948 h 4469351"/>
                <a:gd name="T40" fmla="*/ 159735 w 2696561"/>
                <a:gd name="T41" fmla="*/ 211636 h 4469351"/>
                <a:gd name="T42" fmla="*/ 159549 w 2696561"/>
                <a:gd name="T43" fmla="*/ 215323 h 4469351"/>
                <a:gd name="T44" fmla="*/ 159549 w 2696561"/>
                <a:gd name="T45" fmla="*/ 216929 h 4469351"/>
                <a:gd name="T46" fmla="*/ 159468 w 2696561"/>
                <a:gd name="T47" fmla="*/ 216929 h 4469351"/>
                <a:gd name="T48" fmla="*/ 159461 w 2696561"/>
                <a:gd name="T49" fmla="*/ 217072 h 4469351"/>
                <a:gd name="T50" fmla="*/ 106574 w 2696561"/>
                <a:gd name="T51" fmla="*/ 264808 h 4469351"/>
                <a:gd name="T52" fmla="*/ 57591 w 2696561"/>
                <a:gd name="T53" fmla="*/ 232333 h 4469351"/>
                <a:gd name="T54" fmla="*/ 57545 w 2696561"/>
                <a:gd name="T55" fmla="*/ 232207 h 4469351"/>
                <a:gd name="T56" fmla="*/ 54687 w 2696561"/>
                <a:gd name="T57" fmla="*/ 233094 h 4469351"/>
                <a:gd name="T58" fmla="*/ 45514 w 2696561"/>
                <a:gd name="T59" fmla="*/ 234019 h 4469351"/>
                <a:gd name="T60" fmla="*/ 0 w 2696561"/>
                <a:gd name="T61" fmla="*/ 188494 h 446935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696561"/>
                <a:gd name="T94" fmla="*/ 0 h 4469351"/>
                <a:gd name="T95" fmla="*/ 2696561 w 2696561"/>
                <a:gd name="T96" fmla="*/ 4469351 h 446935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696561" h="4469351">
                  <a:moveTo>
                    <a:pt x="0" y="3181349"/>
                  </a:moveTo>
                  <a:cubicBezTo>
                    <a:pt x="0" y="2863088"/>
                    <a:pt x="193501" y="2590021"/>
                    <a:pt x="469273" y="2473380"/>
                  </a:cubicBezTo>
                  <a:lnTo>
                    <a:pt x="504360" y="2462488"/>
                  </a:lnTo>
                  <a:lnTo>
                    <a:pt x="480923" y="2419310"/>
                  </a:lnTo>
                  <a:cubicBezTo>
                    <a:pt x="446541" y="2338022"/>
                    <a:pt x="427529" y="2248650"/>
                    <a:pt x="427529" y="2154838"/>
                  </a:cubicBezTo>
                  <a:cubicBezTo>
                    <a:pt x="427529" y="1873400"/>
                    <a:pt x="598641" y="1631928"/>
                    <a:pt x="842506" y="1528782"/>
                  </a:cubicBezTo>
                  <a:lnTo>
                    <a:pt x="875314" y="1518598"/>
                  </a:lnTo>
                  <a:lnTo>
                    <a:pt x="878354" y="1458397"/>
                  </a:lnTo>
                  <a:cubicBezTo>
                    <a:pt x="919195" y="1056241"/>
                    <a:pt x="1221479" y="731374"/>
                    <a:pt x="1612563" y="656441"/>
                  </a:cubicBezTo>
                  <a:lnTo>
                    <a:pt x="1727078" y="645617"/>
                  </a:lnTo>
                  <a:lnTo>
                    <a:pt x="1731164" y="635071"/>
                  </a:lnTo>
                  <a:cubicBezTo>
                    <a:pt x="1743796" y="600804"/>
                    <a:pt x="1758450" y="559446"/>
                    <a:pt x="1775523" y="509345"/>
                  </a:cubicBezTo>
                  <a:cubicBezTo>
                    <a:pt x="1873400" y="143127"/>
                    <a:pt x="1828412" y="169782"/>
                    <a:pt x="1854856" y="0"/>
                  </a:cubicBezTo>
                  <a:cubicBezTo>
                    <a:pt x="1897858" y="149940"/>
                    <a:pt x="1976581" y="246306"/>
                    <a:pt x="2007676" y="420056"/>
                  </a:cubicBezTo>
                  <a:cubicBezTo>
                    <a:pt x="2031975" y="493472"/>
                    <a:pt x="2044367" y="569863"/>
                    <a:pt x="2053783" y="646999"/>
                  </a:cubicBezTo>
                  <a:lnTo>
                    <a:pt x="2058202" y="686403"/>
                  </a:lnTo>
                  <a:lnTo>
                    <a:pt x="2139884" y="711759"/>
                  </a:lnTo>
                  <a:cubicBezTo>
                    <a:pt x="2467019" y="850125"/>
                    <a:pt x="2696560" y="1174051"/>
                    <a:pt x="2696560" y="1551588"/>
                  </a:cubicBezTo>
                  <a:lnTo>
                    <a:pt x="2693418" y="1613811"/>
                  </a:lnTo>
                  <a:lnTo>
                    <a:pt x="2693418" y="3509677"/>
                  </a:lnTo>
                  <a:lnTo>
                    <a:pt x="2696561" y="3571920"/>
                  </a:lnTo>
                  <a:lnTo>
                    <a:pt x="2693418" y="3634162"/>
                  </a:lnTo>
                  <a:lnTo>
                    <a:pt x="2693418" y="3661270"/>
                  </a:lnTo>
                  <a:lnTo>
                    <a:pt x="2692049" y="3661270"/>
                  </a:lnTo>
                  <a:lnTo>
                    <a:pt x="2691928" y="3663677"/>
                  </a:lnTo>
                  <a:cubicBezTo>
                    <a:pt x="2645970" y="4116212"/>
                    <a:pt x="2263790" y="4469351"/>
                    <a:pt x="1799130" y="4469351"/>
                  </a:cubicBezTo>
                  <a:cubicBezTo>
                    <a:pt x="1427402" y="4469351"/>
                    <a:pt x="1108461" y="4243342"/>
                    <a:pt x="972224" y="3921241"/>
                  </a:cubicBezTo>
                  <a:lnTo>
                    <a:pt x="971445" y="3919113"/>
                  </a:lnTo>
                  <a:lnTo>
                    <a:pt x="923199" y="3934089"/>
                  </a:lnTo>
                  <a:cubicBezTo>
                    <a:pt x="873181" y="3944324"/>
                    <a:pt x="821393" y="3949699"/>
                    <a:pt x="768350" y="3949699"/>
                  </a:cubicBezTo>
                  <a:cubicBezTo>
                    <a:pt x="344002" y="3949699"/>
                    <a:pt x="0" y="3605697"/>
                    <a:pt x="0" y="3181349"/>
                  </a:cubicBezTo>
                  <a:close/>
                </a:path>
              </a:pathLst>
            </a:custGeom>
            <a:solidFill>
              <a:srgbClr val="56849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endParaRPr lang="zh-CN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22" name="文本框 22"/>
            <p:cNvSpPr>
              <a:spLocks noChangeArrowheads="1"/>
            </p:cNvSpPr>
            <p:nvPr/>
          </p:nvSpPr>
          <p:spPr bwMode="auto">
            <a:xfrm>
              <a:off x="9817054" y="2565734"/>
              <a:ext cx="800219" cy="830997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微软雅黑" panose="020B0503020204020204" pitchFamily="34" charset="-122"/>
                </a:rPr>
                <a:t>04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9339862" y="3714992"/>
            <a:ext cx="1806047" cy="646585"/>
            <a:chOff x="9393650" y="3714992"/>
            <a:chExt cx="1806047" cy="646585"/>
          </a:xfrm>
        </p:grpSpPr>
        <p:sp>
          <p:nvSpPr>
            <p:cNvPr id="24" name="TextBox 170"/>
            <p:cNvSpPr txBox="1"/>
            <p:nvPr/>
          </p:nvSpPr>
          <p:spPr>
            <a:xfrm>
              <a:off x="9393650" y="3714992"/>
              <a:ext cx="1806047" cy="374344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小标题</a:t>
              </a:r>
              <a:r>
                <a:rPr lang="en-US" altLang="zh-CN" sz="1800" b="1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+mn-ea"/>
                </a:rPr>
                <a:t>3.2.4</a:t>
              </a:r>
              <a:endParaRPr lang="zh-CN" altLang="en-US" sz="1800" b="1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+mn-ea"/>
              </a:endParaRPr>
            </a:p>
          </p:txBody>
        </p:sp>
        <p:sp>
          <p:nvSpPr>
            <p:cNvPr id="25" name="TextBox 171"/>
            <p:cNvSpPr txBox="1"/>
            <p:nvPr/>
          </p:nvSpPr>
          <p:spPr>
            <a:xfrm>
              <a:off x="9393650" y="4048788"/>
              <a:ext cx="1770701" cy="312789"/>
            </a:xfrm>
            <a:prstGeom prst="rect">
              <a:avLst/>
            </a:prstGeom>
            <a:noFill/>
          </p:spPr>
          <p:txBody>
            <a:bodyPr wrap="square" lIns="96406" tIns="48202" rIns="96406" bIns="48202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3.2.4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宋体" panose="02010600030101010101" pitchFamily="2" charset="-122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F0D39F7A-6654-B355-039E-85AC2A7B945F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3.2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2133704"/>
            <a:ext cx="12198350" cy="2473224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 flipV="1">
            <a:off x="-93255" y="3239724"/>
            <a:ext cx="12379340" cy="6941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3582139"/>
            <a:ext cx="27447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16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17416" name="矩形 1"/>
          <p:cNvSpPr>
            <a:spLocks noChangeArrowheads="1"/>
          </p:cNvSpPr>
          <p:nvPr/>
        </p:nvSpPr>
        <p:spPr bwMode="auto">
          <a:xfrm>
            <a:off x="0" y="3665930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1" name="矩形 1"/>
          <p:cNvSpPr>
            <a:spLocks noChangeArrowheads="1"/>
          </p:cNvSpPr>
          <p:nvPr/>
        </p:nvSpPr>
        <p:spPr bwMode="auto">
          <a:xfrm>
            <a:off x="0" y="3823439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07495" y="1773679"/>
            <a:ext cx="510129" cy="569925"/>
            <a:chOff x="980018" y="1632514"/>
            <a:chExt cx="696284" cy="777900"/>
          </a:xfrm>
          <a:solidFill>
            <a:srgbClr val="465F7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任意多边形 39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 40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 43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 46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 47"/>
            <p:cNvSpPr>
              <a:spLocks noChangeArrowheads="1"/>
            </p:cNvSpPr>
            <p:nvPr userDrawn="1"/>
          </p:nvSpPr>
          <p:spPr bwMode="auto">
            <a:xfrm>
              <a:off x="1058826" y="1632514"/>
              <a:ext cx="617476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2" name="椭圆 8"/>
          <p:cNvSpPr>
            <a:spLocks noChangeArrowheads="1"/>
          </p:cNvSpPr>
          <p:nvPr/>
        </p:nvSpPr>
        <p:spPr bwMode="auto">
          <a:xfrm>
            <a:off x="2246795" y="2575437"/>
            <a:ext cx="1655763" cy="1655762"/>
          </a:xfrm>
          <a:prstGeom prst="ellipse">
            <a:avLst/>
          </a:prstGeom>
          <a:solidFill>
            <a:srgbClr val="465F73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</a:t>
            </a:r>
          </a:p>
        </p:txBody>
      </p:sp>
      <p:sp>
        <p:nvSpPr>
          <p:cNvPr id="53" name="椭圆 9"/>
          <p:cNvSpPr>
            <a:spLocks noChangeArrowheads="1"/>
          </p:cNvSpPr>
          <p:nvPr/>
        </p:nvSpPr>
        <p:spPr bwMode="auto">
          <a:xfrm>
            <a:off x="4275620" y="2575437"/>
            <a:ext cx="1655763" cy="1655762"/>
          </a:xfrm>
          <a:prstGeom prst="ellipse">
            <a:avLst/>
          </a:prstGeom>
          <a:solidFill>
            <a:srgbClr val="70858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学 </a:t>
            </a:r>
          </a:p>
        </p:txBody>
      </p:sp>
      <p:sp>
        <p:nvSpPr>
          <p:cNvPr id="54" name="椭圆 10"/>
          <p:cNvSpPr>
            <a:spLocks noChangeArrowheads="1"/>
          </p:cNvSpPr>
          <p:nvPr/>
        </p:nvSpPr>
        <p:spPr bwMode="auto">
          <a:xfrm>
            <a:off x="6302858" y="2575437"/>
            <a:ext cx="1655762" cy="1655762"/>
          </a:xfrm>
          <a:prstGeom prst="ellipse">
            <a:avLst/>
          </a:prstGeom>
          <a:solidFill>
            <a:srgbClr val="568491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反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椭圆 11"/>
          <p:cNvSpPr>
            <a:spLocks noChangeArrowheads="1"/>
          </p:cNvSpPr>
          <p:nvPr/>
        </p:nvSpPr>
        <p:spPr bwMode="auto">
          <a:xfrm>
            <a:off x="8331683" y="2575437"/>
            <a:ext cx="1655762" cy="1655762"/>
          </a:xfrm>
          <a:prstGeom prst="ellipse">
            <a:avLst/>
          </a:prstGeom>
          <a:solidFill>
            <a:srgbClr val="E1A69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思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1445" y="1440574"/>
            <a:ext cx="5089938" cy="707886"/>
            <a:chOff x="841445" y="1440574"/>
            <a:chExt cx="5089938" cy="707886"/>
          </a:xfrm>
        </p:grpSpPr>
        <p:sp>
          <p:nvSpPr>
            <p:cNvPr id="56" name="文本框 13"/>
            <p:cNvSpPr>
              <a:spLocks noChangeArrowheads="1"/>
            </p:cNvSpPr>
            <p:nvPr/>
          </p:nvSpPr>
          <p:spPr bwMode="auto">
            <a:xfrm>
              <a:off x="841445" y="1557664"/>
              <a:ext cx="43216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  <a:sym typeface="Calibri" panose="020F0502020204030204" pitchFamily="34" charset="0"/>
                </a:rPr>
                <a:t>小标题</a:t>
              </a:r>
              <a:r>
                <a:rPr lang="en-US" altLang="zh-CN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  <a:sym typeface="Calibri" panose="020F0502020204030204" pitchFamily="34" charset="0"/>
                </a:rPr>
                <a:t>4</a:t>
              </a:r>
              <a:endParaRPr lang="zh-CN" altLang="en-US" sz="2800" dirty="0">
                <a:solidFill>
                  <a:schemeClr val="tx2">
                    <a:lumMod val="75000"/>
                  </a:schemeClr>
                </a:solidFill>
                <a:latin typeface="华康黑体W7" panose="020B0709000000000000" pitchFamily="49" charset="-122"/>
                <a:ea typeface="华康黑体W7" panose="020B0709000000000000" pitchFamily="49" charset="-122"/>
              </a:endParaRPr>
            </a:p>
          </p:txBody>
        </p:sp>
        <p:sp>
          <p:nvSpPr>
            <p:cNvPr id="57" name="TextBox 15"/>
            <p:cNvSpPr>
              <a:spLocks noChangeArrowheads="1"/>
            </p:cNvSpPr>
            <p:nvPr/>
          </p:nvSpPr>
          <p:spPr bwMode="auto">
            <a:xfrm>
              <a:off x="3074965" y="1639019"/>
              <a:ext cx="2856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59" name="TextBox 21"/>
            <p:cNvSpPr>
              <a:spLocks noChangeArrowheads="1"/>
            </p:cNvSpPr>
            <p:nvPr/>
          </p:nvSpPr>
          <p:spPr bwMode="auto">
            <a:xfrm>
              <a:off x="1058825" y="1440574"/>
              <a:ext cx="75212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方正兰亭粗黑简体" pitchFamily="2" charset="-122"/>
                </a:rPr>
                <a:t>04</a:t>
              </a:r>
              <a:endParaRPr lang="zh-CN" altLang="en-US" sz="40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991897" y="2061699"/>
            <a:ext cx="4631811" cy="1240750"/>
            <a:chOff x="991897" y="2061699"/>
            <a:chExt cx="4631811" cy="1240750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4380726" y="2061699"/>
              <a:ext cx="1242982" cy="1240750"/>
            </a:xfrm>
            <a:prstGeom prst="ellipse">
              <a:avLst/>
            </a:prstGeom>
            <a:solidFill>
              <a:srgbClr val="945357"/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rPr>
                <a:t>01</a:t>
              </a:r>
            </a:p>
          </p:txBody>
        </p:sp>
        <p:grpSp>
          <p:nvGrpSpPr>
            <p:cNvPr id="9" name="Group 20"/>
            <p:cNvGrpSpPr/>
            <p:nvPr/>
          </p:nvGrpSpPr>
          <p:grpSpPr bwMode="auto">
            <a:xfrm>
              <a:off x="3762289" y="2557784"/>
              <a:ext cx="307956" cy="307956"/>
              <a:chOff x="0" y="0"/>
              <a:chExt cx="205" cy="206"/>
            </a:xfrm>
            <a:solidFill>
              <a:srgbClr val="ABB2B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6"/>
              </a:xfrm>
              <a:custGeom>
                <a:avLst/>
                <a:gdLst>
                  <a:gd name="T0" fmla="*/ 0 w 205"/>
                  <a:gd name="T1" fmla="*/ 0 h 206"/>
                  <a:gd name="T2" fmla="*/ 0 w 205"/>
                  <a:gd name="T3" fmla="*/ 206 h 206"/>
                  <a:gd name="T4" fmla="*/ 205 w 205"/>
                  <a:gd name="T5" fmla="*/ 206 h 206"/>
                  <a:gd name="T6" fmla="*/ 205 w 205"/>
                  <a:gd name="T7" fmla="*/ 0 h 206"/>
                  <a:gd name="T8" fmla="*/ 0 w 205"/>
                  <a:gd name="T9" fmla="*/ 0 h 206"/>
                  <a:gd name="T10" fmla="*/ 188 w 205"/>
                  <a:gd name="T11" fmla="*/ 188 h 206"/>
                  <a:gd name="T12" fmla="*/ 17 w 205"/>
                  <a:gd name="T13" fmla="*/ 188 h 206"/>
                  <a:gd name="T14" fmla="*/ 17 w 205"/>
                  <a:gd name="T15" fmla="*/ 17 h 206"/>
                  <a:gd name="T16" fmla="*/ 188 w 205"/>
                  <a:gd name="T17" fmla="*/ 17 h 206"/>
                  <a:gd name="T18" fmla="*/ 188 w 205"/>
                  <a:gd name="T19" fmla="*/ 188 h 20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05"/>
                  <a:gd name="T31" fmla="*/ 0 h 206"/>
                  <a:gd name="T32" fmla="*/ 205 w 205"/>
                  <a:gd name="T33" fmla="*/ 206 h 20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05" h="206">
                    <a:moveTo>
                      <a:pt x="0" y="0"/>
                    </a:moveTo>
                    <a:lnTo>
                      <a:pt x="0" y="206"/>
                    </a:lnTo>
                    <a:lnTo>
                      <a:pt x="205" y="206"/>
                    </a:lnTo>
                    <a:lnTo>
                      <a:pt x="205" y="0"/>
                    </a:lnTo>
                    <a:lnTo>
                      <a:pt x="0" y="0"/>
                    </a:lnTo>
                    <a:close/>
                    <a:moveTo>
                      <a:pt x="188" y="188"/>
                    </a:moveTo>
                    <a:lnTo>
                      <a:pt x="17" y="188"/>
                    </a:lnTo>
                    <a:lnTo>
                      <a:pt x="17" y="17"/>
                    </a:lnTo>
                    <a:lnTo>
                      <a:pt x="188" y="17"/>
                    </a:lnTo>
                    <a:lnTo>
                      <a:pt x="188" y="188"/>
                    </a:lnTo>
                    <a:close/>
                  </a:path>
                </a:pathLst>
              </a:custGeom>
              <a:solidFill>
                <a:srgbClr val="945357"/>
              </a:solidFill>
              <a:ln w="9525">
                <a:solidFill>
                  <a:srgbClr val="945357"/>
                </a:solidFill>
                <a:round/>
              </a:ln>
            </p:spPr>
            <p:txBody>
              <a:bodyPr/>
              <a:lstStyle/>
              <a:p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endParaRPr>
              </a:p>
            </p:txBody>
          </p:sp>
          <p:sp>
            <p:nvSpPr>
              <p:cNvPr id="12" name="Freeform 22"/>
              <p:cNvSpPr/>
              <p:nvPr/>
            </p:nvSpPr>
            <p:spPr bwMode="auto">
              <a:xfrm>
                <a:off x="48" y="60"/>
                <a:ext cx="112" cy="90"/>
              </a:xfrm>
              <a:custGeom>
                <a:avLst/>
                <a:gdLst>
                  <a:gd name="T0" fmla="*/ 112 w 112"/>
                  <a:gd name="T1" fmla="*/ 12 h 90"/>
                  <a:gd name="T2" fmla="*/ 99 w 112"/>
                  <a:gd name="T3" fmla="*/ 0 h 90"/>
                  <a:gd name="T4" fmla="*/ 44 w 112"/>
                  <a:gd name="T5" fmla="*/ 66 h 90"/>
                  <a:gd name="T6" fmla="*/ 10 w 112"/>
                  <a:gd name="T7" fmla="*/ 38 h 90"/>
                  <a:gd name="T8" fmla="*/ 0 w 112"/>
                  <a:gd name="T9" fmla="*/ 53 h 90"/>
                  <a:gd name="T10" fmla="*/ 47 w 112"/>
                  <a:gd name="T11" fmla="*/ 90 h 90"/>
                  <a:gd name="T12" fmla="*/ 112 w 112"/>
                  <a:gd name="T13" fmla="*/ 12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2"/>
                  <a:gd name="T22" fmla="*/ 0 h 90"/>
                  <a:gd name="T23" fmla="*/ 112 w 112"/>
                  <a:gd name="T24" fmla="*/ 90 h 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2" h="90">
                    <a:moveTo>
                      <a:pt x="112" y="12"/>
                    </a:moveTo>
                    <a:lnTo>
                      <a:pt x="99" y="0"/>
                    </a:lnTo>
                    <a:lnTo>
                      <a:pt x="44" y="66"/>
                    </a:lnTo>
                    <a:lnTo>
                      <a:pt x="10" y="38"/>
                    </a:lnTo>
                    <a:lnTo>
                      <a:pt x="0" y="53"/>
                    </a:lnTo>
                    <a:lnTo>
                      <a:pt x="47" y="90"/>
                    </a:lnTo>
                    <a:lnTo>
                      <a:pt x="112" y="12"/>
                    </a:lnTo>
                    <a:close/>
                  </a:path>
                </a:pathLst>
              </a:custGeom>
              <a:solidFill>
                <a:srgbClr val="945357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endParaRPr>
              </a:p>
            </p:txBody>
          </p:sp>
        </p:grpSp>
        <p:sp>
          <p:nvSpPr>
            <p:cNvPr id="10" name="44"/>
            <p:cNvSpPr/>
            <p:nvPr/>
          </p:nvSpPr>
          <p:spPr>
            <a:xfrm>
              <a:off x="991897" y="2533140"/>
              <a:ext cx="2692177" cy="418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4.1.1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sym typeface="宋体" panose="02010600030101010101" pitchFamily="2" charset="-122"/>
                </a:rPr>
                <a:t>内容</a:t>
              </a:r>
              <a:endParaRPr lang="en-GB" altLang="zh-CN" sz="16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08254" y="4118355"/>
            <a:ext cx="4615454" cy="1245214"/>
            <a:chOff x="1008254" y="4118355"/>
            <a:chExt cx="4615454" cy="1245214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380726" y="4118355"/>
              <a:ext cx="1242982" cy="1245214"/>
            </a:xfrm>
            <a:prstGeom prst="ellipse">
              <a:avLst/>
            </a:prstGeom>
            <a:solidFill>
              <a:srgbClr val="E1A698"/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rPr>
                <a:t>02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08254" y="4563826"/>
              <a:ext cx="3061991" cy="572147"/>
              <a:chOff x="626795" y="4563826"/>
              <a:chExt cx="3061991" cy="572147"/>
            </a:xfrm>
          </p:grpSpPr>
          <p:grpSp>
            <p:nvGrpSpPr>
              <p:cNvPr id="14" name="Group 23"/>
              <p:cNvGrpSpPr/>
              <p:nvPr/>
            </p:nvGrpSpPr>
            <p:grpSpPr bwMode="auto">
              <a:xfrm>
                <a:off x="3380830" y="4563826"/>
                <a:ext cx="307956" cy="312419"/>
                <a:chOff x="0" y="0"/>
                <a:chExt cx="205" cy="208"/>
              </a:xfrm>
              <a:solidFill>
                <a:srgbClr val="E1A69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Freeform 24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205" cy="208"/>
                </a:xfrm>
                <a:custGeom>
                  <a:avLst/>
                  <a:gdLst>
                    <a:gd name="T0" fmla="*/ 136 w 140"/>
                    <a:gd name="T1" fmla="*/ 55 h 141"/>
                    <a:gd name="T2" fmla="*/ 122 w 140"/>
                    <a:gd name="T3" fmla="*/ 46 h 141"/>
                    <a:gd name="T4" fmla="*/ 127 w 140"/>
                    <a:gd name="T5" fmla="*/ 29 h 141"/>
                    <a:gd name="T6" fmla="*/ 106 w 140"/>
                    <a:gd name="T7" fmla="*/ 14 h 141"/>
                    <a:gd name="T8" fmla="*/ 90 w 140"/>
                    <a:gd name="T9" fmla="*/ 17 h 141"/>
                    <a:gd name="T10" fmla="*/ 81 w 140"/>
                    <a:gd name="T11" fmla="*/ 2 h 141"/>
                    <a:gd name="T12" fmla="*/ 55 w 140"/>
                    <a:gd name="T13" fmla="*/ 6 h 141"/>
                    <a:gd name="T14" fmla="*/ 46 w 140"/>
                    <a:gd name="T15" fmla="*/ 19 h 141"/>
                    <a:gd name="T16" fmla="*/ 29 w 140"/>
                    <a:gd name="T17" fmla="*/ 14 h 141"/>
                    <a:gd name="T18" fmla="*/ 13 w 140"/>
                    <a:gd name="T19" fmla="*/ 36 h 141"/>
                    <a:gd name="T20" fmla="*/ 16 w 140"/>
                    <a:gd name="T21" fmla="*/ 51 h 141"/>
                    <a:gd name="T22" fmla="*/ 1 w 140"/>
                    <a:gd name="T23" fmla="*/ 60 h 141"/>
                    <a:gd name="T24" fmla="*/ 1 w 140"/>
                    <a:gd name="T25" fmla="*/ 81 h 141"/>
                    <a:gd name="T26" fmla="*/ 16 w 140"/>
                    <a:gd name="T27" fmla="*/ 90 h 141"/>
                    <a:gd name="T28" fmla="*/ 13 w 140"/>
                    <a:gd name="T29" fmla="*/ 106 h 141"/>
                    <a:gd name="T30" fmla="*/ 29 w 140"/>
                    <a:gd name="T31" fmla="*/ 127 h 141"/>
                    <a:gd name="T32" fmla="*/ 46 w 140"/>
                    <a:gd name="T33" fmla="*/ 123 h 141"/>
                    <a:gd name="T34" fmla="*/ 55 w 140"/>
                    <a:gd name="T35" fmla="*/ 136 h 141"/>
                    <a:gd name="T36" fmla="*/ 70 w 140"/>
                    <a:gd name="T37" fmla="*/ 141 h 141"/>
                    <a:gd name="T38" fmla="*/ 86 w 140"/>
                    <a:gd name="T39" fmla="*/ 136 h 141"/>
                    <a:gd name="T40" fmla="*/ 95 w 140"/>
                    <a:gd name="T41" fmla="*/ 123 h 141"/>
                    <a:gd name="T42" fmla="*/ 112 w 140"/>
                    <a:gd name="T43" fmla="*/ 127 h 141"/>
                    <a:gd name="T44" fmla="*/ 127 w 140"/>
                    <a:gd name="T45" fmla="*/ 106 h 141"/>
                    <a:gd name="T46" fmla="*/ 125 w 140"/>
                    <a:gd name="T47" fmla="*/ 90 h 141"/>
                    <a:gd name="T48" fmla="*/ 139 w 140"/>
                    <a:gd name="T49" fmla="*/ 81 h 141"/>
                    <a:gd name="T50" fmla="*/ 139 w 140"/>
                    <a:gd name="T51" fmla="*/ 60 h 141"/>
                    <a:gd name="T52" fmla="*/ 118 w 140"/>
                    <a:gd name="T53" fmla="*/ 80 h 141"/>
                    <a:gd name="T54" fmla="*/ 110 w 140"/>
                    <a:gd name="T55" fmla="*/ 92 h 141"/>
                    <a:gd name="T56" fmla="*/ 115 w 140"/>
                    <a:gd name="T57" fmla="*/ 108 h 141"/>
                    <a:gd name="T58" fmla="*/ 98 w 140"/>
                    <a:gd name="T59" fmla="*/ 111 h 141"/>
                    <a:gd name="T60" fmla="*/ 83 w 140"/>
                    <a:gd name="T61" fmla="*/ 114 h 141"/>
                    <a:gd name="T62" fmla="*/ 76 w 140"/>
                    <a:gd name="T63" fmla="*/ 128 h 141"/>
                    <a:gd name="T64" fmla="*/ 61 w 140"/>
                    <a:gd name="T65" fmla="*/ 118 h 141"/>
                    <a:gd name="T66" fmla="*/ 49 w 140"/>
                    <a:gd name="T67" fmla="*/ 111 h 141"/>
                    <a:gd name="T68" fmla="*/ 33 w 140"/>
                    <a:gd name="T69" fmla="*/ 115 h 141"/>
                    <a:gd name="T70" fmla="*/ 31 w 140"/>
                    <a:gd name="T71" fmla="*/ 98 h 141"/>
                    <a:gd name="T72" fmla="*/ 27 w 140"/>
                    <a:gd name="T73" fmla="*/ 84 h 141"/>
                    <a:gd name="T74" fmla="*/ 13 w 140"/>
                    <a:gd name="T75" fmla="*/ 76 h 141"/>
                    <a:gd name="T76" fmla="*/ 13 w 140"/>
                    <a:gd name="T77" fmla="*/ 65 h 141"/>
                    <a:gd name="T78" fmla="*/ 27 w 140"/>
                    <a:gd name="T79" fmla="*/ 58 h 141"/>
                    <a:gd name="T80" fmla="*/ 31 w 140"/>
                    <a:gd name="T81" fmla="*/ 44 h 141"/>
                    <a:gd name="T82" fmla="*/ 33 w 140"/>
                    <a:gd name="T83" fmla="*/ 26 h 141"/>
                    <a:gd name="T84" fmla="*/ 49 w 140"/>
                    <a:gd name="T85" fmla="*/ 31 h 141"/>
                    <a:gd name="T86" fmla="*/ 61 w 140"/>
                    <a:gd name="T87" fmla="*/ 23 h 141"/>
                    <a:gd name="T88" fmla="*/ 76 w 140"/>
                    <a:gd name="T89" fmla="*/ 13 h 141"/>
                    <a:gd name="T90" fmla="*/ 83 w 140"/>
                    <a:gd name="T91" fmla="*/ 27 h 141"/>
                    <a:gd name="T92" fmla="*/ 98 w 140"/>
                    <a:gd name="T93" fmla="*/ 31 h 141"/>
                    <a:gd name="T94" fmla="*/ 115 w 140"/>
                    <a:gd name="T95" fmla="*/ 34 h 141"/>
                    <a:gd name="T96" fmla="*/ 110 w 140"/>
                    <a:gd name="T97" fmla="*/ 49 h 141"/>
                    <a:gd name="T98" fmla="*/ 118 w 140"/>
                    <a:gd name="T99" fmla="*/ 62 h 141"/>
                    <a:gd name="T100" fmla="*/ 128 w 140"/>
                    <a:gd name="T101" fmla="*/ 71 h 141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w 140"/>
                    <a:gd name="T154" fmla="*/ 0 h 141"/>
                    <a:gd name="T155" fmla="*/ 140 w 140"/>
                    <a:gd name="T156" fmla="*/ 141 h 141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T153" t="T154" r="T155" b="T156"/>
                  <a:pathLst>
                    <a:path w="140" h="141">
                      <a:moveTo>
                        <a:pt x="139" y="60"/>
                      </a:moveTo>
                      <a:cubicBezTo>
                        <a:pt x="139" y="58"/>
                        <a:pt x="138" y="56"/>
                        <a:pt x="136" y="55"/>
                      </a:cubicBezTo>
                      <a:cubicBezTo>
                        <a:pt x="125" y="51"/>
                        <a:pt x="125" y="51"/>
                        <a:pt x="125" y="51"/>
                      </a:cubicBezTo>
                      <a:cubicBezTo>
                        <a:pt x="124" y="50"/>
                        <a:pt x="123" y="48"/>
                        <a:pt x="122" y="46"/>
                      </a:cubicBezTo>
                      <a:cubicBezTo>
                        <a:pt x="127" y="36"/>
                        <a:pt x="127" y="36"/>
                        <a:pt x="127" y="36"/>
                      </a:cubicBezTo>
                      <a:cubicBezTo>
                        <a:pt x="128" y="34"/>
                        <a:pt x="128" y="31"/>
                        <a:pt x="127" y="29"/>
                      </a:cubicBezTo>
                      <a:cubicBezTo>
                        <a:pt x="123" y="24"/>
                        <a:pt x="117" y="19"/>
                        <a:pt x="112" y="14"/>
                      </a:cubicBezTo>
                      <a:cubicBezTo>
                        <a:pt x="110" y="13"/>
                        <a:pt x="108" y="13"/>
                        <a:pt x="106" y="14"/>
                      </a:cubicBezTo>
                      <a:cubicBezTo>
                        <a:pt x="95" y="19"/>
                        <a:pt x="95" y="19"/>
                        <a:pt x="95" y="19"/>
                      </a:cubicBezTo>
                      <a:cubicBezTo>
                        <a:pt x="93" y="18"/>
                        <a:pt x="91" y="17"/>
                        <a:pt x="90" y="17"/>
                      </a:cubicBezTo>
                      <a:cubicBezTo>
                        <a:pt x="86" y="6"/>
                        <a:pt x="86" y="6"/>
                        <a:pt x="86" y="6"/>
                      </a:cubicBezTo>
                      <a:cubicBezTo>
                        <a:pt x="85" y="4"/>
                        <a:pt x="83" y="2"/>
                        <a:pt x="81" y="2"/>
                      </a:cubicBezTo>
                      <a:cubicBezTo>
                        <a:pt x="73" y="0"/>
                        <a:pt x="67" y="0"/>
                        <a:pt x="60" y="2"/>
                      </a:cubicBezTo>
                      <a:cubicBezTo>
                        <a:pt x="58" y="2"/>
                        <a:pt x="56" y="4"/>
                        <a:pt x="55" y="6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49" y="17"/>
                        <a:pt x="47" y="18"/>
                        <a:pt x="46" y="19"/>
                      </a:cubicBezTo>
                      <a:cubicBezTo>
                        <a:pt x="35" y="14"/>
                        <a:pt x="35" y="14"/>
                        <a:pt x="35" y="14"/>
                      </a:cubicBezTo>
                      <a:cubicBezTo>
                        <a:pt x="33" y="13"/>
                        <a:pt x="31" y="13"/>
                        <a:pt x="29" y="14"/>
                      </a:cubicBezTo>
                      <a:cubicBezTo>
                        <a:pt x="23" y="19"/>
                        <a:pt x="18" y="24"/>
                        <a:pt x="14" y="29"/>
                      </a:cubicBezTo>
                      <a:cubicBezTo>
                        <a:pt x="13" y="31"/>
                        <a:pt x="12" y="34"/>
                        <a:pt x="13" y="36"/>
                      </a:cubicBezTo>
                      <a:cubicBezTo>
                        <a:pt x="18" y="46"/>
                        <a:pt x="18" y="46"/>
                        <a:pt x="18" y="46"/>
                      </a:cubicBezTo>
                      <a:cubicBezTo>
                        <a:pt x="18" y="48"/>
                        <a:pt x="17" y="50"/>
                        <a:pt x="16" y="51"/>
                      </a:cubicBezTo>
                      <a:cubicBezTo>
                        <a:pt x="5" y="55"/>
                        <a:pt x="5" y="55"/>
                        <a:pt x="5" y="55"/>
                      </a:cubicBezTo>
                      <a:cubicBezTo>
                        <a:pt x="3" y="56"/>
                        <a:pt x="2" y="58"/>
                        <a:pt x="1" y="60"/>
                      </a:cubicBezTo>
                      <a:cubicBezTo>
                        <a:pt x="1" y="64"/>
                        <a:pt x="0" y="67"/>
                        <a:pt x="0" y="71"/>
                      </a:cubicBezTo>
                      <a:cubicBezTo>
                        <a:pt x="0" y="74"/>
                        <a:pt x="1" y="77"/>
                        <a:pt x="1" y="81"/>
                      </a:cubicBezTo>
                      <a:cubicBezTo>
                        <a:pt x="2" y="84"/>
                        <a:pt x="3" y="85"/>
                        <a:pt x="5" y="86"/>
                      </a:cubicBezTo>
                      <a:cubicBezTo>
                        <a:pt x="16" y="90"/>
                        <a:pt x="16" y="90"/>
                        <a:pt x="16" y="90"/>
                      </a:cubicBezTo>
                      <a:cubicBezTo>
                        <a:pt x="17" y="92"/>
                        <a:pt x="18" y="94"/>
                        <a:pt x="18" y="95"/>
                      </a:cubicBezTo>
                      <a:cubicBezTo>
                        <a:pt x="13" y="106"/>
                        <a:pt x="13" y="106"/>
                        <a:pt x="13" y="106"/>
                      </a:cubicBezTo>
                      <a:cubicBezTo>
                        <a:pt x="12" y="108"/>
                        <a:pt x="13" y="110"/>
                        <a:pt x="14" y="112"/>
                      </a:cubicBezTo>
                      <a:cubicBezTo>
                        <a:pt x="18" y="118"/>
                        <a:pt x="23" y="123"/>
                        <a:pt x="29" y="127"/>
                      </a:cubicBezTo>
                      <a:cubicBezTo>
                        <a:pt x="31" y="128"/>
                        <a:pt x="33" y="129"/>
                        <a:pt x="35" y="128"/>
                      </a:cubicBezTo>
                      <a:cubicBezTo>
                        <a:pt x="46" y="123"/>
                        <a:pt x="46" y="123"/>
                        <a:pt x="46" y="123"/>
                      </a:cubicBezTo>
                      <a:cubicBezTo>
                        <a:pt x="47" y="124"/>
                        <a:pt x="49" y="124"/>
                        <a:pt x="51" y="125"/>
                      </a:cubicBezTo>
                      <a:cubicBezTo>
                        <a:pt x="55" y="136"/>
                        <a:pt x="55" y="136"/>
                        <a:pt x="55" y="136"/>
                      </a:cubicBezTo>
                      <a:cubicBezTo>
                        <a:pt x="56" y="138"/>
                        <a:pt x="58" y="140"/>
                        <a:pt x="60" y="140"/>
                      </a:cubicBezTo>
                      <a:cubicBezTo>
                        <a:pt x="64" y="140"/>
                        <a:pt x="67" y="141"/>
                        <a:pt x="70" y="141"/>
                      </a:cubicBezTo>
                      <a:cubicBezTo>
                        <a:pt x="74" y="141"/>
                        <a:pt x="77" y="140"/>
                        <a:pt x="81" y="140"/>
                      </a:cubicBezTo>
                      <a:cubicBezTo>
                        <a:pt x="83" y="140"/>
                        <a:pt x="85" y="138"/>
                        <a:pt x="86" y="136"/>
                      </a:cubicBezTo>
                      <a:cubicBezTo>
                        <a:pt x="90" y="125"/>
                        <a:pt x="90" y="125"/>
                        <a:pt x="90" y="125"/>
                      </a:cubicBezTo>
                      <a:cubicBezTo>
                        <a:pt x="91" y="124"/>
                        <a:pt x="93" y="124"/>
                        <a:pt x="95" y="123"/>
                      </a:cubicBezTo>
                      <a:cubicBezTo>
                        <a:pt x="106" y="128"/>
                        <a:pt x="106" y="128"/>
                        <a:pt x="106" y="128"/>
                      </a:cubicBezTo>
                      <a:cubicBezTo>
                        <a:pt x="108" y="129"/>
                        <a:pt x="110" y="128"/>
                        <a:pt x="112" y="127"/>
                      </a:cubicBezTo>
                      <a:cubicBezTo>
                        <a:pt x="117" y="123"/>
                        <a:pt x="123" y="118"/>
                        <a:pt x="127" y="112"/>
                      </a:cubicBezTo>
                      <a:cubicBezTo>
                        <a:pt x="128" y="110"/>
                        <a:pt x="128" y="108"/>
                        <a:pt x="127" y="106"/>
                      </a:cubicBezTo>
                      <a:cubicBezTo>
                        <a:pt x="122" y="95"/>
                        <a:pt x="122" y="95"/>
                        <a:pt x="122" y="95"/>
                      </a:cubicBezTo>
                      <a:cubicBezTo>
                        <a:pt x="123" y="94"/>
                        <a:pt x="124" y="92"/>
                        <a:pt x="125" y="90"/>
                      </a:cubicBezTo>
                      <a:cubicBezTo>
                        <a:pt x="136" y="86"/>
                        <a:pt x="136" y="86"/>
                        <a:pt x="136" y="86"/>
                      </a:cubicBezTo>
                      <a:cubicBezTo>
                        <a:pt x="138" y="85"/>
                        <a:pt x="139" y="84"/>
                        <a:pt x="139" y="81"/>
                      </a:cubicBezTo>
                      <a:cubicBezTo>
                        <a:pt x="140" y="77"/>
                        <a:pt x="140" y="74"/>
                        <a:pt x="140" y="71"/>
                      </a:cubicBezTo>
                      <a:cubicBezTo>
                        <a:pt x="140" y="67"/>
                        <a:pt x="140" y="64"/>
                        <a:pt x="139" y="60"/>
                      </a:cubicBezTo>
                      <a:close/>
                      <a:moveTo>
                        <a:pt x="128" y="76"/>
                      </a:moveTo>
                      <a:cubicBezTo>
                        <a:pt x="118" y="80"/>
                        <a:pt x="118" y="80"/>
                        <a:pt x="118" y="80"/>
                      </a:cubicBezTo>
                      <a:cubicBezTo>
                        <a:pt x="116" y="80"/>
                        <a:pt x="115" y="82"/>
                        <a:pt x="114" y="84"/>
                      </a:cubicBezTo>
                      <a:cubicBezTo>
                        <a:pt x="113" y="87"/>
                        <a:pt x="112" y="90"/>
                        <a:pt x="110" y="92"/>
                      </a:cubicBezTo>
                      <a:cubicBezTo>
                        <a:pt x="109" y="94"/>
                        <a:pt x="109" y="96"/>
                        <a:pt x="110" y="98"/>
                      </a:cubicBezTo>
                      <a:cubicBezTo>
                        <a:pt x="115" y="108"/>
                        <a:pt x="115" y="108"/>
                        <a:pt x="115" y="108"/>
                      </a:cubicBezTo>
                      <a:cubicBezTo>
                        <a:pt x="113" y="111"/>
                        <a:pt x="110" y="113"/>
                        <a:pt x="107" y="115"/>
                      </a:cubicBezTo>
                      <a:cubicBezTo>
                        <a:pt x="98" y="111"/>
                        <a:pt x="98" y="111"/>
                        <a:pt x="98" y="111"/>
                      </a:cubicBezTo>
                      <a:cubicBezTo>
                        <a:pt x="96" y="110"/>
                        <a:pt x="94" y="110"/>
                        <a:pt x="92" y="111"/>
                      </a:cubicBezTo>
                      <a:cubicBezTo>
                        <a:pt x="89" y="112"/>
                        <a:pt x="86" y="113"/>
                        <a:pt x="83" y="114"/>
                      </a:cubicBezTo>
                      <a:cubicBezTo>
                        <a:pt x="81" y="115"/>
                        <a:pt x="80" y="116"/>
                        <a:pt x="79" y="118"/>
                      </a:cubicBezTo>
                      <a:cubicBezTo>
                        <a:pt x="76" y="128"/>
                        <a:pt x="76" y="128"/>
                        <a:pt x="76" y="128"/>
                      </a:cubicBezTo>
                      <a:cubicBezTo>
                        <a:pt x="72" y="129"/>
                        <a:pt x="69" y="129"/>
                        <a:pt x="65" y="128"/>
                      </a:cubicBezTo>
                      <a:cubicBezTo>
                        <a:pt x="61" y="118"/>
                        <a:pt x="61" y="118"/>
                        <a:pt x="61" y="118"/>
                      </a:cubicBezTo>
                      <a:cubicBezTo>
                        <a:pt x="61" y="116"/>
                        <a:pt x="59" y="115"/>
                        <a:pt x="57" y="114"/>
                      </a:cubicBezTo>
                      <a:cubicBezTo>
                        <a:pt x="54" y="113"/>
                        <a:pt x="51" y="112"/>
                        <a:pt x="49" y="111"/>
                      </a:cubicBezTo>
                      <a:cubicBezTo>
                        <a:pt x="47" y="110"/>
                        <a:pt x="45" y="110"/>
                        <a:pt x="43" y="111"/>
                      </a:cubicBezTo>
                      <a:cubicBezTo>
                        <a:pt x="33" y="115"/>
                        <a:pt x="33" y="115"/>
                        <a:pt x="33" y="115"/>
                      </a:cubicBezTo>
                      <a:cubicBezTo>
                        <a:pt x="31" y="113"/>
                        <a:pt x="28" y="111"/>
                        <a:pt x="26" y="108"/>
                      </a:cubicBezTo>
                      <a:cubicBezTo>
                        <a:pt x="31" y="98"/>
                        <a:pt x="31" y="98"/>
                        <a:pt x="31" y="98"/>
                      </a:cubicBezTo>
                      <a:cubicBezTo>
                        <a:pt x="31" y="96"/>
                        <a:pt x="31" y="94"/>
                        <a:pt x="30" y="92"/>
                      </a:cubicBezTo>
                      <a:cubicBezTo>
                        <a:pt x="29" y="90"/>
                        <a:pt x="28" y="87"/>
                        <a:pt x="27" y="84"/>
                      </a:cubicBezTo>
                      <a:cubicBezTo>
                        <a:pt x="26" y="82"/>
                        <a:pt x="25" y="80"/>
                        <a:pt x="23" y="80"/>
                      </a:cubicBezTo>
                      <a:cubicBezTo>
                        <a:pt x="13" y="76"/>
                        <a:pt x="13" y="76"/>
                        <a:pt x="13" y="76"/>
                      </a:cubicBezTo>
                      <a:cubicBezTo>
                        <a:pt x="12" y="74"/>
                        <a:pt x="12" y="72"/>
                        <a:pt x="12" y="71"/>
                      </a:cubicBezTo>
                      <a:cubicBezTo>
                        <a:pt x="12" y="69"/>
                        <a:pt x="12" y="67"/>
                        <a:pt x="13" y="65"/>
                      </a:cubicBezTo>
                      <a:cubicBezTo>
                        <a:pt x="23" y="62"/>
                        <a:pt x="23" y="62"/>
                        <a:pt x="23" y="62"/>
                      </a:cubicBezTo>
                      <a:cubicBezTo>
                        <a:pt x="25" y="61"/>
                        <a:pt x="26" y="60"/>
                        <a:pt x="27" y="58"/>
                      </a:cubicBezTo>
                      <a:cubicBezTo>
                        <a:pt x="28" y="55"/>
                        <a:pt x="29" y="52"/>
                        <a:pt x="30" y="49"/>
                      </a:cubicBezTo>
                      <a:cubicBezTo>
                        <a:pt x="31" y="47"/>
                        <a:pt x="31" y="45"/>
                        <a:pt x="31" y="44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8" y="31"/>
                        <a:pt x="31" y="28"/>
                        <a:pt x="33" y="26"/>
                      </a:cubicBezTo>
                      <a:cubicBezTo>
                        <a:pt x="43" y="31"/>
                        <a:pt x="43" y="31"/>
                        <a:pt x="43" y="31"/>
                      </a:cubicBezTo>
                      <a:cubicBezTo>
                        <a:pt x="45" y="32"/>
                        <a:pt x="47" y="32"/>
                        <a:pt x="49" y="31"/>
                      </a:cubicBezTo>
                      <a:cubicBezTo>
                        <a:pt x="51" y="29"/>
                        <a:pt x="54" y="28"/>
                        <a:pt x="57" y="27"/>
                      </a:cubicBezTo>
                      <a:cubicBezTo>
                        <a:pt x="59" y="27"/>
                        <a:pt x="61" y="25"/>
                        <a:pt x="61" y="23"/>
                      </a:cubicBezTo>
                      <a:cubicBezTo>
                        <a:pt x="65" y="13"/>
                        <a:pt x="65" y="13"/>
                        <a:pt x="65" y="13"/>
                      </a:cubicBezTo>
                      <a:cubicBezTo>
                        <a:pt x="69" y="13"/>
                        <a:pt x="72" y="13"/>
                        <a:pt x="76" y="13"/>
                      </a:cubicBezTo>
                      <a:cubicBezTo>
                        <a:pt x="79" y="23"/>
                        <a:pt x="79" y="23"/>
                        <a:pt x="79" y="23"/>
                      </a:cubicBezTo>
                      <a:cubicBezTo>
                        <a:pt x="80" y="25"/>
                        <a:pt x="81" y="27"/>
                        <a:pt x="83" y="27"/>
                      </a:cubicBezTo>
                      <a:cubicBezTo>
                        <a:pt x="86" y="28"/>
                        <a:pt x="89" y="29"/>
                        <a:pt x="92" y="31"/>
                      </a:cubicBezTo>
                      <a:cubicBezTo>
                        <a:pt x="94" y="32"/>
                        <a:pt x="96" y="32"/>
                        <a:pt x="98" y="31"/>
                      </a:cubicBezTo>
                      <a:cubicBezTo>
                        <a:pt x="107" y="26"/>
                        <a:pt x="107" y="26"/>
                        <a:pt x="107" y="26"/>
                      </a:cubicBezTo>
                      <a:cubicBezTo>
                        <a:pt x="110" y="28"/>
                        <a:pt x="113" y="31"/>
                        <a:pt x="115" y="34"/>
                      </a:cubicBezTo>
                      <a:cubicBezTo>
                        <a:pt x="110" y="44"/>
                        <a:pt x="110" y="44"/>
                        <a:pt x="110" y="44"/>
                      </a:cubicBezTo>
                      <a:cubicBezTo>
                        <a:pt x="109" y="45"/>
                        <a:pt x="109" y="47"/>
                        <a:pt x="110" y="49"/>
                      </a:cubicBezTo>
                      <a:cubicBezTo>
                        <a:pt x="112" y="52"/>
                        <a:pt x="113" y="55"/>
                        <a:pt x="114" y="58"/>
                      </a:cubicBezTo>
                      <a:cubicBezTo>
                        <a:pt x="115" y="60"/>
                        <a:pt x="116" y="61"/>
                        <a:pt x="118" y="62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8" y="67"/>
                        <a:pt x="128" y="69"/>
                        <a:pt x="128" y="71"/>
                      </a:cubicBezTo>
                      <a:cubicBezTo>
                        <a:pt x="128" y="72"/>
                        <a:pt x="128" y="74"/>
                        <a:pt x="128" y="7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sz="180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</a:endParaRPr>
                </a:p>
              </p:txBody>
            </p:sp>
            <p:sp>
              <p:nvSpPr>
                <p:cNvPr id="17" name="Freeform 25"/>
                <p:cNvSpPr>
                  <a:spLocks noEditPoints="1"/>
                </p:cNvSpPr>
                <p:nvPr/>
              </p:nvSpPr>
              <p:spPr bwMode="auto">
                <a:xfrm>
                  <a:off x="63" y="62"/>
                  <a:ext cx="81" cy="81"/>
                </a:xfrm>
                <a:custGeom>
                  <a:avLst/>
                  <a:gdLst>
                    <a:gd name="T0" fmla="*/ 27 w 55"/>
                    <a:gd name="T1" fmla="*/ 0 h 55"/>
                    <a:gd name="T2" fmla="*/ 0 w 55"/>
                    <a:gd name="T3" fmla="*/ 27 h 55"/>
                    <a:gd name="T4" fmla="*/ 27 w 55"/>
                    <a:gd name="T5" fmla="*/ 55 h 55"/>
                    <a:gd name="T6" fmla="*/ 55 w 55"/>
                    <a:gd name="T7" fmla="*/ 27 h 55"/>
                    <a:gd name="T8" fmla="*/ 27 w 55"/>
                    <a:gd name="T9" fmla="*/ 0 h 55"/>
                    <a:gd name="T10" fmla="*/ 27 w 55"/>
                    <a:gd name="T11" fmla="*/ 43 h 55"/>
                    <a:gd name="T12" fmla="*/ 12 w 55"/>
                    <a:gd name="T13" fmla="*/ 27 h 55"/>
                    <a:gd name="T14" fmla="*/ 27 w 55"/>
                    <a:gd name="T15" fmla="*/ 12 h 55"/>
                    <a:gd name="T16" fmla="*/ 43 w 55"/>
                    <a:gd name="T17" fmla="*/ 27 h 55"/>
                    <a:gd name="T18" fmla="*/ 27 w 55"/>
                    <a:gd name="T19" fmla="*/ 43 h 5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55"/>
                    <a:gd name="T31" fmla="*/ 0 h 55"/>
                    <a:gd name="T32" fmla="*/ 55 w 55"/>
                    <a:gd name="T33" fmla="*/ 55 h 55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55" h="55">
                      <a:moveTo>
                        <a:pt x="27" y="0"/>
                      </a:moveTo>
                      <a:cubicBezTo>
                        <a:pt x="12" y="0"/>
                        <a:pt x="0" y="12"/>
                        <a:pt x="0" y="27"/>
                      </a:cubicBezTo>
                      <a:cubicBezTo>
                        <a:pt x="0" y="43"/>
                        <a:pt x="12" y="55"/>
                        <a:pt x="27" y="55"/>
                      </a:cubicBezTo>
                      <a:cubicBezTo>
                        <a:pt x="43" y="55"/>
                        <a:pt x="55" y="43"/>
                        <a:pt x="55" y="27"/>
                      </a:cubicBezTo>
                      <a:cubicBezTo>
                        <a:pt x="55" y="12"/>
                        <a:pt x="43" y="0"/>
                        <a:pt x="27" y="0"/>
                      </a:cubicBezTo>
                      <a:close/>
                      <a:moveTo>
                        <a:pt x="27" y="43"/>
                      </a:moveTo>
                      <a:cubicBezTo>
                        <a:pt x="19" y="43"/>
                        <a:pt x="12" y="36"/>
                        <a:pt x="12" y="27"/>
                      </a:cubicBezTo>
                      <a:cubicBezTo>
                        <a:pt x="12" y="19"/>
                        <a:pt x="19" y="12"/>
                        <a:pt x="27" y="12"/>
                      </a:cubicBezTo>
                      <a:cubicBezTo>
                        <a:pt x="36" y="12"/>
                        <a:pt x="43" y="19"/>
                        <a:pt x="43" y="27"/>
                      </a:cubicBezTo>
                      <a:cubicBezTo>
                        <a:pt x="43" y="36"/>
                        <a:pt x="36" y="43"/>
                        <a:pt x="27" y="4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sz="180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</a:endParaRPr>
                </a:p>
              </p:txBody>
            </p:sp>
          </p:grpSp>
          <p:sp>
            <p:nvSpPr>
              <p:cNvPr id="15" name="33"/>
              <p:cNvSpPr/>
              <p:nvPr/>
            </p:nvSpPr>
            <p:spPr>
              <a:xfrm>
                <a:off x="626795" y="4754715"/>
                <a:ext cx="2670113" cy="381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  <a:sym typeface="宋体" panose="02010600030101010101" pitchFamily="2" charset="-122"/>
                  </a:rPr>
                  <a:t>小标题</a:t>
                </a:r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  <a:sym typeface="宋体" panose="02010600030101010101" pitchFamily="2" charset="-122"/>
                  </a:rPr>
                  <a:t>4.1.2</a:t>
                </a:r>
                <a:r>
                  <a:rPr lang="zh-CN" altLang="en-US" sz="1600" dirty="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  <a:sym typeface="宋体" panose="02010600030101010101" pitchFamily="2" charset="-122"/>
                  </a:rPr>
                  <a:t>内容</a:t>
                </a:r>
                <a:endParaRPr lang="en-GB" altLang="zh-CN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6662425" y="2061699"/>
            <a:ext cx="4646503" cy="1240750"/>
            <a:chOff x="6662425" y="2061699"/>
            <a:chExt cx="4646503" cy="1240750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6662425" y="2061699"/>
              <a:ext cx="1247446" cy="1240750"/>
            </a:xfrm>
            <a:prstGeom prst="ellipse">
              <a:avLst/>
            </a:prstGeom>
            <a:solidFill>
              <a:srgbClr val="568491"/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rPr>
                <a:t>03</a:t>
              </a:r>
            </a:p>
          </p:txBody>
        </p:sp>
        <p:grpSp>
          <p:nvGrpSpPr>
            <p:cNvPr id="19" name="Group 26"/>
            <p:cNvGrpSpPr/>
            <p:nvPr/>
          </p:nvGrpSpPr>
          <p:grpSpPr bwMode="auto">
            <a:xfrm>
              <a:off x="8153404" y="2557784"/>
              <a:ext cx="307956" cy="307956"/>
              <a:chOff x="0" y="0"/>
              <a:chExt cx="205" cy="207"/>
            </a:xfrm>
            <a:solidFill>
              <a:srgbClr val="708588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05" cy="207"/>
              </a:xfrm>
              <a:custGeom>
                <a:avLst/>
                <a:gdLst>
                  <a:gd name="T0" fmla="*/ 70 w 140"/>
                  <a:gd name="T1" fmla="*/ 140 h 140"/>
                  <a:gd name="T2" fmla="*/ 0 w 140"/>
                  <a:gd name="T3" fmla="*/ 70 h 140"/>
                  <a:gd name="T4" fmla="*/ 70 w 140"/>
                  <a:gd name="T5" fmla="*/ 0 h 140"/>
                  <a:gd name="T6" fmla="*/ 140 w 140"/>
                  <a:gd name="T7" fmla="*/ 70 h 140"/>
                  <a:gd name="T8" fmla="*/ 70 w 140"/>
                  <a:gd name="T9" fmla="*/ 140 h 140"/>
                  <a:gd name="T10" fmla="*/ 70 w 140"/>
                  <a:gd name="T11" fmla="*/ 12 h 140"/>
                  <a:gd name="T12" fmla="*/ 12 w 140"/>
                  <a:gd name="T13" fmla="*/ 70 h 140"/>
                  <a:gd name="T14" fmla="*/ 70 w 140"/>
                  <a:gd name="T15" fmla="*/ 128 h 140"/>
                  <a:gd name="T16" fmla="*/ 128 w 140"/>
                  <a:gd name="T17" fmla="*/ 70 h 140"/>
                  <a:gd name="T18" fmla="*/ 70 w 140"/>
                  <a:gd name="T19" fmla="*/ 12 h 1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0"/>
                  <a:gd name="T31" fmla="*/ 0 h 140"/>
                  <a:gd name="T32" fmla="*/ 140 w 140"/>
                  <a:gd name="T33" fmla="*/ 140 h 1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0" h="140">
                    <a:moveTo>
                      <a:pt x="70" y="140"/>
                    </a:moveTo>
                    <a:cubicBezTo>
                      <a:pt x="32" y="140"/>
                      <a:pt x="0" y="109"/>
                      <a:pt x="0" y="70"/>
                    </a:cubicBezTo>
                    <a:cubicBezTo>
                      <a:pt x="0" y="32"/>
                      <a:pt x="32" y="0"/>
                      <a:pt x="70" y="0"/>
                    </a:cubicBezTo>
                    <a:cubicBezTo>
                      <a:pt x="109" y="0"/>
                      <a:pt x="140" y="32"/>
                      <a:pt x="140" y="70"/>
                    </a:cubicBezTo>
                    <a:cubicBezTo>
                      <a:pt x="140" y="109"/>
                      <a:pt x="109" y="140"/>
                      <a:pt x="70" y="140"/>
                    </a:cubicBezTo>
                    <a:close/>
                    <a:moveTo>
                      <a:pt x="70" y="12"/>
                    </a:moveTo>
                    <a:cubicBezTo>
                      <a:pt x="38" y="12"/>
                      <a:pt x="12" y="38"/>
                      <a:pt x="12" y="70"/>
                    </a:cubicBezTo>
                    <a:cubicBezTo>
                      <a:pt x="12" y="102"/>
                      <a:pt x="38" y="128"/>
                      <a:pt x="70" y="128"/>
                    </a:cubicBezTo>
                    <a:cubicBezTo>
                      <a:pt x="102" y="128"/>
                      <a:pt x="128" y="102"/>
                      <a:pt x="128" y="70"/>
                    </a:cubicBezTo>
                    <a:cubicBezTo>
                      <a:pt x="128" y="38"/>
                      <a:pt x="102" y="12"/>
                      <a:pt x="70" y="12"/>
                    </a:cubicBezTo>
                    <a:close/>
                  </a:path>
                </a:pathLst>
              </a:custGeom>
              <a:solidFill>
                <a:srgbClr val="568491"/>
              </a:solidFill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endParaRPr>
              </a:p>
            </p:txBody>
          </p:sp>
          <p:sp>
            <p:nvSpPr>
              <p:cNvPr id="22" name="Freeform 28"/>
              <p:cNvSpPr/>
              <p:nvPr/>
            </p:nvSpPr>
            <p:spPr bwMode="auto">
              <a:xfrm>
                <a:off x="94" y="40"/>
                <a:ext cx="63" cy="72"/>
              </a:xfrm>
              <a:custGeom>
                <a:avLst/>
                <a:gdLst>
                  <a:gd name="T0" fmla="*/ 37 w 43"/>
                  <a:gd name="T1" fmla="*/ 49 h 49"/>
                  <a:gd name="T2" fmla="*/ 6 w 43"/>
                  <a:gd name="T3" fmla="*/ 49 h 49"/>
                  <a:gd name="T4" fmla="*/ 0 w 43"/>
                  <a:gd name="T5" fmla="*/ 43 h 49"/>
                  <a:gd name="T6" fmla="*/ 0 w 43"/>
                  <a:gd name="T7" fmla="*/ 6 h 49"/>
                  <a:gd name="T8" fmla="*/ 6 w 43"/>
                  <a:gd name="T9" fmla="*/ 0 h 49"/>
                  <a:gd name="T10" fmla="*/ 12 w 43"/>
                  <a:gd name="T11" fmla="*/ 6 h 49"/>
                  <a:gd name="T12" fmla="*/ 12 w 43"/>
                  <a:gd name="T13" fmla="*/ 37 h 49"/>
                  <a:gd name="T14" fmla="*/ 37 w 43"/>
                  <a:gd name="T15" fmla="*/ 37 h 49"/>
                  <a:gd name="T16" fmla="*/ 43 w 43"/>
                  <a:gd name="T17" fmla="*/ 43 h 49"/>
                  <a:gd name="T18" fmla="*/ 37 w 43"/>
                  <a:gd name="T19" fmla="*/ 49 h 4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3"/>
                  <a:gd name="T31" fmla="*/ 0 h 49"/>
                  <a:gd name="T32" fmla="*/ 43 w 43"/>
                  <a:gd name="T33" fmla="*/ 49 h 4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3" h="49">
                    <a:moveTo>
                      <a:pt x="37" y="49"/>
                    </a:moveTo>
                    <a:cubicBezTo>
                      <a:pt x="6" y="49"/>
                      <a:pt x="6" y="49"/>
                      <a:pt x="6" y="49"/>
                    </a:cubicBezTo>
                    <a:cubicBezTo>
                      <a:pt x="3" y="49"/>
                      <a:pt x="0" y="46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0" y="0"/>
                      <a:pt x="12" y="3"/>
                      <a:pt x="12" y="6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0" y="37"/>
                      <a:pt x="43" y="40"/>
                      <a:pt x="43" y="43"/>
                    </a:cubicBezTo>
                    <a:cubicBezTo>
                      <a:pt x="43" y="46"/>
                      <a:pt x="40" y="49"/>
                      <a:pt x="37" y="4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/>
              <a:lstStyle/>
              <a:p>
                <a:endParaRPr lang="zh-CN" altLang="en-US" sz="180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endParaRPr>
              </a:p>
            </p:txBody>
          </p:sp>
        </p:grpSp>
        <p:sp>
          <p:nvSpPr>
            <p:cNvPr id="20" name="22"/>
            <p:cNvSpPr/>
            <p:nvPr/>
          </p:nvSpPr>
          <p:spPr>
            <a:xfrm>
              <a:off x="8627540" y="2667914"/>
              <a:ext cx="2681388" cy="380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华康黑体W5" panose="020B0509000000000000" pitchFamily="49" charset="-122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ea typeface="华康黑体W5" panose="020B0509000000000000" pitchFamily="49" charset="-122"/>
                </a:rPr>
                <a:t>4.1.3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ea typeface="华康黑体W5" panose="020B0509000000000000" pitchFamily="49" charset="-122"/>
                </a:rPr>
                <a:t>内容</a:t>
              </a:r>
              <a:endParaRPr lang="en-GB" altLang="zh-CN" sz="1600" dirty="0">
                <a:solidFill>
                  <a:schemeClr val="tx1">
                    <a:lumMod val="75000"/>
                  </a:schemeClr>
                </a:solidFill>
                <a:ea typeface="华康黑体W5" panose="020B0509000000000000" pitchFamily="49" charset="-122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62425" y="4118355"/>
            <a:ext cx="4600189" cy="1245214"/>
            <a:chOff x="6662425" y="4118355"/>
            <a:chExt cx="4600189" cy="1245214"/>
          </a:xfrm>
        </p:grpSpPr>
        <p:sp>
          <p:nvSpPr>
            <p:cNvPr id="4" name="Oval 7"/>
            <p:cNvSpPr>
              <a:spLocks noChangeArrowheads="1"/>
            </p:cNvSpPr>
            <p:nvPr/>
          </p:nvSpPr>
          <p:spPr bwMode="auto">
            <a:xfrm>
              <a:off x="6662425" y="4118355"/>
              <a:ext cx="1247446" cy="1245214"/>
            </a:xfrm>
            <a:prstGeom prst="ellipse">
              <a:avLst/>
            </a:prstGeom>
            <a:solidFill>
              <a:srgbClr val="465F73"/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altLang="zh-CN" sz="3200" dirty="0">
                  <a:solidFill>
                    <a:schemeClr val="bg1"/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</a:rPr>
                <a:t>04</a:t>
              </a: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8153404" y="4586142"/>
              <a:ext cx="3109210" cy="549831"/>
              <a:chOff x="8513429" y="4586142"/>
              <a:chExt cx="3109210" cy="549831"/>
            </a:xfrm>
          </p:grpSpPr>
          <p:grpSp>
            <p:nvGrpSpPr>
              <p:cNvPr id="24" name="Group 15"/>
              <p:cNvGrpSpPr/>
              <p:nvPr/>
            </p:nvGrpSpPr>
            <p:grpSpPr bwMode="auto">
              <a:xfrm>
                <a:off x="8513429" y="4586142"/>
                <a:ext cx="307956" cy="307956"/>
                <a:chOff x="0" y="0"/>
                <a:chExt cx="205" cy="206"/>
              </a:xfrm>
              <a:solidFill>
                <a:srgbClr val="465F7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6" name="Freeform 16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205" cy="206"/>
                </a:xfrm>
                <a:custGeom>
                  <a:avLst/>
                  <a:gdLst>
                    <a:gd name="T0" fmla="*/ 70 w 140"/>
                    <a:gd name="T1" fmla="*/ 0 h 140"/>
                    <a:gd name="T2" fmla="*/ 0 w 140"/>
                    <a:gd name="T3" fmla="*/ 70 h 140"/>
                    <a:gd name="T4" fmla="*/ 70 w 140"/>
                    <a:gd name="T5" fmla="*/ 140 h 140"/>
                    <a:gd name="T6" fmla="*/ 140 w 140"/>
                    <a:gd name="T7" fmla="*/ 70 h 140"/>
                    <a:gd name="T8" fmla="*/ 70 w 140"/>
                    <a:gd name="T9" fmla="*/ 0 h 140"/>
                    <a:gd name="T10" fmla="*/ 70 w 140"/>
                    <a:gd name="T11" fmla="*/ 128 h 140"/>
                    <a:gd name="T12" fmla="*/ 12 w 140"/>
                    <a:gd name="T13" fmla="*/ 70 h 140"/>
                    <a:gd name="T14" fmla="*/ 70 w 140"/>
                    <a:gd name="T15" fmla="*/ 12 h 140"/>
                    <a:gd name="T16" fmla="*/ 128 w 140"/>
                    <a:gd name="T17" fmla="*/ 70 h 140"/>
                    <a:gd name="T18" fmla="*/ 70 w 140"/>
                    <a:gd name="T19" fmla="*/ 128 h 1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0"/>
                    <a:gd name="T31" fmla="*/ 0 h 140"/>
                    <a:gd name="T32" fmla="*/ 140 w 140"/>
                    <a:gd name="T33" fmla="*/ 140 h 1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0" h="140">
                      <a:moveTo>
                        <a:pt x="70" y="0"/>
                      </a:moveTo>
                      <a:cubicBezTo>
                        <a:pt x="32" y="0"/>
                        <a:pt x="0" y="32"/>
                        <a:pt x="0" y="70"/>
                      </a:cubicBezTo>
                      <a:cubicBezTo>
                        <a:pt x="0" y="109"/>
                        <a:pt x="32" y="140"/>
                        <a:pt x="70" y="140"/>
                      </a:cubicBezTo>
                      <a:cubicBezTo>
                        <a:pt x="109" y="140"/>
                        <a:pt x="140" y="109"/>
                        <a:pt x="140" y="70"/>
                      </a:cubicBezTo>
                      <a:cubicBezTo>
                        <a:pt x="140" y="32"/>
                        <a:pt x="109" y="0"/>
                        <a:pt x="70" y="0"/>
                      </a:cubicBezTo>
                      <a:close/>
                      <a:moveTo>
                        <a:pt x="70" y="128"/>
                      </a:moveTo>
                      <a:cubicBezTo>
                        <a:pt x="38" y="128"/>
                        <a:pt x="12" y="102"/>
                        <a:pt x="12" y="70"/>
                      </a:cubicBezTo>
                      <a:cubicBezTo>
                        <a:pt x="12" y="38"/>
                        <a:pt x="38" y="12"/>
                        <a:pt x="70" y="12"/>
                      </a:cubicBezTo>
                      <a:cubicBezTo>
                        <a:pt x="102" y="12"/>
                        <a:pt x="128" y="38"/>
                        <a:pt x="128" y="70"/>
                      </a:cubicBezTo>
                      <a:cubicBezTo>
                        <a:pt x="128" y="102"/>
                        <a:pt x="102" y="128"/>
                        <a:pt x="70" y="12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sz="180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</a:endParaRPr>
                </a:p>
              </p:txBody>
            </p:sp>
            <p:sp>
              <p:nvSpPr>
                <p:cNvPr id="27" name="Freeform 17"/>
                <p:cNvSpPr/>
                <p:nvPr/>
              </p:nvSpPr>
              <p:spPr bwMode="auto">
                <a:xfrm>
                  <a:off x="60" y="60"/>
                  <a:ext cx="87" cy="86"/>
                </a:xfrm>
                <a:custGeom>
                  <a:avLst/>
                  <a:gdLst>
                    <a:gd name="T0" fmla="*/ 56 w 59"/>
                    <a:gd name="T1" fmla="*/ 2 h 58"/>
                    <a:gd name="T2" fmla="*/ 48 w 59"/>
                    <a:gd name="T3" fmla="*/ 2 h 58"/>
                    <a:gd name="T4" fmla="*/ 29 w 59"/>
                    <a:gd name="T5" fmla="*/ 21 h 58"/>
                    <a:gd name="T6" fmla="*/ 11 w 59"/>
                    <a:gd name="T7" fmla="*/ 2 h 58"/>
                    <a:gd name="T8" fmla="*/ 2 w 59"/>
                    <a:gd name="T9" fmla="*/ 2 h 58"/>
                    <a:gd name="T10" fmla="*/ 2 w 59"/>
                    <a:gd name="T11" fmla="*/ 11 h 58"/>
                    <a:gd name="T12" fmla="*/ 21 w 59"/>
                    <a:gd name="T13" fmla="*/ 29 h 58"/>
                    <a:gd name="T14" fmla="*/ 2 w 59"/>
                    <a:gd name="T15" fmla="*/ 48 h 58"/>
                    <a:gd name="T16" fmla="*/ 2 w 59"/>
                    <a:gd name="T17" fmla="*/ 56 h 58"/>
                    <a:gd name="T18" fmla="*/ 7 w 59"/>
                    <a:gd name="T19" fmla="*/ 58 h 58"/>
                    <a:gd name="T20" fmla="*/ 11 w 59"/>
                    <a:gd name="T21" fmla="*/ 56 h 58"/>
                    <a:gd name="T22" fmla="*/ 29 w 59"/>
                    <a:gd name="T23" fmla="*/ 38 h 58"/>
                    <a:gd name="T24" fmla="*/ 48 w 59"/>
                    <a:gd name="T25" fmla="*/ 56 h 58"/>
                    <a:gd name="T26" fmla="*/ 52 w 59"/>
                    <a:gd name="T27" fmla="*/ 58 h 58"/>
                    <a:gd name="T28" fmla="*/ 56 w 59"/>
                    <a:gd name="T29" fmla="*/ 56 h 58"/>
                    <a:gd name="T30" fmla="*/ 56 w 59"/>
                    <a:gd name="T31" fmla="*/ 48 h 58"/>
                    <a:gd name="T32" fmla="*/ 38 w 59"/>
                    <a:gd name="T33" fmla="*/ 29 h 58"/>
                    <a:gd name="T34" fmla="*/ 56 w 59"/>
                    <a:gd name="T35" fmla="*/ 11 h 58"/>
                    <a:gd name="T36" fmla="*/ 56 w 59"/>
                    <a:gd name="T37" fmla="*/ 2 h 5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9"/>
                    <a:gd name="T58" fmla="*/ 0 h 58"/>
                    <a:gd name="T59" fmla="*/ 59 w 59"/>
                    <a:gd name="T60" fmla="*/ 58 h 5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9" h="58">
                      <a:moveTo>
                        <a:pt x="56" y="2"/>
                      </a:moveTo>
                      <a:cubicBezTo>
                        <a:pt x="54" y="0"/>
                        <a:pt x="50" y="0"/>
                        <a:pt x="48" y="2"/>
                      </a:cubicBez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5" y="0"/>
                        <a:pt x="2" y="2"/>
                      </a:cubicBezTo>
                      <a:cubicBezTo>
                        <a:pt x="0" y="5"/>
                        <a:pt x="0" y="8"/>
                        <a:pt x="2" y="11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50"/>
                        <a:pt x="0" y="54"/>
                        <a:pt x="2" y="56"/>
                      </a:cubicBezTo>
                      <a:cubicBezTo>
                        <a:pt x="3" y="58"/>
                        <a:pt x="5" y="58"/>
                        <a:pt x="7" y="58"/>
                      </a:cubicBezTo>
                      <a:cubicBezTo>
                        <a:pt x="8" y="58"/>
                        <a:pt x="10" y="58"/>
                        <a:pt x="11" y="56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9" y="58"/>
                        <a:pt x="51" y="58"/>
                        <a:pt x="52" y="58"/>
                      </a:cubicBezTo>
                      <a:cubicBezTo>
                        <a:pt x="54" y="58"/>
                        <a:pt x="55" y="58"/>
                        <a:pt x="56" y="56"/>
                      </a:cubicBezTo>
                      <a:cubicBezTo>
                        <a:pt x="59" y="54"/>
                        <a:pt x="59" y="50"/>
                        <a:pt x="56" y="48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9" y="8"/>
                        <a:pt x="59" y="5"/>
                        <a:pt x="56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sz="180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</a:endParaRPr>
                </a:p>
              </p:txBody>
            </p:sp>
            <p:sp>
              <p:nvSpPr>
                <p:cNvPr id="28" name="Freeform 18"/>
                <p:cNvSpPr>
                  <a:spLocks noEditPoints="1"/>
                </p:cNvSpPr>
                <p:nvPr/>
              </p:nvSpPr>
              <p:spPr bwMode="auto">
                <a:xfrm>
                  <a:off x="0" y="0"/>
                  <a:ext cx="205" cy="206"/>
                </a:xfrm>
                <a:custGeom>
                  <a:avLst/>
                  <a:gdLst>
                    <a:gd name="T0" fmla="*/ 70 w 140"/>
                    <a:gd name="T1" fmla="*/ 0 h 140"/>
                    <a:gd name="T2" fmla="*/ 0 w 140"/>
                    <a:gd name="T3" fmla="*/ 70 h 140"/>
                    <a:gd name="T4" fmla="*/ 70 w 140"/>
                    <a:gd name="T5" fmla="*/ 140 h 140"/>
                    <a:gd name="T6" fmla="*/ 140 w 140"/>
                    <a:gd name="T7" fmla="*/ 70 h 140"/>
                    <a:gd name="T8" fmla="*/ 70 w 140"/>
                    <a:gd name="T9" fmla="*/ 0 h 140"/>
                    <a:gd name="T10" fmla="*/ 70 w 140"/>
                    <a:gd name="T11" fmla="*/ 128 h 140"/>
                    <a:gd name="T12" fmla="*/ 12 w 140"/>
                    <a:gd name="T13" fmla="*/ 70 h 140"/>
                    <a:gd name="T14" fmla="*/ 70 w 140"/>
                    <a:gd name="T15" fmla="*/ 12 h 140"/>
                    <a:gd name="T16" fmla="*/ 128 w 140"/>
                    <a:gd name="T17" fmla="*/ 70 h 140"/>
                    <a:gd name="T18" fmla="*/ 70 w 140"/>
                    <a:gd name="T19" fmla="*/ 128 h 1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40"/>
                    <a:gd name="T31" fmla="*/ 0 h 140"/>
                    <a:gd name="T32" fmla="*/ 140 w 140"/>
                    <a:gd name="T33" fmla="*/ 140 h 1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40" h="140">
                      <a:moveTo>
                        <a:pt x="70" y="0"/>
                      </a:moveTo>
                      <a:cubicBezTo>
                        <a:pt x="32" y="0"/>
                        <a:pt x="0" y="32"/>
                        <a:pt x="0" y="70"/>
                      </a:cubicBezTo>
                      <a:cubicBezTo>
                        <a:pt x="0" y="109"/>
                        <a:pt x="32" y="140"/>
                        <a:pt x="70" y="140"/>
                      </a:cubicBezTo>
                      <a:cubicBezTo>
                        <a:pt x="109" y="140"/>
                        <a:pt x="140" y="109"/>
                        <a:pt x="140" y="70"/>
                      </a:cubicBezTo>
                      <a:cubicBezTo>
                        <a:pt x="140" y="32"/>
                        <a:pt x="109" y="0"/>
                        <a:pt x="70" y="0"/>
                      </a:cubicBezTo>
                      <a:close/>
                      <a:moveTo>
                        <a:pt x="70" y="128"/>
                      </a:moveTo>
                      <a:cubicBezTo>
                        <a:pt x="38" y="128"/>
                        <a:pt x="12" y="102"/>
                        <a:pt x="12" y="70"/>
                      </a:cubicBezTo>
                      <a:cubicBezTo>
                        <a:pt x="12" y="38"/>
                        <a:pt x="38" y="12"/>
                        <a:pt x="70" y="12"/>
                      </a:cubicBezTo>
                      <a:cubicBezTo>
                        <a:pt x="102" y="12"/>
                        <a:pt x="128" y="38"/>
                        <a:pt x="128" y="70"/>
                      </a:cubicBezTo>
                      <a:cubicBezTo>
                        <a:pt x="128" y="102"/>
                        <a:pt x="102" y="128"/>
                        <a:pt x="70" y="12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sz="180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</a:endParaRPr>
                </a:p>
              </p:txBody>
            </p:sp>
            <p:sp>
              <p:nvSpPr>
                <p:cNvPr id="29" name="Freeform 19"/>
                <p:cNvSpPr/>
                <p:nvPr/>
              </p:nvSpPr>
              <p:spPr bwMode="auto">
                <a:xfrm>
                  <a:off x="60" y="60"/>
                  <a:ext cx="87" cy="86"/>
                </a:xfrm>
                <a:custGeom>
                  <a:avLst/>
                  <a:gdLst>
                    <a:gd name="T0" fmla="*/ 56 w 59"/>
                    <a:gd name="T1" fmla="*/ 2 h 58"/>
                    <a:gd name="T2" fmla="*/ 48 w 59"/>
                    <a:gd name="T3" fmla="*/ 2 h 58"/>
                    <a:gd name="T4" fmla="*/ 29 w 59"/>
                    <a:gd name="T5" fmla="*/ 21 h 58"/>
                    <a:gd name="T6" fmla="*/ 11 w 59"/>
                    <a:gd name="T7" fmla="*/ 2 h 58"/>
                    <a:gd name="T8" fmla="*/ 2 w 59"/>
                    <a:gd name="T9" fmla="*/ 2 h 58"/>
                    <a:gd name="T10" fmla="*/ 2 w 59"/>
                    <a:gd name="T11" fmla="*/ 11 h 58"/>
                    <a:gd name="T12" fmla="*/ 21 w 59"/>
                    <a:gd name="T13" fmla="*/ 29 h 58"/>
                    <a:gd name="T14" fmla="*/ 2 w 59"/>
                    <a:gd name="T15" fmla="*/ 48 h 58"/>
                    <a:gd name="T16" fmla="*/ 2 w 59"/>
                    <a:gd name="T17" fmla="*/ 56 h 58"/>
                    <a:gd name="T18" fmla="*/ 7 w 59"/>
                    <a:gd name="T19" fmla="*/ 58 h 58"/>
                    <a:gd name="T20" fmla="*/ 11 w 59"/>
                    <a:gd name="T21" fmla="*/ 56 h 58"/>
                    <a:gd name="T22" fmla="*/ 29 w 59"/>
                    <a:gd name="T23" fmla="*/ 38 h 58"/>
                    <a:gd name="T24" fmla="*/ 48 w 59"/>
                    <a:gd name="T25" fmla="*/ 56 h 58"/>
                    <a:gd name="T26" fmla="*/ 52 w 59"/>
                    <a:gd name="T27" fmla="*/ 58 h 58"/>
                    <a:gd name="T28" fmla="*/ 56 w 59"/>
                    <a:gd name="T29" fmla="*/ 56 h 58"/>
                    <a:gd name="T30" fmla="*/ 56 w 59"/>
                    <a:gd name="T31" fmla="*/ 48 h 58"/>
                    <a:gd name="T32" fmla="*/ 38 w 59"/>
                    <a:gd name="T33" fmla="*/ 29 h 58"/>
                    <a:gd name="T34" fmla="*/ 56 w 59"/>
                    <a:gd name="T35" fmla="*/ 11 h 58"/>
                    <a:gd name="T36" fmla="*/ 56 w 59"/>
                    <a:gd name="T37" fmla="*/ 2 h 5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9"/>
                    <a:gd name="T58" fmla="*/ 0 h 58"/>
                    <a:gd name="T59" fmla="*/ 59 w 59"/>
                    <a:gd name="T60" fmla="*/ 58 h 5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9" h="58">
                      <a:moveTo>
                        <a:pt x="56" y="2"/>
                      </a:moveTo>
                      <a:cubicBezTo>
                        <a:pt x="54" y="0"/>
                        <a:pt x="50" y="0"/>
                        <a:pt x="48" y="2"/>
                      </a:cubicBezTo>
                      <a:cubicBezTo>
                        <a:pt x="29" y="21"/>
                        <a:pt x="29" y="21"/>
                        <a:pt x="29" y="21"/>
                      </a:cubicBezTo>
                      <a:cubicBezTo>
                        <a:pt x="11" y="2"/>
                        <a:pt x="11" y="2"/>
                        <a:pt x="11" y="2"/>
                      </a:cubicBezTo>
                      <a:cubicBezTo>
                        <a:pt x="8" y="0"/>
                        <a:pt x="5" y="0"/>
                        <a:pt x="2" y="2"/>
                      </a:cubicBezTo>
                      <a:cubicBezTo>
                        <a:pt x="0" y="5"/>
                        <a:pt x="0" y="8"/>
                        <a:pt x="2" y="11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0" y="50"/>
                        <a:pt x="0" y="54"/>
                        <a:pt x="2" y="56"/>
                      </a:cubicBezTo>
                      <a:cubicBezTo>
                        <a:pt x="3" y="58"/>
                        <a:pt x="5" y="58"/>
                        <a:pt x="7" y="58"/>
                      </a:cubicBezTo>
                      <a:cubicBezTo>
                        <a:pt x="8" y="58"/>
                        <a:pt x="10" y="58"/>
                        <a:pt x="11" y="56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48" y="56"/>
                        <a:pt x="48" y="56"/>
                        <a:pt x="48" y="56"/>
                      </a:cubicBezTo>
                      <a:cubicBezTo>
                        <a:pt x="49" y="58"/>
                        <a:pt x="51" y="58"/>
                        <a:pt x="52" y="58"/>
                      </a:cubicBezTo>
                      <a:cubicBezTo>
                        <a:pt x="54" y="58"/>
                        <a:pt x="55" y="58"/>
                        <a:pt x="56" y="56"/>
                      </a:cubicBezTo>
                      <a:cubicBezTo>
                        <a:pt x="59" y="54"/>
                        <a:pt x="59" y="50"/>
                        <a:pt x="56" y="48"/>
                      </a:cubicBezTo>
                      <a:cubicBezTo>
                        <a:pt x="38" y="29"/>
                        <a:pt x="38" y="29"/>
                        <a:pt x="38" y="29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9" y="8"/>
                        <a:pt x="59" y="5"/>
                        <a:pt x="56" y="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/>
                <a:lstStyle/>
                <a:p>
                  <a:endParaRPr lang="zh-CN" altLang="en-US" sz="180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</a:endParaRPr>
                </a:p>
              </p:txBody>
            </p:sp>
          </p:grpSp>
          <p:sp>
            <p:nvSpPr>
              <p:cNvPr id="25" name="11"/>
              <p:cNvSpPr/>
              <p:nvPr/>
            </p:nvSpPr>
            <p:spPr>
              <a:xfrm>
                <a:off x="8992038" y="4717782"/>
                <a:ext cx="2630601" cy="4181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  <a:sym typeface="宋体" panose="02010600030101010101" pitchFamily="2" charset="-122"/>
                  </a:rPr>
                  <a:t>小标题</a:t>
                </a:r>
                <a:r>
                  <a:rPr lang="en-US" altLang="zh-CN" sz="1600" dirty="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  <a:sym typeface="宋体" panose="02010600030101010101" pitchFamily="2" charset="-122"/>
                  </a:rPr>
                  <a:t>4.1.4</a:t>
                </a:r>
                <a:r>
                  <a:rPr lang="zh-CN" altLang="en-US" sz="1600" dirty="0">
                    <a:solidFill>
                      <a:schemeClr val="tx1">
                        <a:lumMod val="75000"/>
                      </a:schemeClr>
                    </a:solidFill>
                    <a:latin typeface="华康黑体W5" panose="020B0509000000000000" pitchFamily="49" charset="-122"/>
                    <a:ea typeface="华康黑体W5" panose="020B0509000000000000" pitchFamily="49" charset="-122"/>
                    <a:sym typeface="宋体" panose="02010600030101010101" pitchFamily="2" charset="-122"/>
                  </a:rPr>
                  <a:t>内容</a:t>
                </a:r>
                <a:endParaRPr lang="en-GB" altLang="zh-CN" sz="1600" dirty="0">
                  <a:solidFill>
                    <a:schemeClr val="tx1">
                      <a:lumMod val="75000"/>
                    </a:schemeClr>
                  </a:solidFill>
                  <a:latin typeface="华康黑体W5" panose="020B0509000000000000" pitchFamily="49" charset="-122"/>
                  <a:ea typeface="华康黑体W5" panose="020B0509000000000000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9E6BE6A-E388-67AC-56E3-C1B8A5F93943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4.1</a:t>
            </a:r>
            <a:endParaRPr lang="zh-CN" altLang="en-US" dirty="0"/>
          </a:p>
        </p:txBody>
      </p:sp>
      <p:sp>
        <p:nvSpPr>
          <p:cNvPr id="37" name="44">
            <a:extLst>
              <a:ext uri="{FF2B5EF4-FFF2-40B4-BE49-F238E27FC236}">
                <a16:creationId xmlns:a16="http://schemas.microsoft.com/office/drawing/2014/main" id="{C2AB8AFE-97C1-53C4-80E6-42461A3AFACE}"/>
              </a:ext>
            </a:extLst>
          </p:cNvPr>
          <p:cNvSpPr/>
          <p:nvPr/>
        </p:nvSpPr>
        <p:spPr>
          <a:xfrm>
            <a:off x="1008254" y="2140426"/>
            <a:ext cx="269217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小标题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4.1.1</a:t>
            </a:r>
          </a:p>
        </p:txBody>
      </p:sp>
      <p:sp>
        <p:nvSpPr>
          <p:cNvPr id="38" name="44">
            <a:extLst>
              <a:ext uri="{FF2B5EF4-FFF2-40B4-BE49-F238E27FC236}">
                <a16:creationId xmlns:a16="http://schemas.microsoft.com/office/drawing/2014/main" id="{6A7E13E9-0AC9-2A23-3BA4-C8B10552E1AB}"/>
              </a:ext>
            </a:extLst>
          </p:cNvPr>
          <p:cNvSpPr/>
          <p:nvPr/>
        </p:nvSpPr>
        <p:spPr>
          <a:xfrm>
            <a:off x="8602569" y="2219546"/>
            <a:ext cx="2392946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小标题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4.1.3</a:t>
            </a:r>
          </a:p>
        </p:txBody>
      </p:sp>
      <p:sp>
        <p:nvSpPr>
          <p:cNvPr id="39" name="44">
            <a:extLst>
              <a:ext uri="{FF2B5EF4-FFF2-40B4-BE49-F238E27FC236}">
                <a16:creationId xmlns:a16="http://schemas.microsoft.com/office/drawing/2014/main" id="{2E45B335-38E3-90F5-B032-85242673FFB8}"/>
              </a:ext>
            </a:extLst>
          </p:cNvPr>
          <p:cNvSpPr/>
          <p:nvPr/>
        </p:nvSpPr>
        <p:spPr>
          <a:xfrm>
            <a:off x="8627540" y="4295112"/>
            <a:ext cx="2367975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小标题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4.1.4</a:t>
            </a:r>
          </a:p>
        </p:txBody>
      </p:sp>
      <p:sp>
        <p:nvSpPr>
          <p:cNvPr id="40" name="44">
            <a:extLst>
              <a:ext uri="{FF2B5EF4-FFF2-40B4-BE49-F238E27FC236}">
                <a16:creationId xmlns:a16="http://schemas.microsoft.com/office/drawing/2014/main" id="{A9647FF9-6663-8BD8-A648-66B76249C429}"/>
              </a:ext>
            </a:extLst>
          </p:cNvPr>
          <p:cNvSpPr/>
          <p:nvPr/>
        </p:nvSpPr>
        <p:spPr>
          <a:xfrm>
            <a:off x="994099" y="4309663"/>
            <a:ext cx="2692177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小标题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Open Sans" panose="020B0606030504020204" pitchFamily="34" charset="0"/>
              </a:rPr>
              <a:t>4.1.2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728335" y="1629427"/>
            <a:ext cx="735965" cy="4013835"/>
            <a:chOff x="5728335" y="1604010"/>
            <a:chExt cx="735965" cy="4013835"/>
          </a:xfrm>
        </p:grpSpPr>
        <p:cxnSp>
          <p:nvCxnSpPr>
            <p:cNvPr id="3" name="形状 1"/>
            <p:cNvCxnSpPr/>
            <p:nvPr/>
          </p:nvCxnSpPr>
          <p:spPr>
            <a:xfrm>
              <a:off x="6104255" y="1790065"/>
              <a:ext cx="635" cy="3589655"/>
            </a:xfrm>
            <a:prstGeom prst="line">
              <a:avLst/>
            </a:prstGeom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形状 2"/>
            <p:cNvSpPr/>
            <p:nvPr/>
          </p:nvSpPr>
          <p:spPr>
            <a:xfrm>
              <a:off x="5728335" y="1604010"/>
              <a:ext cx="735965" cy="738505"/>
            </a:xfrm>
            <a:prstGeom prst="ellipse">
              <a:avLst/>
            </a:prstGeom>
            <a:solidFill>
              <a:srgbClr val="568491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5" name="形状 3"/>
            <p:cNvSpPr/>
            <p:nvPr/>
          </p:nvSpPr>
          <p:spPr>
            <a:xfrm>
              <a:off x="5728335" y="2687320"/>
              <a:ext cx="735965" cy="738505"/>
            </a:xfrm>
            <a:prstGeom prst="ellipse">
              <a:avLst/>
            </a:prstGeom>
            <a:solidFill>
              <a:srgbClr val="465F73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6" name="形状 4"/>
            <p:cNvSpPr/>
            <p:nvPr/>
          </p:nvSpPr>
          <p:spPr>
            <a:xfrm>
              <a:off x="5728335" y="3783330"/>
              <a:ext cx="735965" cy="738505"/>
            </a:xfrm>
            <a:prstGeom prst="ellipse">
              <a:avLst/>
            </a:prstGeom>
            <a:solidFill>
              <a:srgbClr val="945357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7" name="形状 5"/>
            <p:cNvSpPr/>
            <p:nvPr/>
          </p:nvSpPr>
          <p:spPr>
            <a:xfrm>
              <a:off x="5728335" y="4879340"/>
              <a:ext cx="735965" cy="738505"/>
            </a:xfrm>
            <a:prstGeom prst="ellipse">
              <a:avLst/>
            </a:prstGeom>
            <a:solidFill>
              <a:srgbClr val="E1A698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5080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8" name="形状 14"/>
            <p:cNvSpPr/>
            <p:nvPr/>
          </p:nvSpPr>
          <p:spPr>
            <a:xfrm>
              <a:off x="5972810" y="1823720"/>
              <a:ext cx="293370" cy="311150"/>
            </a:xfrm>
            <a:custGeom>
              <a:avLst/>
              <a:gdLst>
                <a:gd name="TX0" fmla="*/ 67 w 69"/>
                <a:gd name="TY0" fmla="*/ 67 h 74"/>
                <a:gd name="TX1" fmla="*/ 61 w 69"/>
                <a:gd name="TY1" fmla="*/ 72 h 74"/>
                <a:gd name="TX2" fmla="*/ 5 w 69"/>
                <a:gd name="TY2" fmla="*/ 72 h 74"/>
                <a:gd name="TX3" fmla="*/ 0 w 69"/>
                <a:gd name="TY3" fmla="*/ 67 h 74"/>
                <a:gd name="TX4" fmla="*/ 0 w 69"/>
                <a:gd name="TY4" fmla="*/ 16 h 74"/>
                <a:gd name="TX5" fmla="*/ 5 w 69"/>
                <a:gd name="TY5" fmla="*/ 11 h 74"/>
                <a:gd name="TX6" fmla="*/ 10 w 69"/>
                <a:gd name="TY6" fmla="*/ 11 h 74"/>
                <a:gd name="TX7" fmla="*/ 10 w 69"/>
                <a:gd name="TY7" fmla="*/ 7 h 74"/>
                <a:gd name="TX8" fmla="*/ 16 w 69"/>
                <a:gd name="TY8" fmla="*/ 0 h 74"/>
                <a:gd name="TX9" fmla="*/ 19 w 69"/>
                <a:gd name="TY9" fmla="*/ 0 h 74"/>
                <a:gd name="TX10" fmla="*/ 25 w 69"/>
                <a:gd name="TY10" fmla="*/ 7 h 74"/>
                <a:gd name="TX11" fmla="*/ 25 w 69"/>
                <a:gd name="TY11" fmla="*/ 11 h 74"/>
                <a:gd name="TX12" fmla="*/ 41 w 69"/>
                <a:gd name="TY12" fmla="*/ 11 h 74"/>
                <a:gd name="TX13" fmla="*/ 41 w 69"/>
                <a:gd name="TY13" fmla="*/ 7 h 74"/>
                <a:gd name="TX14" fmla="*/ 47 w 69"/>
                <a:gd name="TY14" fmla="*/ 0 h 74"/>
                <a:gd name="TX15" fmla="*/ 50 w 69"/>
                <a:gd name="TY15" fmla="*/ 0 h 74"/>
                <a:gd name="TX16" fmla="*/ 56 w 69"/>
                <a:gd name="TY16" fmla="*/ 7 h 74"/>
                <a:gd name="TX17" fmla="*/ 56 w 69"/>
                <a:gd name="TY17" fmla="*/ 11 h 74"/>
                <a:gd name="TX18" fmla="*/ 61 w 69"/>
                <a:gd name="TY18" fmla="*/ 11 h 74"/>
                <a:gd name="TX19" fmla="*/ 67 w 69"/>
                <a:gd name="TY19" fmla="*/ 16 h 74"/>
                <a:gd name="TX20" fmla="*/ 67 w 69"/>
                <a:gd name="TY20" fmla="*/ 67 h 74"/>
                <a:gd name="TX22" fmla="*/ 61 w 69"/>
                <a:gd name="TY22" fmla="*/ 67 h 74"/>
                <a:gd name="TX23" fmla="*/ 61 w 69"/>
                <a:gd name="TY23" fmla="*/ 26 h 74"/>
                <a:gd name="TX24" fmla="*/ 5 w 69"/>
                <a:gd name="TY24" fmla="*/ 26 h 74"/>
                <a:gd name="TX25" fmla="*/ 5 w 69"/>
                <a:gd name="TY25" fmla="*/ 67 h 74"/>
                <a:gd name="TX26" fmla="*/ 61 w 69"/>
                <a:gd name="TY26" fmla="*/ 67 h 74"/>
                <a:gd name="TX28" fmla="*/ 20 w 69"/>
                <a:gd name="TY28" fmla="*/ 7 h 74"/>
                <a:gd name="TX29" fmla="*/ 19 w 69"/>
                <a:gd name="TY29" fmla="*/ 5 h 74"/>
                <a:gd name="TX30" fmla="*/ 16 w 69"/>
                <a:gd name="TY30" fmla="*/ 5 h 74"/>
                <a:gd name="TX31" fmla="*/ 15 w 69"/>
                <a:gd name="TY31" fmla="*/ 7 h 74"/>
                <a:gd name="TX32" fmla="*/ 15 w 69"/>
                <a:gd name="TY32" fmla="*/ 18 h 74"/>
                <a:gd name="TX33" fmla="*/ 16 w 69"/>
                <a:gd name="TY33" fmla="*/ 20 h 74"/>
                <a:gd name="TX34" fmla="*/ 19 w 69"/>
                <a:gd name="TY34" fmla="*/ 20 h 74"/>
                <a:gd name="TX35" fmla="*/ 20 w 69"/>
                <a:gd name="TY35" fmla="*/ 18 h 74"/>
                <a:gd name="TX36" fmla="*/ 20 w 69"/>
                <a:gd name="TY36" fmla="*/ 7 h 74"/>
                <a:gd name="TX38" fmla="*/ 51 w 69"/>
                <a:gd name="TY38" fmla="*/ 7 h 74"/>
                <a:gd name="TX39" fmla="*/ 50 w 69"/>
                <a:gd name="TY39" fmla="*/ 5 h 74"/>
                <a:gd name="TX40" fmla="*/ 47 w 69"/>
                <a:gd name="TY40" fmla="*/ 5 h 74"/>
                <a:gd name="TX41" fmla="*/ 46 w 69"/>
                <a:gd name="TY41" fmla="*/ 7 h 74"/>
                <a:gd name="TX42" fmla="*/ 46 w 69"/>
                <a:gd name="TY42" fmla="*/ 18 h 74"/>
                <a:gd name="TX43" fmla="*/ 47 w 69"/>
                <a:gd name="TY43" fmla="*/ 20 h 74"/>
                <a:gd name="TX44" fmla="*/ 50 w 69"/>
                <a:gd name="TY44" fmla="*/ 20 h 74"/>
                <a:gd name="TX45" fmla="*/ 51 w 69"/>
                <a:gd name="TY45" fmla="*/ 18 h 74"/>
                <a:gd name="TX46" fmla="*/ 51 w 69"/>
                <a:gd name="TY46" fmla="*/ 7 h 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69" h="74">
                  <a:moveTo>
                    <a:pt x="67" y="67"/>
                  </a:moveTo>
                  <a:cubicBezTo>
                    <a:pt x="67" y="70"/>
                    <a:pt x="64" y="72"/>
                    <a:pt x="61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2" y="72"/>
                    <a:pt x="0" y="70"/>
                    <a:pt x="0" y="6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2" y="11"/>
                    <a:pt x="5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3"/>
                    <a:pt x="13" y="0"/>
                    <a:pt x="16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0"/>
                    <a:pt x="25" y="3"/>
                    <a:pt x="25" y="7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"/>
                    <a:pt x="44" y="0"/>
                    <a:pt x="47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3" y="0"/>
                    <a:pt x="56" y="3"/>
                    <a:pt x="56" y="7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4" y="11"/>
                    <a:pt x="67" y="13"/>
                    <a:pt x="67" y="16"/>
                  </a:cubicBezTo>
                  <a:lnTo>
                    <a:pt x="67" y="67"/>
                  </a:lnTo>
                  <a:close/>
                  <a:moveTo>
                    <a:pt x="61" y="67"/>
                  </a:moveTo>
                  <a:cubicBezTo>
                    <a:pt x="61" y="26"/>
                    <a:pt x="61" y="26"/>
                    <a:pt x="61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67"/>
                    <a:pt x="5" y="67"/>
                    <a:pt x="5" y="67"/>
                  </a:cubicBezTo>
                  <a:lnTo>
                    <a:pt x="61" y="67"/>
                  </a:lnTo>
                  <a:close/>
                  <a:moveTo>
                    <a:pt x="20" y="7"/>
                  </a:moveTo>
                  <a:cubicBezTo>
                    <a:pt x="20" y="6"/>
                    <a:pt x="20" y="5"/>
                    <a:pt x="19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6"/>
                    <a:pt x="15" y="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9"/>
                    <a:pt x="16" y="20"/>
                    <a:pt x="16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0" y="19"/>
                    <a:pt x="20" y="18"/>
                  </a:cubicBezTo>
                  <a:lnTo>
                    <a:pt x="20" y="7"/>
                  </a:lnTo>
                  <a:close/>
                  <a:moveTo>
                    <a:pt x="51" y="7"/>
                  </a:moveTo>
                  <a:cubicBezTo>
                    <a:pt x="51" y="6"/>
                    <a:pt x="51" y="5"/>
                    <a:pt x="50" y="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9"/>
                    <a:pt x="47" y="20"/>
                    <a:pt x="47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1" y="20"/>
                    <a:pt x="51" y="19"/>
                    <a:pt x="51" y="18"/>
                  </a:cubicBezTo>
                  <a:lnTo>
                    <a:pt x="51" y="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rgbClr val="00000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9" name="形状 15"/>
            <p:cNvSpPr/>
            <p:nvPr/>
          </p:nvSpPr>
          <p:spPr>
            <a:xfrm>
              <a:off x="5983605" y="5098415"/>
              <a:ext cx="266700" cy="311150"/>
            </a:xfrm>
            <a:custGeom>
              <a:avLst/>
              <a:gdLst>
                <a:gd name="TX0" fmla="*/ 61 w 63"/>
                <a:gd name="TY0" fmla="*/ 22 h 74"/>
                <a:gd name="TX1" fmla="*/ 61 w 63"/>
                <a:gd name="TY1" fmla="*/ 68 h 74"/>
                <a:gd name="TX2" fmla="*/ 58 w 63"/>
                <a:gd name="TY2" fmla="*/ 72 h 74"/>
                <a:gd name="TX3" fmla="*/ 4 w 63"/>
                <a:gd name="TY3" fmla="*/ 72 h 74"/>
                <a:gd name="TX4" fmla="*/ 0 w 63"/>
                <a:gd name="TY4" fmla="*/ 68 h 74"/>
                <a:gd name="TX5" fmla="*/ 0 w 63"/>
                <a:gd name="TY5" fmla="*/ 4 h 74"/>
                <a:gd name="TX6" fmla="*/ 4 w 63"/>
                <a:gd name="TY6" fmla="*/ 0 h 74"/>
                <a:gd name="TX7" fmla="*/ 40 w 63"/>
                <a:gd name="TY7" fmla="*/ 0 h 74"/>
                <a:gd name="TX8" fmla="*/ 46 w 63"/>
                <a:gd name="TY8" fmla="*/ 3 h 74"/>
                <a:gd name="TX9" fmla="*/ 59 w 63"/>
                <a:gd name="TY9" fmla="*/ 16 h 74"/>
                <a:gd name="TX10" fmla="*/ 61 w 63"/>
                <a:gd name="TY10" fmla="*/ 22 h 74"/>
                <a:gd name="TX12" fmla="*/ 56 w 63"/>
                <a:gd name="TY12" fmla="*/ 26 h 74"/>
                <a:gd name="TX13" fmla="*/ 40 w 63"/>
                <a:gd name="TY13" fmla="*/ 26 h 74"/>
                <a:gd name="TX14" fmla="*/ 36 w 63"/>
                <a:gd name="TY14" fmla="*/ 22 h 74"/>
                <a:gd name="TX15" fmla="*/ 36 w 63"/>
                <a:gd name="TY15" fmla="*/ 5 h 74"/>
                <a:gd name="TX16" fmla="*/ 5 w 63"/>
                <a:gd name="TY16" fmla="*/ 5 h 74"/>
                <a:gd name="TX17" fmla="*/ 5 w 63"/>
                <a:gd name="TY17" fmla="*/ 67 h 74"/>
                <a:gd name="TX18" fmla="*/ 56 w 63"/>
                <a:gd name="TY18" fmla="*/ 67 h 74"/>
                <a:gd name="TX19" fmla="*/ 56 w 63"/>
                <a:gd name="TY19" fmla="*/ 26 h 74"/>
                <a:gd name="TX21" fmla="*/ 10 w 63"/>
                <a:gd name="TY21" fmla="*/ 34 h 74"/>
                <a:gd name="TX22" fmla="*/ 18 w 63"/>
                <a:gd name="TY22" fmla="*/ 26 h 74"/>
                <a:gd name="TX23" fmla="*/ 25 w 63"/>
                <a:gd name="TY23" fmla="*/ 34 h 74"/>
                <a:gd name="TX24" fmla="*/ 18 w 63"/>
                <a:gd name="TY24" fmla="*/ 41 h 74"/>
                <a:gd name="TX25" fmla="*/ 10 w 63"/>
                <a:gd name="TY25" fmla="*/ 34 h 74"/>
                <a:gd name="TX27" fmla="*/ 51 w 63"/>
                <a:gd name="TY27" fmla="*/ 62 h 74"/>
                <a:gd name="TX28" fmla="*/ 10 w 63"/>
                <a:gd name="TY28" fmla="*/ 62 h 74"/>
                <a:gd name="TX29" fmla="*/ 10 w 63"/>
                <a:gd name="TY29" fmla="*/ 54 h 74"/>
                <a:gd name="TX30" fmla="*/ 18 w 63"/>
                <a:gd name="TY30" fmla="*/ 47 h 74"/>
                <a:gd name="TX31" fmla="*/ 23 w 63"/>
                <a:gd name="TY31" fmla="*/ 52 h 74"/>
                <a:gd name="TX32" fmla="*/ 38 w 63"/>
                <a:gd name="TY32" fmla="*/ 36 h 74"/>
                <a:gd name="TX33" fmla="*/ 51 w 63"/>
                <a:gd name="TY33" fmla="*/ 49 h 74"/>
                <a:gd name="TX34" fmla="*/ 51 w 63"/>
                <a:gd name="TY34" fmla="*/ 62 h 74"/>
                <a:gd name="TX36" fmla="*/ 41 w 63"/>
                <a:gd name="TY36" fmla="*/ 21 h 74"/>
                <a:gd name="TX37" fmla="*/ 56 w 63"/>
                <a:gd name="TY37" fmla="*/ 21 h 74"/>
                <a:gd name="TX38" fmla="*/ 55 w 63"/>
                <a:gd name="TY38" fmla="*/ 19 h 74"/>
                <a:gd name="TX39" fmla="*/ 43 w 63"/>
                <a:gd name="TY39" fmla="*/ 7 h 74"/>
                <a:gd name="TX40" fmla="*/ 41 w 63"/>
                <a:gd name="TY40" fmla="*/ 6 h 74"/>
                <a:gd name="TX41" fmla="*/ 41 w 63"/>
                <a:gd name="TY41" fmla="*/ 21 h 7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</a:cxnLst>
              <a:rect l="l" t="t" r="r" b="b"/>
              <a:pathLst>
                <a:path w="63" h="74">
                  <a:moveTo>
                    <a:pt x="61" y="22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5" y="2"/>
                    <a:pt x="46" y="3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60" y="17"/>
                    <a:pt x="61" y="20"/>
                    <a:pt x="61" y="22"/>
                  </a:cubicBezTo>
                  <a:close/>
                  <a:moveTo>
                    <a:pt x="56" y="26"/>
                  </a:moveTo>
                  <a:cubicBezTo>
                    <a:pt x="40" y="26"/>
                    <a:pt x="40" y="26"/>
                    <a:pt x="40" y="26"/>
                  </a:cubicBezTo>
                  <a:cubicBezTo>
                    <a:pt x="37" y="26"/>
                    <a:pt x="36" y="24"/>
                    <a:pt x="36" y="22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56" y="67"/>
                    <a:pt x="56" y="67"/>
                    <a:pt x="56" y="67"/>
                  </a:cubicBezTo>
                  <a:lnTo>
                    <a:pt x="56" y="26"/>
                  </a:lnTo>
                  <a:close/>
                  <a:moveTo>
                    <a:pt x="10" y="34"/>
                  </a:moveTo>
                  <a:cubicBezTo>
                    <a:pt x="10" y="29"/>
                    <a:pt x="13" y="26"/>
                    <a:pt x="18" y="26"/>
                  </a:cubicBezTo>
                  <a:cubicBezTo>
                    <a:pt x="22" y="26"/>
                    <a:pt x="25" y="29"/>
                    <a:pt x="25" y="34"/>
                  </a:cubicBezTo>
                  <a:cubicBezTo>
                    <a:pt x="25" y="38"/>
                    <a:pt x="22" y="41"/>
                    <a:pt x="18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51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1" y="49"/>
                    <a:pt x="51" y="49"/>
                    <a:pt x="51" y="49"/>
                  </a:cubicBezTo>
                  <a:lnTo>
                    <a:pt x="51" y="62"/>
                  </a:lnTo>
                  <a:close/>
                  <a:moveTo>
                    <a:pt x="41" y="21"/>
                  </a:moveTo>
                  <a:cubicBezTo>
                    <a:pt x="56" y="21"/>
                    <a:pt x="56" y="21"/>
                    <a:pt x="56" y="21"/>
                  </a:cubicBezTo>
                  <a:cubicBezTo>
                    <a:pt x="56" y="20"/>
                    <a:pt x="55" y="20"/>
                    <a:pt x="55" y="19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2" y="6"/>
                    <a:pt x="42" y="6"/>
                    <a:pt x="41" y="6"/>
                  </a:cubicBezTo>
                  <a:lnTo>
                    <a:pt x="41" y="2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rgbClr val="00000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0" name="形状 16"/>
            <p:cNvSpPr/>
            <p:nvPr/>
          </p:nvSpPr>
          <p:spPr>
            <a:xfrm>
              <a:off x="5980430" y="4024630"/>
              <a:ext cx="270510" cy="267335"/>
            </a:xfrm>
            <a:custGeom>
              <a:avLst/>
              <a:gdLst>
                <a:gd name="TX0" fmla="*/ 62 w 64"/>
                <a:gd name="TY0" fmla="*/ 58 h 64"/>
                <a:gd name="TX1" fmla="*/ 58 w 64"/>
                <a:gd name="TY1" fmla="*/ 62 h 64"/>
                <a:gd name="TX2" fmla="*/ 4 w 64"/>
                <a:gd name="TY2" fmla="*/ 62 h 64"/>
                <a:gd name="TX3" fmla="*/ 0 w 64"/>
                <a:gd name="TY3" fmla="*/ 58 h 64"/>
                <a:gd name="TX4" fmla="*/ 0 w 64"/>
                <a:gd name="TY4" fmla="*/ 4 h 64"/>
                <a:gd name="TX5" fmla="*/ 4 w 64"/>
                <a:gd name="TY5" fmla="*/ 0 h 64"/>
                <a:gd name="TX6" fmla="*/ 42 w 64"/>
                <a:gd name="TY6" fmla="*/ 0 h 64"/>
                <a:gd name="TX7" fmla="*/ 48 w 64"/>
                <a:gd name="TY7" fmla="*/ 3 h 64"/>
                <a:gd name="TX8" fmla="*/ 59 w 64"/>
                <a:gd name="TY8" fmla="*/ 14 h 64"/>
                <a:gd name="TX9" fmla="*/ 62 w 64"/>
                <a:gd name="TY9" fmla="*/ 21 h 64"/>
                <a:gd name="TX10" fmla="*/ 62 w 64"/>
                <a:gd name="TY10" fmla="*/ 58 h 64"/>
                <a:gd name="TX12" fmla="*/ 57 w 64"/>
                <a:gd name="TY12" fmla="*/ 57 h 64"/>
                <a:gd name="TX13" fmla="*/ 57 w 64"/>
                <a:gd name="TY13" fmla="*/ 21 h 64"/>
                <a:gd name="TX14" fmla="*/ 56 w 64"/>
                <a:gd name="TY14" fmla="*/ 18 h 64"/>
                <a:gd name="TX15" fmla="*/ 45 w 64"/>
                <a:gd name="TY15" fmla="*/ 7 h 64"/>
                <a:gd name="TX16" fmla="*/ 42 w 64"/>
                <a:gd name="TY16" fmla="*/ 6 h 64"/>
                <a:gd name="TX17" fmla="*/ 42 w 64"/>
                <a:gd name="TY17" fmla="*/ 22 h 64"/>
                <a:gd name="TX18" fmla="*/ 38 w 64"/>
                <a:gd name="TY18" fmla="*/ 26 h 64"/>
                <a:gd name="TX19" fmla="*/ 15 w 64"/>
                <a:gd name="TY19" fmla="*/ 26 h 64"/>
                <a:gd name="TX20" fmla="*/ 11 w 64"/>
                <a:gd name="TY20" fmla="*/ 22 h 64"/>
                <a:gd name="TX21" fmla="*/ 11 w 64"/>
                <a:gd name="TY21" fmla="*/ 6 h 64"/>
                <a:gd name="TX22" fmla="*/ 6 w 64"/>
                <a:gd name="TY22" fmla="*/ 6 h 64"/>
                <a:gd name="TX23" fmla="*/ 6 w 64"/>
                <a:gd name="TY23" fmla="*/ 57 h 64"/>
                <a:gd name="TX24" fmla="*/ 11 w 64"/>
                <a:gd name="TY24" fmla="*/ 57 h 64"/>
                <a:gd name="TX25" fmla="*/ 11 w 64"/>
                <a:gd name="TY25" fmla="*/ 40 h 64"/>
                <a:gd name="TX26" fmla="*/ 15 w 64"/>
                <a:gd name="TY26" fmla="*/ 36 h 64"/>
                <a:gd name="TX27" fmla="*/ 48 w 64"/>
                <a:gd name="TY27" fmla="*/ 36 h 64"/>
                <a:gd name="TX28" fmla="*/ 52 w 64"/>
                <a:gd name="TY28" fmla="*/ 40 h 64"/>
                <a:gd name="TX29" fmla="*/ 52 w 64"/>
                <a:gd name="TY29" fmla="*/ 57 h 64"/>
                <a:gd name="TX30" fmla="*/ 57 w 64"/>
                <a:gd name="TY30" fmla="*/ 57 h 64"/>
                <a:gd name="TX32" fmla="*/ 47 w 64"/>
                <a:gd name="TY32" fmla="*/ 57 h 64"/>
                <a:gd name="TX33" fmla="*/ 47 w 64"/>
                <a:gd name="TY33" fmla="*/ 42 h 64"/>
                <a:gd name="TX34" fmla="*/ 16 w 64"/>
                <a:gd name="TY34" fmla="*/ 42 h 64"/>
                <a:gd name="TX35" fmla="*/ 16 w 64"/>
                <a:gd name="TY35" fmla="*/ 57 h 64"/>
                <a:gd name="TX36" fmla="*/ 47 w 64"/>
                <a:gd name="TY36" fmla="*/ 57 h 64"/>
                <a:gd name="TX38" fmla="*/ 36 w 64"/>
                <a:gd name="TY38" fmla="*/ 7 h 64"/>
                <a:gd name="TX39" fmla="*/ 35 w 64"/>
                <a:gd name="TY39" fmla="*/ 6 h 64"/>
                <a:gd name="TX40" fmla="*/ 27 w 64"/>
                <a:gd name="TY40" fmla="*/ 6 h 64"/>
                <a:gd name="TX41" fmla="*/ 26 w 64"/>
                <a:gd name="TY41" fmla="*/ 7 h 64"/>
                <a:gd name="TX42" fmla="*/ 26 w 64"/>
                <a:gd name="TY42" fmla="*/ 20 h 64"/>
                <a:gd name="TX43" fmla="*/ 27 w 64"/>
                <a:gd name="TY43" fmla="*/ 21 h 64"/>
                <a:gd name="TX44" fmla="*/ 35 w 64"/>
                <a:gd name="TY44" fmla="*/ 21 h 64"/>
                <a:gd name="TX45" fmla="*/ 36 w 64"/>
                <a:gd name="TY45" fmla="*/ 20 h 64"/>
                <a:gd name="TX46" fmla="*/ 36 w 64"/>
                <a:gd name="TY46" fmla="*/ 7 h 6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64" h="64">
                  <a:moveTo>
                    <a:pt x="62" y="58"/>
                  </a:moveTo>
                  <a:cubicBezTo>
                    <a:pt x="62" y="60"/>
                    <a:pt x="60" y="62"/>
                    <a:pt x="58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2" y="62"/>
                    <a:pt x="0" y="60"/>
                    <a:pt x="0" y="5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7" y="2"/>
                    <a:pt x="48" y="3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61" y="16"/>
                    <a:pt x="62" y="19"/>
                    <a:pt x="62" y="21"/>
                  </a:cubicBezTo>
                  <a:lnTo>
                    <a:pt x="62" y="58"/>
                  </a:lnTo>
                  <a:close/>
                  <a:moveTo>
                    <a:pt x="57" y="57"/>
                  </a:moveTo>
                  <a:cubicBezTo>
                    <a:pt x="57" y="21"/>
                    <a:pt x="57" y="21"/>
                    <a:pt x="57" y="21"/>
                  </a:cubicBezTo>
                  <a:cubicBezTo>
                    <a:pt x="57" y="20"/>
                    <a:pt x="56" y="19"/>
                    <a:pt x="56" y="18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4" y="6"/>
                    <a:pt x="42" y="6"/>
                    <a:pt x="42" y="6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2" y="24"/>
                    <a:pt x="40" y="26"/>
                    <a:pt x="38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2" y="26"/>
                    <a:pt x="11" y="24"/>
                    <a:pt x="11" y="22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57"/>
                    <a:pt x="11" y="57"/>
                    <a:pt x="11" y="57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38"/>
                    <a:pt x="12" y="36"/>
                    <a:pt x="15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2" y="38"/>
                    <a:pt x="52" y="40"/>
                  </a:cubicBezTo>
                  <a:cubicBezTo>
                    <a:pt x="52" y="57"/>
                    <a:pt x="52" y="57"/>
                    <a:pt x="52" y="57"/>
                  </a:cubicBezTo>
                  <a:lnTo>
                    <a:pt x="57" y="57"/>
                  </a:lnTo>
                  <a:close/>
                  <a:moveTo>
                    <a:pt x="47" y="57"/>
                  </a:moveTo>
                  <a:cubicBezTo>
                    <a:pt x="47" y="42"/>
                    <a:pt x="47" y="42"/>
                    <a:pt x="47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57"/>
                    <a:pt x="16" y="57"/>
                    <a:pt x="16" y="57"/>
                  </a:cubicBezTo>
                  <a:lnTo>
                    <a:pt x="47" y="57"/>
                  </a:lnTo>
                  <a:close/>
                  <a:moveTo>
                    <a:pt x="36" y="7"/>
                  </a:moveTo>
                  <a:cubicBezTo>
                    <a:pt x="36" y="6"/>
                    <a:pt x="36" y="6"/>
                    <a:pt x="35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6" y="6"/>
                    <a:pt x="26" y="7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7" y="21"/>
                    <a:pt x="27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6" y="20"/>
                    <a:pt x="36" y="20"/>
                  </a:cubicBezTo>
                  <a:lnTo>
                    <a:pt x="36" y="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rgbClr val="00000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1" name="形状 17"/>
            <p:cNvSpPr/>
            <p:nvPr/>
          </p:nvSpPr>
          <p:spPr>
            <a:xfrm>
              <a:off x="5958205" y="2929890"/>
              <a:ext cx="331470" cy="246380"/>
            </a:xfrm>
            <a:custGeom>
              <a:avLst/>
              <a:gdLst>
                <a:gd name="TX0" fmla="*/ 75 w 78"/>
                <a:gd name="TY0" fmla="*/ 38 h 59"/>
                <a:gd name="TX1" fmla="*/ 63 w 78"/>
                <a:gd name="TY1" fmla="*/ 52 h 59"/>
                <a:gd name="TX2" fmla="*/ 52 w 78"/>
                <a:gd name="TY2" fmla="*/ 57 h 59"/>
                <a:gd name="TX3" fmla="*/ 9 w 78"/>
                <a:gd name="TY3" fmla="*/ 57 h 59"/>
                <a:gd name="TX4" fmla="*/ 0 w 78"/>
                <a:gd name="TY4" fmla="*/ 48 h 59"/>
                <a:gd name="TX5" fmla="*/ 0 w 78"/>
                <a:gd name="TY5" fmla="*/ 9 h 59"/>
                <a:gd name="TX6" fmla="*/ 9 w 78"/>
                <a:gd name="TY6" fmla="*/ 0 h 59"/>
                <a:gd name="TX7" fmla="*/ 22 w 78"/>
                <a:gd name="TY7" fmla="*/ 0 h 59"/>
                <a:gd name="TX8" fmla="*/ 31 w 78"/>
                <a:gd name="TY8" fmla="*/ 9 h 59"/>
                <a:gd name="TX9" fmla="*/ 31 w 78"/>
                <a:gd name="TY9" fmla="*/ 11 h 59"/>
                <a:gd name="TX10" fmla="*/ 52 w 78"/>
                <a:gd name="TY10" fmla="*/ 11 h 59"/>
                <a:gd name="TX11" fmla="*/ 61 w 78"/>
                <a:gd name="TY11" fmla="*/ 20 h 59"/>
                <a:gd name="TX12" fmla="*/ 61 w 78"/>
                <a:gd name="TY12" fmla="*/ 26 h 59"/>
                <a:gd name="TX13" fmla="*/ 69 w 78"/>
                <a:gd name="TY13" fmla="*/ 26 h 59"/>
                <a:gd name="TX14" fmla="*/ 76 w 78"/>
                <a:gd name="TY14" fmla="*/ 30 h 59"/>
                <a:gd name="TX15" fmla="*/ 76 w 78"/>
                <a:gd name="TY15" fmla="*/ 33 h 59"/>
                <a:gd name="TX16" fmla="*/ 75 w 78"/>
                <a:gd name="TY16" fmla="*/ 38 h 59"/>
                <a:gd name="TX18" fmla="*/ 56 w 78"/>
                <a:gd name="TY18" fmla="*/ 26 h 59"/>
                <a:gd name="TX19" fmla="*/ 56 w 78"/>
                <a:gd name="TY19" fmla="*/ 20 h 59"/>
                <a:gd name="TX20" fmla="*/ 52 w 78"/>
                <a:gd name="TY20" fmla="*/ 16 h 59"/>
                <a:gd name="TX21" fmla="*/ 29 w 78"/>
                <a:gd name="TY21" fmla="*/ 16 h 59"/>
                <a:gd name="TX22" fmla="*/ 25 w 78"/>
                <a:gd name="TY22" fmla="*/ 12 h 59"/>
                <a:gd name="TX23" fmla="*/ 25 w 78"/>
                <a:gd name="TY23" fmla="*/ 9 h 59"/>
                <a:gd name="TX24" fmla="*/ 22 w 78"/>
                <a:gd name="TY24" fmla="*/ 6 h 59"/>
                <a:gd name="TX25" fmla="*/ 9 w 78"/>
                <a:gd name="TY25" fmla="*/ 6 h 59"/>
                <a:gd name="TX26" fmla="*/ 5 w 78"/>
                <a:gd name="TY26" fmla="*/ 9 h 59"/>
                <a:gd name="TX27" fmla="*/ 5 w 78"/>
                <a:gd name="TY27" fmla="*/ 44 h 59"/>
                <a:gd name="TX28" fmla="*/ 15 w 78"/>
                <a:gd name="TY28" fmla="*/ 31 h 59"/>
                <a:gd name="TX29" fmla="*/ 25 w 78"/>
                <a:gd name="TY29" fmla="*/ 26 h 59"/>
                <a:gd name="TX30" fmla="*/ 56 w 78"/>
                <a:gd name="TY30" fmla="*/ 26 h 59"/>
                <a:gd name="TX32" fmla="*/ 69 w 78"/>
                <a:gd name="TY32" fmla="*/ 31 h 59"/>
                <a:gd name="TX33" fmla="*/ 25 w 78"/>
                <a:gd name="TY33" fmla="*/ 31 h 59"/>
                <a:gd name="TX34" fmla="*/ 19 w 78"/>
                <a:gd name="TY34" fmla="*/ 34 h 59"/>
                <a:gd name="TX35" fmla="*/ 7 w 78"/>
                <a:gd name="TY35" fmla="*/ 49 h 59"/>
                <a:gd name="TX36" fmla="*/ 7 w 78"/>
                <a:gd name="TY36" fmla="*/ 50 h 59"/>
                <a:gd name="TX37" fmla="*/ 9 w 78"/>
                <a:gd name="TY37" fmla="*/ 52 h 59"/>
                <a:gd name="TX38" fmla="*/ 52 w 78"/>
                <a:gd name="TY38" fmla="*/ 52 h 59"/>
                <a:gd name="TX39" fmla="*/ 59 w 78"/>
                <a:gd name="TY39" fmla="*/ 49 h 59"/>
                <a:gd name="TX40" fmla="*/ 71 w 78"/>
                <a:gd name="TY40" fmla="*/ 34 h 59"/>
                <a:gd name="TX41" fmla="*/ 71 w 78"/>
                <a:gd name="TY41" fmla="*/ 33 h 59"/>
                <a:gd name="TX42" fmla="*/ 69 w 78"/>
                <a:gd name="TY42" fmla="*/ 31 h 5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</a:cxnLst>
              <a:rect l="l" t="t" r="r" b="b"/>
              <a:pathLst>
                <a:path w="78" h="59">
                  <a:moveTo>
                    <a:pt x="75" y="38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0" y="55"/>
                    <a:pt x="56" y="57"/>
                    <a:pt x="52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0" y="53"/>
                    <a:pt x="0" y="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0"/>
                    <a:pt x="31" y="5"/>
                    <a:pt x="31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7" y="11"/>
                    <a:pt x="61" y="15"/>
                    <a:pt x="61" y="20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2" y="26"/>
                    <a:pt x="75" y="27"/>
                    <a:pt x="76" y="30"/>
                  </a:cubicBezTo>
                  <a:cubicBezTo>
                    <a:pt x="76" y="31"/>
                    <a:pt x="76" y="32"/>
                    <a:pt x="76" y="33"/>
                  </a:cubicBezTo>
                  <a:cubicBezTo>
                    <a:pt x="76" y="34"/>
                    <a:pt x="76" y="36"/>
                    <a:pt x="75" y="38"/>
                  </a:cubicBezTo>
                  <a:close/>
                  <a:moveTo>
                    <a:pt x="56" y="26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18"/>
                    <a:pt x="55" y="16"/>
                    <a:pt x="5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7" y="16"/>
                    <a:pt x="25" y="14"/>
                    <a:pt x="25" y="1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7"/>
                    <a:pt x="24" y="6"/>
                    <a:pt x="2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5" y="7"/>
                    <a:pt x="5" y="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28"/>
                    <a:pt x="22" y="26"/>
                    <a:pt x="25" y="26"/>
                  </a:cubicBezTo>
                  <a:lnTo>
                    <a:pt x="56" y="26"/>
                  </a:lnTo>
                  <a:close/>
                  <a:moveTo>
                    <a:pt x="69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3" y="31"/>
                    <a:pt x="21" y="33"/>
                    <a:pt x="19" y="34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2"/>
                    <a:pt x="8" y="52"/>
                    <a:pt x="9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5" y="52"/>
                    <a:pt x="57" y="51"/>
                    <a:pt x="59" y="4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3"/>
                    <a:pt x="71" y="33"/>
                  </a:cubicBezTo>
                  <a:cubicBezTo>
                    <a:pt x="71" y="32"/>
                    <a:pt x="70" y="31"/>
                    <a:pt x="69" y="3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cap="none" dirty="0">
                <a:solidFill>
                  <a:srgbClr val="00000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95745" y="1582421"/>
            <a:ext cx="5034915" cy="715757"/>
            <a:chOff x="6595745" y="1557004"/>
            <a:chExt cx="5034915" cy="715757"/>
          </a:xfrm>
        </p:grpSpPr>
        <p:sp>
          <p:nvSpPr>
            <p:cNvPr id="13" name="文本框 12"/>
            <p:cNvSpPr txBox="1"/>
            <p:nvPr/>
          </p:nvSpPr>
          <p:spPr>
            <a:xfrm>
              <a:off x="6595745" y="1557004"/>
              <a:ext cx="305054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4.2.1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95745" y="1932924"/>
              <a:ext cx="5034915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 eaLnBrk="0"/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4.2.1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95745" y="3767572"/>
            <a:ext cx="5034915" cy="715757"/>
            <a:chOff x="6595745" y="3742155"/>
            <a:chExt cx="5034915" cy="715757"/>
          </a:xfrm>
        </p:grpSpPr>
        <p:sp>
          <p:nvSpPr>
            <p:cNvPr id="16" name="文本框 15"/>
            <p:cNvSpPr txBox="1"/>
            <p:nvPr/>
          </p:nvSpPr>
          <p:spPr>
            <a:xfrm>
              <a:off x="6595745" y="3742155"/>
              <a:ext cx="305054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4.2.3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595745" y="4118075"/>
              <a:ext cx="5034915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 eaLnBrk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4.2.3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757680" y="2671130"/>
            <a:ext cx="3895725" cy="698612"/>
            <a:chOff x="1757680" y="2645713"/>
            <a:chExt cx="3895725" cy="698612"/>
          </a:xfrm>
        </p:grpSpPr>
        <p:sp>
          <p:nvSpPr>
            <p:cNvPr id="19" name="文本框 18"/>
            <p:cNvSpPr txBox="1"/>
            <p:nvPr/>
          </p:nvSpPr>
          <p:spPr>
            <a:xfrm>
              <a:off x="2893695" y="2645713"/>
              <a:ext cx="271145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4.2.2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57680" y="3004488"/>
              <a:ext cx="3895725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4.2.2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57680" y="4789121"/>
            <a:ext cx="3895725" cy="698612"/>
            <a:chOff x="1757680" y="4763704"/>
            <a:chExt cx="3895725" cy="698612"/>
          </a:xfrm>
        </p:grpSpPr>
        <p:sp>
          <p:nvSpPr>
            <p:cNvPr id="22" name="文本框 21"/>
            <p:cNvSpPr txBox="1"/>
            <p:nvPr/>
          </p:nvSpPr>
          <p:spPr>
            <a:xfrm>
              <a:off x="2893695" y="4763704"/>
              <a:ext cx="271145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4.2.4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57680" y="5122479"/>
              <a:ext cx="3895725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4.2.4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3B96FDA5-3271-6677-58E4-9B4EAABBCD4F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4.2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09870" y="2832193"/>
            <a:ext cx="1567815" cy="1506220"/>
            <a:chOff x="5309870" y="2832193"/>
            <a:chExt cx="1567815" cy="1506220"/>
          </a:xfrm>
        </p:grpSpPr>
        <p:sp>
          <p:nvSpPr>
            <p:cNvPr id="3" name="形状 13"/>
            <p:cNvSpPr/>
            <p:nvPr/>
          </p:nvSpPr>
          <p:spPr>
            <a:xfrm>
              <a:off x="6785610" y="3504023"/>
              <a:ext cx="92075" cy="183515"/>
            </a:xfrm>
            <a:custGeom>
              <a:avLst/>
              <a:gdLst>
                <a:gd name="TX0" fmla="*/ 0 w 46"/>
                <a:gd name="TY0" fmla="*/ 0 h 89"/>
                <a:gd name="TX1" fmla="*/ 43 w 46"/>
                <a:gd name="TY1" fmla="*/ 43 h 89"/>
                <a:gd name="TX2" fmla="*/ 0 w 46"/>
                <a:gd name="TY2" fmla="*/ 86 h 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46" h="89">
                  <a:moveTo>
                    <a:pt x="0" y="0"/>
                  </a:moveTo>
                  <a:lnTo>
                    <a:pt x="43" y="43"/>
                  </a:lnTo>
                  <a:lnTo>
                    <a:pt x="0" y="8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rgbClr val="80808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4" name="形状 14"/>
            <p:cNvSpPr/>
            <p:nvPr/>
          </p:nvSpPr>
          <p:spPr>
            <a:xfrm>
              <a:off x="5309870" y="3504023"/>
              <a:ext cx="92075" cy="183515"/>
            </a:xfrm>
            <a:custGeom>
              <a:avLst/>
              <a:gdLst>
                <a:gd name="TX0" fmla="*/ 43 w 46"/>
                <a:gd name="TY0" fmla="*/ 86 h 89"/>
                <a:gd name="TX1" fmla="*/ 0 w 46"/>
                <a:gd name="TY1" fmla="*/ 43 h 89"/>
                <a:gd name="TX2" fmla="*/ 43 w 46"/>
                <a:gd name="TY2" fmla="*/ 0 h 8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46" h="89">
                  <a:moveTo>
                    <a:pt x="43" y="86"/>
                  </a:moveTo>
                  <a:lnTo>
                    <a:pt x="0" y="43"/>
                  </a:lnTo>
                  <a:lnTo>
                    <a:pt x="43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rgbClr val="80808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5" name="形状 15"/>
            <p:cNvSpPr/>
            <p:nvPr/>
          </p:nvSpPr>
          <p:spPr>
            <a:xfrm>
              <a:off x="5996305" y="4246338"/>
              <a:ext cx="183515" cy="92075"/>
            </a:xfrm>
            <a:custGeom>
              <a:avLst/>
              <a:gdLst>
                <a:gd name="TX0" fmla="*/ 86 w 89"/>
                <a:gd name="TY0" fmla="*/ 0 h 46"/>
                <a:gd name="TX1" fmla="*/ 43 w 89"/>
                <a:gd name="TY1" fmla="*/ 43 h 46"/>
                <a:gd name="TX2" fmla="*/ 0 w 89"/>
                <a:gd name="TY2" fmla="*/ 0 h 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9" h="46">
                  <a:moveTo>
                    <a:pt x="86" y="0"/>
                  </a:moveTo>
                  <a:lnTo>
                    <a:pt x="43" y="4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rgbClr val="80808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6" name="形状 16"/>
            <p:cNvSpPr/>
            <p:nvPr/>
          </p:nvSpPr>
          <p:spPr>
            <a:xfrm>
              <a:off x="5996305" y="2832193"/>
              <a:ext cx="183515" cy="92075"/>
            </a:xfrm>
            <a:custGeom>
              <a:avLst/>
              <a:gdLst>
                <a:gd name="TX0" fmla="*/ 0 w 89"/>
                <a:gd name="TY0" fmla="*/ 43 h 46"/>
                <a:gd name="TX1" fmla="*/ 43 w 89"/>
                <a:gd name="TY1" fmla="*/ 0 h 46"/>
                <a:gd name="TX2" fmla="*/ 86 w 89"/>
                <a:gd name="TY2" fmla="*/ 43 h 4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89" h="46">
                  <a:moveTo>
                    <a:pt x="0" y="43"/>
                  </a:moveTo>
                  <a:lnTo>
                    <a:pt x="43" y="0"/>
                  </a:lnTo>
                  <a:lnTo>
                    <a:pt x="86" y="43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rgbClr val="80808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551170" y="3053808"/>
            <a:ext cx="1090930" cy="1079500"/>
            <a:chOff x="5551170" y="3053808"/>
            <a:chExt cx="1090930" cy="1079500"/>
          </a:xfrm>
        </p:grpSpPr>
        <p:sp>
          <p:nvSpPr>
            <p:cNvPr id="8" name="形状 5"/>
            <p:cNvSpPr/>
            <p:nvPr/>
          </p:nvSpPr>
          <p:spPr>
            <a:xfrm>
              <a:off x="5551170" y="3053808"/>
              <a:ext cx="1090930" cy="1079500"/>
            </a:xfrm>
            <a:prstGeom prst="ellipse">
              <a:avLst/>
            </a:prstGeom>
            <a:solidFill>
              <a:srgbClr val="604C45"/>
            </a:solidFill>
            <a:ln w="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rgbClr val="80808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9" name="形状 18461"/>
            <p:cNvSpPr/>
            <p:nvPr/>
          </p:nvSpPr>
          <p:spPr>
            <a:xfrm>
              <a:off x="5876290" y="3392898"/>
              <a:ext cx="439420" cy="405130"/>
            </a:xfrm>
            <a:custGeom>
              <a:avLst/>
              <a:gdLst>
                <a:gd name="TX0" fmla="*/ 138 w 144"/>
                <a:gd name="TY0" fmla="*/ 47 h 135"/>
                <a:gd name="TX1" fmla="*/ 114 w 144"/>
                <a:gd name="TY1" fmla="*/ 30 h 135"/>
                <a:gd name="TX2" fmla="*/ 114 w 144"/>
                <a:gd name="TY2" fmla="*/ 12 h 135"/>
                <a:gd name="TX3" fmla="*/ 108 w 144"/>
                <a:gd name="TY3" fmla="*/ 6 h 135"/>
                <a:gd name="TX4" fmla="*/ 104 w 144"/>
                <a:gd name="TY4" fmla="*/ 6 h 135"/>
                <a:gd name="TX5" fmla="*/ 98 w 144"/>
                <a:gd name="TY5" fmla="*/ 12 h 135"/>
                <a:gd name="TX6" fmla="*/ 98 w 144"/>
                <a:gd name="TY6" fmla="*/ 18 h 135"/>
                <a:gd name="TX7" fmla="*/ 74 w 144"/>
                <a:gd name="TY7" fmla="*/ 2 h 135"/>
                <a:gd name="TX8" fmla="*/ 68 w 144"/>
                <a:gd name="TY8" fmla="*/ 2 h 135"/>
                <a:gd name="TX9" fmla="*/ 4 w 144"/>
                <a:gd name="TY9" fmla="*/ 47 h 135"/>
                <a:gd name="TX10" fmla="*/ 2 w 144"/>
                <a:gd name="TY10" fmla="*/ 56 h 135"/>
                <a:gd name="TX11" fmla="*/ 10 w 144"/>
                <a:gd name="TY11" fmla="*/ 57 h 135"/>
                <a:gd name="TX12" fmla="*/ 17 w 144"/>
                <a:gd name="TY12" fmla="*/ 52 h 135"/>
                <a:gd name="TX13" fmla="*/ 17 w 144"/>
                <a:gd name="TY13" fmla="*/ 123 h 135"/>
                <a:gd name="TX14" fmla="*/ 27 w 144"/>
                <a:gd name="TY14" fmla="*/ 133 h 135"/>
                <a:gd name="TX15" fmla="*/ 115 w 144"/>
                <a:gd name="TY15" fmla="*/ 133 h 135"/>
                <a:gd name="TX16" fmla="*/ 125 w 144"/>
                <a:gd name="TY16" fmla="*/ 123 h 135"/>
                <a:gd name="TX17" fmla="*/ 125 w 144"/>
                <a:gd name="TY17" fmla="*/ 52 h 135"/>
                <a:gd name="TX18" fmla="*/ 132 w 144"/>
                <a:gd name="TY18" fmla="*/ 57 h 135"/>
                <a:gd name="TX19" fmla="*/ 135 w 144"/>
                <a:gd name="TY19" fmla="*/ 58 h 135"/>
                <a:gd name="TX20" fmla="*/ 140 w 144"/>
                <a:gd name="TY20" fmla="*/ 56 h 135"/>
                <a:gd name="TX21" fmla="*/ 138 w 144"/>
                <a:gd name="TY21" fmla="*/ 47 h 135"/>
                <a:gd name="TX23" fmla="*/ 83 w 144"/>
                <a:gd name="TY23" fmla="*/ 121 h 135"/>
                <a:gd name="TX24" fmla="*/ 59 w 144"/>
                <a:gd name="TY24" fmla="*/ 121 h 135"/>
                <a:gd name="TX25" fmla="*/ 59 w 144"/>
                <a:gd name="TY25" fmla="*/ 84 h 135"/>
                <a:gd name="TX26" fmla="*/ 83 w 144"/>
                <a:gd name="TY26" fmla="*/ 84 h 135"/>
                <a:gd name="TX27" fmla="*/ 83 w 144"/>
                <a:gd name="TY27" fmla="*/ 121 h 135"/>
                <a:gd name="TX29" fmla="*/ 113 w 144"/>
                <a:gd name="TY29" fmla="*/ 121 h 135"/>
                <a:gd name="TX30" fmla="*/ 95 w 144"/>
                <a:gd name="TY30" fmla="*/ 121 h 135"/>
                <a:gd name="TX31" fmla="*/ 95 w 144"/>
                <a:gd name="TY31" fmla="*/ 82 h 135"/>
                <a:gd name="TX32" fmla="*/ 85 w 144"/>
                <a:gd name="TY32" fmla="*/ 72 h 135"/>
                <a:gd name="TX33" fmla="*/ 57 w 144"/>
                <a:gd name="TY33" fmla="*/ 72 h 135"/>
                <a:gd name="TX34" fmla="*/ 47 w 144"/>
                <a:gd name="TY34" fmla="*/ 82 h 135"/>
                <a:gd name="TX35" fmla="*/ 47 w 144"/>
                <a:gd name="TY35" fmla="*/ 121 h 135"/>
                <a:gd name="TX36" fmla="*/ 29 w 144"/>
                <a:gd name="TY36" fmla="*/ 121 h 135"/>
                <a:gd name="TX37" fmla="*/ 29 w 144"/>
                <a:gd name="TY37" fmla="*/ 44 h 135"/>
                <a:gd name="TX38" fmla="*/ 71 w 144"/>
                <a:gd name="TY38" fmla="*/ 14 h 135"/>
                <a:gd name="TX39" fmla="*/ 113 w 144"/>
                <a:gd name="TY39" fmla="*/ 44 h 135"/>
                <a:gd name="TX40" fmla="*/ 113 w 144"/>
                <a:gd name="TY40" fmla="*/ 121 h 13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</a:cxnLst>
              <a:rect l="l" t="t" r="r" b="b"/>
              <a:pathLst>
                <a:path w="144" h="135">
                  <a:moveTo>
                    <a:pt x="138" y="47"/>
                  </a:moveTo>
                  <a:cubicBezTo>
                    <a:pt x="114" y="30"/>
                    <a:pt x="114" y="30"/>
                    <a:pt x="114" y="30"/>
                  </a:cubicBezTo>
                  <a:cubicBezTo>
                    <a:pt x="114" y="12"/>
                    <a:pt x="114" y="12"/>
                    <a:pt x="114" y="12"/>
                  </a:cubicBezTo>
                  <a:cubicBezTo>
                    <a:pt x="114" y="9"/>
                    <a:pt x="111" y="6"/>
                    <a:pt x="108" y="6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0" y="6"/>
                    <a:pt x="98" y="9"/>
                    <a:pt x="98" y="12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2" y="0"/>
                    <a:pt x="70" y="0"/>
                    <a:pt x="68" y="2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1" y="49"/>
                    <a:pt x="0" y="53"/>
                    <a:pt x="2" y="56"/>
                  </a:cubicBezTo>
                  <a:cubicBezTo>
                    <a:pt x="4" y="58"/>
                    <a:pt x="8" y="59"/>
                    <a:pt x="10" y="57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123"/>
                    <a:pt x="17" y="123"/>
                    <a:pt x="17" y="123"/>
                  </a:cubicBezTo>
                  <a:cubicBezTo>
                    <a:pt x="17" y="129"/>
                    <a:pt x="21" y="133"/>
                    <a:pt x="27" y="133"/>
                  </a:cubicBezTo>
                  <a:cubicBezTo>
                    <a:pt x="115" y="133"/>
                    <a:pt x="115" y="133"/>
                    <a:pt x="115" y="133"/>
                  </a:cubicBezTo>
                  <a:cubicBezTo>
                    <a:pt x="121" y="133"/>
                    <a:pt x="125" y="129"/>
                    <a:pt x="125" y="123"/>
                  </a:cubicBezTo>
                  <a:cubicBezTo>
                    <a:pt x="125" y="52"/>
                    <a:pt x="125" y="52"/>
                    <a:pt x="125" y="52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3" y="58"/>
                    <a:pt x="134" y="58"/>
                    <a:pt x="135" y="58"/>
                  </a:cubicBezTo>
                  <a:cubicBezTo>
                    <a:pt x="137" y="58"/>
                    <a:pt x="139" y="57"/>
                    <a:pt x="140" y="56"/>
                  </a:cubicBezTo>
                  <a:cubicBezTo>
                    <a:pt x="142" y="53"/>
                    <a:pt x="141" y="49"/>
                    <a:pt x="138" y="47"/>
                  </a:cubicBezTo>
                  <a:close/>
                  <a:moveTo>
                    <a:pt x="83" y="121"/>
                  </a:moveTo>
                  <a:cubicBezTo>
                    <a:pt x="59" y="121"/>
                    <a:pt x="59" y="121"/>
                    <a:pt x="59" y="121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83" y="84"/>
                    <a:pt x="83" y="84"/>
                    <a:pt x="83" y="84"/>
                  </a:cubicBezTo>
                  <a:lnTo>
                    <a:pt x="83" y="121"/>
                  </a:lnTo>
                  <a:close/>
                  <a:moveTo>
                    <a:pt x="113" y="121"/>
                  </a:moveTo>
                  <a:cubicBezTo>
                    <a:pt x="95" y="121"/>
                    <a:pt x="95" y="121"/>
                    <a:pt x="95" y="121"/>
                  </a:cubicBezTo>
                  <a:cubicBezTo>
                    <a:pt x="95" y="82"/>
                    <a:pt x="95" y="82"/>
                    <a:pt x="95" y="82"/>
                  </a:cubicBezTo>
                  <a:cubicBezTo>
                    <a:pt x="95" y="76"/>
                    <a:pt x="90" y="72"/>
                    <a:pt x="85" y="72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2" y="72"/>
                    <a:pt x="47" y="76"/>
                    <a:pt x="47" y="82"/>
                  </a:cubicBezTo>
                  <a:cubicBezTo>
                    <a:pt x="47" y="121"/>
                    <a:pt x="47" y="121"/>
                    <a:pt x="47" y="121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113" y="44"/>
                    <a:pt x="113" y="44"/>
                    <a:pt x="113" y="44"/>
                  </a:cubicBezTo>
                  <a:lnTo>
                    <a:pt x="113" y="121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txBody>
            <a:bodyPr vert="horz" wrap="square" lIns="91440" tIns="45720" rIns="91440" bIns="45720" anchor="t">
              <a:noAutofit/>
            </a:bodyPr>
            <a:lstStyle/>
            <a:p>
              <a:pPr marL="0" indent="0" algn="l" defTabSz="914400" eaLnBrk="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rgbClr val="808080"/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90080" y="1985738"/>
            <a:ext cx="4114800" cy="2214245"/>
            <a:chOff x="6990080" y="1985738"/>
            <a:chExt cx="4114800" cy="2214245"/>
          </a:xfrm>
        </p:grpSpPr>
        <p:sp>
          <p:nvSpPr>
            <p:cNvPr id="11" name="形状 10"/>
            <p:cNvSpPr/>
            <p:nvPr/>
          </p:nvSpPr>
          <p:spPr>
            <a:xfrm>
              <a:off x="7597775" y="2474688"/>
              <a:ext cx="322580" cy="526415"/>
            </a:xfrm>
            <a:custGeom>
              <a:avLst/>
              <a:gdLst>
                <a:gd name="TX0" fmla="*/ 0 w 361"/>
                <a:gd name="TY0" fmla="*/ 482 h 485"/>
                <a:gd name="TX1" fmla="*/ 0 w 361"/>
                <a:gd name="TY1" fmla="*/ 0 h 485"/>
                <a:gd name="TX2" fmla="*/ 358 w 361"/>
                <a:gd name="TY2" fmla="*/ 0 h 48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361" h="485">
                  <a:moveTo>
                    <a:pt x="0" y="482"/>
                  </a:moveTo>
                  <a:lnTo>
                    <a:pt x="0" y="0"/>
                  </a:lnTo>
                  <a:lnTo>
                    <a:pt x="358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  <a:tailEnd type="oval" w="sm" len="sm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defTabSz="914400" eaLnBrk="0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6990080" y="2981418"/>
              <a:ext cx="1260475" cy="1218565"/>
              <a:chOff x="6990080" y="2981418"/>
              <a:chExt cx="1260475" cy="1218565"/>
            </a:xfrm>
          </p:grpSpPr>
          <p:sp>
            <p:nvSpPr>
              <p:cNvPr id="15" name="形状 18464"/>
              <p:cNvSpPr/>
              <p:nvPr/>
            </p:nvSpPr>
            <p:spPr>
              <a:xfrm>
                <a:off x="6990080" y="2981418"/>
                <a:ext cx="1260475" cy="1218565"/>
              </a:xfrm>
              <a:prstGeom prst="ellipse">
                <a:avLst/>
              </a:prstGeom>
              <a:solidFill>
                <a:srgbClr val="568491"/>
              </a:solidFill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914400" eaLnBrk="0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705" b="0" cap="none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7377430" y="3363053"/>
                <a:ext cx="506730" cy="419100"/>
                <a:chOff x="7377430" y="3580765"/>
                <a:chExt cx="506730" cy="419100"/>
              </a:xfrm>
            </p:grpSpPr>
            <p:sp>
              <p:nvSpPr>
                <p:cNvPr id="17" name="形状 18466"/>
                <p:cNvSpPr/>
                <p:nvPr/>
              </p:nvSpPr>
              <p:spPr>
                <a:xfrm>
                  <a:off x="7377430" y="3580765"/>
                  <a:ext cx="507365" cy="419735"/>
                </a:xfrm>
                <a:custGeom>
                  <a:avLst/>
                  <a:gdLst>
                    <a:gd name="TX0" fmla="*/ 122 w 143"/>
                    <a:gd name="TY0" fmla="*/ 20 h 123"/>
                    <a:gd name="TX1" fmla="*/ 100 w 143"/>
                    <a:gd name="TY1" fmla="*/ 20 h 123"/>
                    <a:gd name="TX2" fmla="*/ 100 w 143"/>
                    <a:gd name="TY2" fmla="*/ 18 h 123"/>
                    <a:gd name="TX3" fmla="*/ 100 w 143"/>
                    <a:gd name="TY3" fmla="*/ 15 h 123"/>
                    <a:gd name="TX4" fmla="*/ 85 w 143"/>
                    <a:gd name="TY4" fmla="*/ 0 h 123"/>
                    <a:gd name="TX5" fmla="*/ 70 w 143"/>
                    <a:gd name="TY5" fmla="*/ 0 h 123"/>
                    <a:gd name="TX6" fmla="*/ 56 w 143"/>
                    <a:gd name="TY6" fmla="*/ 15 h 123"/>
                    <a:gd name="TX7" fmla="*/ 56 w 143"/>
                    <a:gd name="TY7" fmla="*/ 20 h 123"/>
                    <a:gd name="TX8" fmla="*/ 18 w 143"/>
                    <a:gd name="TY8" fmla="*/ 20 h 123"/>
                    <a:gd name="TX9" fmla="*/ 0 w 143"/>
                    <a:gd name="TY9" fmla="*/ 38 h 123"/>
                    <a:gd name="TX10" fmla="*/ 0 w 143"/>
                    <a:gd name="TY10" fmla="*/ 101 h 123"/>
                    <a:gd name="TX11" fmla="*/ 18 w 143"/>
                    <a:gd name="TY11" fmla="*/ 120 h 123"/>
                    <a:gd name="TX12" fmla="*/ 122 w 143"/>
                    <a:gd name="TY12" fmla="*/ 120 h 123"/>
                    <a:gd name="TX13" fmla="*/ 140 w 143"/>
                    <a:gd name="TY13" fmla="*/ 101 h 123"/>
                    <a:gd name="TX14" fmla="*/ 140 w 143"/>
                    <a:gd name="TY14" fmla="*/ 38 h 123"/>
                    <a:gd name="TX15" fmla="*/ 122 w 143"/>
                    <a:gd name="TY15" fmla="*/ 20 h 123"/>
                    <a:gd name="TX17" fmla="*/ 12 w 143"/>
                    <a:gd name="TY17" fmla="*/ 101 h 123"/>
                    <a:gd name="TX18" fmla="*/ 12 w 143"/>
                    <a:gd name="TY18" fmla="*/ 38 h 123"/>
                    <a:gd name="TX19" fmla="*/ 18 w 143"/>
                    <a:gd name="TY19" fmla="*/ 32 h 123"/>
                    <a:gd name="TX20" fmla="*/ 33 w 143"/>
                    <a:gd name="TY20" fmla="*/ 32 h 123"/>
                    <a:gd name="TX21" fmla="*/ 33 w 143"/>
                    <a:gd name="TY21" fmla="*/ 108 h 123"/>
                    <a:gd name="TX22" fmla="*/ 18 w 143"/>
                    <a:gd name="TY22" fmla="*/ 108 h 123"/>
                    <a:gd name="TX23" fmla="*/ 12 w 143"/>
                    <a:gd name="TY23" fmla="*/ 101 h 123"/>
                    <a:gd name="TX25" fmla="*/ 128 w 143"/>
                    <a:gd name="TY25" fmla="*/ 101 h 123"/>
                    <a:gd name="TX26" fmla="*/ 122 w 143"/>
                    <a:gd name="TY26" fmla="*/ 108 h 123"/>
                    <a:gd name="TX27" fmla="*/ 45 w 143"/>
                    <a:gd name="TY27" fmla="*/ 108 h 123"/>
                    <a:gd name="TX28" fmla="*/ 45 w 143"/>
                    <a:gd name="TY28" fmla="*/ 32 h 123"/>
                    <a:gd name="TX29" fmla="*/ 56 w 143"/>
                    <a:gd name="TY29" fmla="*/ 32 h 123"/>
                    <a:gd name="TX30" fmla="*/ 99 w 143"/>
                    <a:gd name="TY30" fmla="*/ 32 h 123"/>
                    <a:gd name="TX31" fmla="*/ 122 w 143"/>
                    <a:gd name="TY31" fmla="*/ 32 h 123"/>
                    <a:gd name="TX32" fmla="*/ 128 w 143"/>
                    <a:gd name="TY32" fmla="*/ 38 h 123"/>
                    <a:gd name="TX33" fmla="*/ 128 w 143"/>
                    <a:gd name="TY33" fmla="*/ 101 h 123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5" y="TY25"/>
                    </a:cxn>
                    <a:cxn ang="0">
                      <a:pos x="TX26" y="TY26"/>
                    </a:cxn>
                    <a:cxn ang="0">
                      <a:pos x="TX27" y="TY27"/>
                    </a:cxn>
                    <a:cxn ang="0">
                      <a:pos x="TX28" y="TY28"/>
                    </a:cxn>
                    <a:cxn ang="0">
                      <a:pos x="TX29" y="TY29"/>
                    </a:cxn>
                    <a:cxn ang="0">
                      <a:pos x="TX30" y="TY30"/>
                    </a:cxn>
                    <a:cxn ang="0">
                      <a:pos x="TX31" y="TY31"/>
                    </a:cxn>
                    <a:cxn ang="0">
                      <a:pos x="TX32" y="TY32"/>
                    </a:cxn>
                    <a:cxn ang="0">
                      <a:pos x="TX33" y="TY33"/>
                    </a:cxn>
                  </a:cxnLst>
                  <a:rect l="l" t="t" r="r" b="b"/>
                  <a:pathLst>
                    <a:path w="143" h="123">
                      <a:moveTo>
                        <a:pt x="122" y="20"/>
                      </a:moveTo>
                      <a:cubicBezTo>
                        <a:pt x="100" y="20"/>
                        <a:pt x="100" y="20"/>
                        <a:pt x="100" y="20"/>
                      </a:cubicBezTo>
                      <a:cubicBezTo>
                        <a:pt x="100" y="18"/>
                        <a:pt x="100" y="18"/>
                        <a:pt x="100" y="18"/>
                      </a:cubicBezTo>
                      <a:cubicBezTo>
                        <a:pt x="100" y="15"/>
                        <a:pt x="100" y="15"/>
                        <a:pt x="100" y="15"/>
                      </a:cubicBezTo>
                      <a:cubicBezTo>
                        <a:pt x="100" y="6"/>
                        <a:pt x="93" y="0"/>
                        <a:pt x="85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62" y="0"/>
                        <a:pt x="56" y="6"/>
                        <a:pt x="56" y="15"/>
                      </a:cubicBezTo>
                      <a:cubicBezTo>
                        <a:pt x="56" y="20"/>
                        <a:pt x="56" y="20"/>
                        <a:pt x="56" y="20"/>
                      </a:cubicBezTo>
                      <a:cubicBezTo>
                        <a:pt x="18" y="20"/>
                        <a:pt x="18" y="20"/>
                        <a:pt x="18" y="20"/>
                      </a:cubicBezTo>
                      <a:cubicBezTo>
                        <a:pt x="8" y="20"/>
                        <a:pt x="0" y="28"/>
                        <a:pt x="0" y="38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12"/>
                        <a:pt x="8" y="120"/>
                        <a:pt x="18" y="120"/>
                      </a:cubicBezTo>
                      <a:cubicBezTo>
                        <a:pt x="122" y="120"/>
                        <a:pt x="122" y="120"/>
                        <a:pt x="122" y="120"/>
                      </a:cubicBezTo>
                      <a:cubicBezTo>
                        <a:pt x="132" y="120"/>
                        <a:pt x="140" y="111"/>
                        <a:pt x="140" y="101"/>
                      </a:cubicBezTo>
                      <a:cubicBezTo>
                        <a:pt x="140" y="38"/>
                        <a:pt x="140" y="38"/>
                        <a:pt x="140" y="38"/>
                      </a:cubicBezTo>
                      <a:cubicBezTo>
                        <a:pt x="140" y="28"/>
                        <a:pt x="132" y="20"/>
                        <a:pt x="122" y="20"/>
                      </a:cubicBezTo>
                      <a:close/>
                      <a:moveTo>
                        <a:pt x="12" y="101"/>
                      </a:move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12" y="34"/>
                        <a:pt x="15" y="32"/>
                        <a:pt x="18" y="32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3" y="108"/>
                        <a:pt x="33" y="108"/>
                        <a:pt x="33" y="108"/>
                      </a:cubicBezTo>
                      <a:cubicBezTo>
                        <a:pt x="18" y="108"/>
                        <a:pt x="18" y="108"/>
                        <a:pt x="18" y="108"/>
                      </a:cubicBezTo>
                      <a:cubicBezTo>
                        <a:pt x="14" y="108"/>
                        <a:pt x="12" y="105"/>
                        <a:pt x="12" y="101"/>
                      </a:cubicBezTo>
                      <a:close/>
                      <a:moveTo>
                        <a:pt x="128" y="101"/>
                      </a:moveTo>
                      <a:cubicBezTo>
                        <a:pt x="128" y="105"/>
                        <a:pt x="125" y="108"/>
                        <a:pt x="122" y="108"/>
                      </a:cubicBezTo>
                      <a:cubicBezTo>
                        <a:pt x="45" y="108"/>
                        <a:pt x="45" y="108"/>
                        <a:pt x="45" y="108"/>
                      </a:cubicBezTo>
                      <a:cubicBezTo>
                        <a:pt x="45" y="32"/>
                        <a:pt x="45" y="32"/>
                        <a:pt x="45" y="32"/>
                      </a:cubicBezTo>
                      <a:cubicBezTo>
                        <a:pt x="56" y="32"/>
                        <a:pt x="56" y="32"/>
                        <a:pt x="56" y="32"/>
                      </a:cubicBezTo>
                      <a:cubicBezTo>
                        <a:pt x="99" y="32"/>
                        <a:pt x="99" y="32"/>
                        <a:pt x="99" y="32"/>
                      </a:cubicBezTo>
                      <a:cubicBezTo>
                        <a:pt x="122" y="32"/>
                        <a:pt x="122" y="32"/>
                        <a:pt x="122" y="32"/>
                      </a:cubicBezTo>
                      <a:cubicBezTo>
                        <a:pt x="125" y="32"/>
                        <a:pt x="128" y="34"/>
                        <a:pt x="128" y="38"/>
                      </a:cubicBezTo>
                      <a:lnTo>
                        <a:pt x="128" y="1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txBody>
                <a:bodyPr vert="horz" wrap="square" lIns="91440" tIns="45720" rIns="91440" bIns="45720" numCol="1" anchor="t">
                  <a:noAutofit/>
                </a:bodyPr>
                <a:lstStyle/>
                <a:p>
                  <a:pPr marL="0" indent="0" defTabSz="914400" eaLnBrk="0" fontAlgn="auto" latinLnBrk="0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610" b="0" cap="none" dirty="0">
                    <a:solidFill>
                      <a:schemeClr val="tx1">
                        <a:lumMod val="75000"/>
                      </a:schemeClr>
                    </a:solidFill>
                    <a:latin typeface="华康黑体W3(P)" panose="020B0300000000000000" pitchFamily="34" charset="-122"/>
                    <a:ea typeface="思源黑体旧字形 ExtraLight" panose="020B0200000000000000" pitchFamily="34" charset="-128"/>
                    <a:sym typeface="思源黑体旧字形 ExtraLight" panose="020B0200000000000000" pitchFamily="34" charset="-128"/>
                  </a:endParaRPr>
                </a:p>
              </p:txBody>
            </p:sp>
            <p:sp>
              <p:nvSpPr>
                <p:cNvPr id="18" name="形状 18467"/>
                <p:cNvSpPr/>
                <p:nvPr/>
              </p:nvSpPr>
              <p:spPr>
                <a:xfrm>
                  <a:off x="7579995" y="3754755"/>
                  <a:ext cx="159385" cy="155575"/>
                </a:xfrm>
                <a:custGeom>
                  <a:avLst/>
                  <a:gdLst>
                    <a:gd name="TX0" fmla="*/ 22 w 47"/>
                    <a:gd name="TY0" fmla="*/ 0 h 47"/>
                    <a:gd name="TX1" fmla="*/ 0 w 47"/>
                    <a:gd name="TY1" fmla="*/ 22 h 47"/>
                    <a:gd name="TX2" fmla="*/ 22 w 47"/>
                    <a:gd name="TY2" fmla="*/ 44 h 47"/>
                    <a:gd name="TX3" fmla="*/ 44 w 47"/>
                    <a:gd name="TY3" fmla="*/ 22 h 47"/>
                    <a:gd name="TX4" fmla="*/ 22 w 47"/>
                    <a:gd name="TY4" fmla="*/ 0 h 47"/>
                    <a:gd name="TX6" fmla="*/ 22 w 47"/>
                    <a:gd name="TY6" fmla="*/ 32 h 47"/>
                    <a:gd name="TX7" fmla="*/ 12 w 47"/>
                    <a:gd name="TY7" fmla="*/ 22 h 47"/>
                    <a:gd name="TX8" fmla="*/ 22 w 47"/>
                    <a:gd name="TY8" fmla="*/ 12 h 47"/>
                    <a:gd name="TX9" fmla="*/ 32 w 47"/>
                    <a:gd name="TY9" fmla="*/ 22 h 47"/>
                    <a:gd name="TX10" fmla="*/ 22 w 47"/>
                    <a:gd name="TY10" fmla="*/ 32 h 47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</a:cxnLst>
                  <a:rect l="l" t="t" r="r" b="b"/>
                  <a:pathLst>
                    <a:path w="47" h="47">
                      <a:moveTo>
                        <a:pt x="22" y="0"/>
                      </a:move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34"/>
                        <a:pt x="10" y="44"/>
                        <a:pt x="22" y="44"/>
                      </a:cubicBezTo>
                      <a:cubicBezTo>
                        <a:pt x="34" y="44"/>
                        <a:pt x="44" y="34"/>
                        <a:pt x="44" y="22"/>
                      </a:cubicBezTo>
                      <a:cubicBezTo>
                        <a:pt x="44" y="10"/>
                        <a:pt x="34" y="0"/>
                        <a:pt x="22" y="0"/>
                      </a:cubicBezTo>
                      <a:close/>
                      <a:moveTo>
                        <a:pt x="22" y="32"/>
                      </a:moveTo>
                      <a:cubicBezTo>
                        <a:pt x="16" y="32"/>
                        <a:pt x="12" y="27"/>
                        <a:pt x="12" y="22"/>
                      </a:cubicBezTo>
                      <a:cubicBezTo>
                        <a:pt x="12" y="16"/>
                        <a:pt x="16" y="12"/>
                        <a:pt x="22" y="12"/>
                      </a:cubicBezTo>
                      <a:cubicBezTo>
                        <a:pt x="27" y="12"/>
                        <a:pt x="32" y="16"/>
                        <a:pt x="32" y="22"/>
                      </a:cubicBezTo>
                      <a:cubicBezTo>
                        <a:pt x="32" y="27"/>
                        <a:pt x="27" y="32"/>
                        <a:pt x="22" y="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txBody>
                <a:bodyPr vert="horz" wrap="square" lIns="91440" tIns="45720" rIns="91440" bIns="45720" numCol="1" anchor="t">
                  <a:noAutofit/>
                </a:bodyPr>
                <a:lstStyle/>
                <a:p>
                  <a:pPr marL="0" indent="0" defTabSz="914400" eaLnBrk="0" fontAlgn="auto" latinLnBrk="0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610" b="0" cap="none" dirty="0">
                    <a:solidFill>
                      <a:schemeClr val="tx1">
                        <a:lumMod val="75000"/>
                      </a:schemeClr>
                    </a:solidFill>
                    <a:latin typeface="华康黑体W3(P)" panose="020B0300000000000000" pitchFamily="34" charset="-122"/>
                    <a:ea typeface="思源黑体旧字形 ExtraLight" panose="020B0200000000000000" pitchFamily="34" charset="-128"/>
                    <a:sym typeface="思源黑体旧字形 ExtraLight" panose="020B0200000000000000" pitchFamily="34" charset="-128"/>
                  </a:endParaRPr>
                </a:p>
              </p:txBody>
            </p:sp>
          </p:grpSp>
        </p:grpSp>
        <p:sp>
          <p:nvSpPr>
            <p:cNvPr id="13" name="文本框 12"/>
            <p:cNvSpPr txBox="1"/>
            <p:nvPr/>
          </p:nvSpPr>
          <p:spPr>
            <a:xfrm>
              <a:off x="8054340" y="1985738"/>
              <a:ext cx="305054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4.3.3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054340" y="2361658"/>
              <a:ext cx="2758803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4.3.3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70506" y="1458387"/>
            <a:ext cx="5549699" cy="1267761"/>
            <a:chOff x="1170506" y="1458387"/>
            <a:chExt cx="5549699" cy="1267761"/>
          </a:xfrm>
        </p:grpSpPr>
        <p:sp>
          <p:nvSpPr>
            <p:cNvPr id="20" name="形状 9"/>
            <p:cNvSpPr/>
            <p:nvPr/>
          </p:nvSpPr>
          <p:spPr>
            <a:xfrm>
              <a:off x="3909060" y="1922873"/>
              <a:ext cx="1638935" cy="286385"/>
            </a:xfrm>
            <a:custGeom>
              <a:avLst/>
              <a:gdLst>
                <a:gd name="TX0" fmla="*/ 774 w 777"/>
                <a:gd name="TY0" fmla="*/ 210 h 213"/>
                <a:gd name="TX1" fmla="*/ 389 w 777"/>
                <a:gd name="TY1" fmla="*/ 210 h 213"/>
                <a:gd name="TX2" fmla="*/ 389 w 777"/>
                <a:gd name="TY2" fmla="*/ 0 h 213"/>
                <a:gd name="TX3" fmla="*/ 0 w 777"/>
                <a:gd name="TY3" fmla="*/ 0 h 21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777" h="213">
                  <a:moveTo>
                    <a:pt x="774" y="210"/>
                  </a:moveTo>
                  <a:lnTo>
                    <a:pt x="389" y="210"/>
                  </a:lnTo>
                  <a:lnTo>
                    <a:pt x="389" y="0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  <a:tailEnd type="oval" w="sm" len="sm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455920" y="1507583"/>
              <a:ext cx="1264285" cy="1218565"/>
              <a:chOff x="5455920" y="1507583"/>
              <a:chExt cx="1264285" cy="1218565"/>
            </a:xfrm>
          </p:grpSpPr>
          <p:sp>
            <p:nvSpPr>
              <p:cNvPr id="24" name="形状 4"/>
              <p:cNvSpPr/>
              <p:nvPr/>
            </p:nvSpPr>
            <p:spPr>
              <a:xfrm>
                <a:off x="5455920" y="1507583"/>
                <a:ext cx="1264285" cy="1218565"/>
              </a:xfrm>
              <a:prstGeom prst="ellipse">
                <a:avLst/>
              </a:prstGeom>
              <a:solidFill>
                <a:srgbClr val="E1A698"/>
              </a:solidFill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0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705" b="0" cap="none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endParaRPr>
              </a:p>
            </p:txBody>
          </p:sp>
          <p:sp>
            <p:nvSpPr>
              <p:cNvPr id="25" name="形状 21"/>
              <p:cNvSpPr/>
              <p:nvPr/>
            </p:nvSpPr>
            <p:spPr>
              <a:xfrm>
                <a:off x="5872480" y="1900648"/>
                <a:ext cx="459740" cy="455295"/>
              </a:xfrm>
              <a:custGeom>
                <a:avLst/>
                <a:gdLst>
                  <a:gd name="TX0" fmla="*/ 130 w 139"/>
                  <a:gd name="TY0" fmla="*/ 33 h 143"/>
                  <a:gd name="TX1" fmla="*/ 100 w 139"/>
                  <a:gd name="TY1" fmla="*/ 33 h 143"/>
                  <a:gd name="TX2" fmla="*/ 100 w 139"/>
                  <a:gd name="TY2" fmla="*/ 6 h 143"/>
                  <a:gd name="TX3" fmla="*/ 94 w 139"/>
                  <a:gd name="TY3" fmla="*/ 0 h 143"/>
                  <a:gd name="TX4" fmla="*/ 6 w 139"/>
                  <a:gd name="TY4" fmla="*/ 0 h 143"/>
                  <a:gd name="TX5" fmla="*/ 0 w 139"/>
                  <a:gd name="TY5" fmla="*/ 6 h 143"/>
                  <a:gd name="TX6" fmla="*/ 0 w 139"/>
                  <a:gd name="TY6" fmla="*/ 35 h 143"/>
                  <a:gd name="TX7" fmla="*/ 0 w 139"/>
                  <a:gd name="TY7" fmla="*/ 104 h 143"/>
                  <a:gd name="TX8" fmla="*/ 0 w 139"/>
                  <a:gd name="TY8" fmla="*/ 134 h 143"/>
                  <a:gd name="TX9" fmla="*/ 6 w 139"/>
                  <a:gd name="TY9" fmla="*/ 140 h 143"/>
                  <a:gd name="TX10" fmla="*/ 94 w 139"/>
                  <a:gd name="TY10" fmla="*/ 140 h 143"/>
                  <a:gd name="TX11" fmla="*/ 130 w 139"/>
                  <a:gd name="TY11" fmla="*/ 140 h 143"/>
                  <a:gd name="TX12" fmla="*/ 136 w 139"/>
                  <a:gd name="TY12" fmla="*/ 134 h 143"/>
                  <a:gd name="TX13" fmla="*/ 136 w 139"/>
                  <a:gd name="TY13" fmla="*/ 39 h 143"/>
                  <a:gd name="TX14" fmla="*/ 130 w 139"/>
                  <a:gd name="TY14" fmla="*/ 33 h 143"/>
                  <a:gd name="TX16" fmla="*/ 88 w 139"/>
                  <a:gd name="TY16" fmla="*/ 128 h 143"/>
                  <a:gd name="TX17" fmla="*/ 72 w 139"/>
                  <a:gd name="TY17" fmla="*/ 128 h 143"/>
                  <a:gd name="TX18" fmla="*/ 72 w 139"/>
                  <a:gd name="TY18" fmla="*/ 110 h 143"/>
                  <a:gd name="TX19" fmla="*/ 88 w 139"/>
                  <a:gd name="TY19" fmla="*/ 110 h 143"/>
                  <a:gd name="TX20" fmla="*/ 88 w 139"/>
                  <a:gd name="TY20" fmla="*/ 128 h 143"/>
                  <a:gd name="TX22" fmla="*/ 60 w 139"/>
                  <a:gd name="TY22" fmla="*/ 110 h 143"/>
                  <a:gd name="TX23" fmla="*/ 60 w 139"/>
                  <a:gd name="TY23" fmla="*/ 128 h 143"/>
                  <a:gd name="TX24" fmla="*/ 39 w 139"/>
                  <a:gd name="TY24" fmla="*/ 128 h 143"/>
                  <a:gd name="TX25" fmla="*/ 39 w 139"/>
                  <a:gd name="TY25" fmla="*/ 110 h 143"/>
                  <a:gd name="TX26" fmla="*/ 60 w 139"/>
                  <a:gd name="TY26" fmla="*/ 110 h 143"/>
                  <a:gd name="TX28" fmla="*/ 12 w 139"/>
                  <a:gd name="TY28" fmla="*/ 98 h 143"/>
                  <a:gd name="TX29" fmla="*/ 12 w 139"/>
                  <a:gd name="TY29" fmla="*/ 41 h 143"/>
                  <a:gd name="TX30" fmla="*/ 88 w 139"/>
                  <a:gd name="TY30" fmla="*/ 41 h 143"/>
                  <a:gd name="TX31" fmla="*/ 88 w 139"/>
                  <a:gd name="TY31" fmla="*/ 98 h 143"/>
                  <a:gd name="TX32" fmla="*/ 12 w 139"/>
                  <a:gd name="TY32" fmla="*/ 98 h 143"/>
                  <a:gd name="TX34" fmla="*/ 39 w 139"/>
                  <a:gd name="TY34" fmla="*/ 29 h 143"/>
                  <a:gd name="TX35" fmla="*/ 39 w 139"/>
                  <a:gd name="TY35" fmla="*/ 12 h 143"/>
                  <a:gd name="TX36" fmla="*/ 60 w 139"/>
                  <a:gd name="TY36" fmla="*/ 12 h 143"/>
                  <a:gd name="TX37" fmla="*/ 60 w 139"/>
                  <a:gd name="TY37" fmla="*/ 29 h 143"/>
                  <a:gd name="TX38" fmla="*/ 39 w 139"/>
                  <a:gd name="TY38" fmla="*/ 29 h 143"/>
                  <a:gd name="TX40" fmla="*/ 88 w 139"/>
                  <a:gd name="TY40" fmla="*/ 29 h 143"/>
                  <a:gd name="TX41" fmla="*/ 72 w 139"/>
                  <a:gd name="TY41" fmla="*/ 29 h 143"/>
                  <a:gd name="TX42" fmla="*/ 72 w 139"/>
                  <a:gd name="TY42" fmla="*/ 12 h 143"/>
                  <a:gd name="TX43" fmla="*/ 88 w 139"/>
                  <a:gd name="TY43" fmla="*/ 12 h 143"/>
                  <a:gd name="TX44" fmla="*/ 88 w 139"/>
                  <a:gd name="TY44" fmla="*/ 29 h 143"/>
                  <a:gd name="TX46" fmla="*/ 12 w 139"/>
                  <a:gd name="TY46" fmla="*/ 12 h 143"/>
                  <a:gd name="TX47" fmla="*/ 27 w 139"/>
                  <a:gd name="TY47" fmla="*/ 12 h 143"/>
                  <a:gd name="TX48" fmla="*/ 27 w 139"/>
                  <a:gd name="TY48" fmla="*/ 29 h 143"/>
                  <a:gd name="TX49" fmla="*/ 12 w 139"/>
                  <a:gd name="TY49" fmla="*/ 29 h 143"/>
                  <a:gd name="TX50" fmla="*/ 12 w 139"/>
                  <a:gd name="TY50" fmla="*/ 12 h 143"/>
                  <a:gd name="TX52" fmla="*/ 12 w 139"/>
                  <a:gd name="TY52" fmla="*/ 110 h 143"/>
                  <a:gd name="TX53" fmla="*/ 27 w 139"/>
                  <a:gd name="TY53" fmla="*/ 110 h 143"/>
                  <a:gd name="TX54" fmla="*/ 27 w 139"/>
                  <a:gd name="TY54" fmla="*/ 128 h 143"/>
                  <a:gd name="TX55" fmla="*/ 12 w 139"/>
                  <a:gd name="TY55" fmla="*/ 128 h 143"/>
                  <a:gd name="TX56" fmla="*/ 12 w 139"/>
                  <a:gd name="TY56" fmla="*/ 110 h 143"/>
                  <a:gd name="TX58" fmla="*/ 124 w 139"/>
                  <a:gd name="TY58" fmla="*/ 128 h 143"/>
                  <a:gd name="TX59" fmla="*/ 100 w 139"/>
                  <a:gd name="TY59" fmla="*/ 128 h 143"/>
                  <a:gd name="TX60" fmla="*/ 100 w 139"/>
                  <a:gd name="TY60" fmla="*/ 104 h 143"/>
                  <a:gd name="TX61" fmla="*/ 100 w 139"/>
                  <a:gd name="TY61" fmla="*/ 45 h 143"/>
                  <a:gd name="TX62" fmla="*/ 124 w 139"/>
                  <a:gd name="TY62" fmla="*/ 45 h 143"/>
                  <a:gd name="TX63" fmla="*/ 124 w 139"/>
                  <a:gd name="TY63" fmla="*/ 128 h 14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</a:cxnLst>
                <a:rect l="l" t="t" r="r" b="b"/>
                <a:pathLst>
                  <a:path w="139" h="143">
                    <a:moveTo>
                      <a:pt x="130" y="33"/>
                    </a:moveTo>
                    <a:cubicBezTo>
                      <a:pt x="100" y="33"/>
                      <a:pt x="100" y="33"/>
                      <a:pt x="100" y="33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2"/>
                      <a:pt x="97" y="0"/>
                      <a:pt x="9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2" y="140"/>
                      <a:pt x="6" y="140"/>
                    </a:cubicBezTo>
                    <a:cubicBezTo>
                      <a:pt x="94" y="140"/>
                      <a:pt x="94" y="140"/>
                      <a:pt x="94" y="140"/>
                    </a:cubicBezTo>
                    <a:cubicBezTo>
                      <a:pt x="130" y="140"/>
                      <a:pt x="130" y="140"/>
                      <a:pt x="130" y="140"/>
                    </a:cubicBezTo>
                    <a:cubicBezTo>
                      <a:pt x="134" y="140"/>
                      <a:pt x="136" y="137"/>
                      <a:pt x="136" y="134"/>
                    </a:cubicBezTo>
                    <a:cubicBezTo>
                      <a:pt x="136" y="39"/>
                      <a:pt x="136" y="39"/>
                      <a:pt x="136" y="39"/>
                    </a:cubicBezTo>
                    <a:cubicBezTo>
                      <a:pt x="136" y="36"/>
                      <a:pt x="134" y="33"/>
                      <a:pt x="130" y="33"/>
                    </a:cubicBezTo>
                    <a:close/>
                    <a:moveTo>
                      <a:pt x="88" y="128"/>
                    </a:moveTo>
                    <a:cubicBezTo>
                      <a:pt x="72" y="128"/>
                      <a:pt x="72" y="128"/>
                      <a:pt x="72" y="128"/>
                    </a:cubicBezTo>
                    <a:cubicBezTo>
                      <a:pt x="72" y="110"/>
                      <a:pt x="72" y="110"/>
                      <a:pt x="72" y="110"/>
                    </a:cubicBezTo>
                    <a:cubicBezTo>
                      <a:pt x="88" y="110"/>
                      <a:pt x="88" y="110"/>
                      <a:pt x="88" y="110"/>
                    </a:cubicBezTo>
                    <a:lnTo>
                      <a:pt x="88" y="128"/>
                    </a:lnTo>
                    <a:close/>
                    <a:moveTo>
                      <a:pt x="60" y="110"/>
                    </a:moveTo>
                    <a:cubicBezTo>
                      <a:pt x="60" y="128"/>
                      <a:pt x="60" y="128"/>
                      <a:pt x="60" y="12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39" y="110"/>
                      <a:pt x="39" y="110"/>
                      <a:pt x="39" y="110"/>
                    </a:cubicBezTo>
                    <a:lnTo>
                      <a:pt x="60" y="110"/>
                    </a:lnTo>
                    <a:close/>
                    <a:moveTo>
                      <a:pt x="12" y="98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98"/>
                      <a:pt x="88" y="98"/>
                      <a:pt x="88" y="98"/>
                    </a:cubicBezTo>
                    <a:lnTo>
                      <a:pt x="12" y="98"/>
                    </a:lnTo>
                    <a:close/>
                    <a:moveTo>
                      <a:pt x="39" y="29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0" y="29"/>
                      <a:pt x="60" y="29"/>
                      <a:pt x="60" y="29"/>
                    </a:cubicBezTo>
                    <a:lnTo>
                      <a:pt x="39" y="29"/>
                    </a:lnTo>
                    <a:close/>
                    <a:moveTo>
                      <a:pt x="88" y="29"/>
                    </a:moveTo>
                    <a:cubicBezTo>
                      <a:pt x="72" y="29"/>
                      <a:pt x="72" y="29"/>
                      <a:pt x="72" y="29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88" y="12"/>
                      <a:pt x="88" y="12"/>
                      <a:pt x="88" y="12"/>
                    </a:cubicBezTo>
                    <a:lnTo>
                      <a:pt x="88" y="29"/>
                    </a:lnTo>
                    <a:close/>
                    <a:moveTo>
                      <a:pt x="12" y="12"/>
                    </a:move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12" y="12"/>
                    </a:lnTo>
                    <a:close/>
                    <a:moveTo>
                      <a:pt x="12" y="110"/>
                    </a:moveTo>
                    <a:cubicBezTo>
                      <a:pt x="27" y="110"/>
                      <a:pt x="27" y="110"/>
                      <a:pt x="27" y="110"/>
                    </a:cubicBezTo>
                    <a:cubicBezTo>
                      <a:pt x="27" y="128"/>
                      <a:pt x="27" y="128"/>
                      <a:pt x="27" y="128"/>
                    </a:cubicBezTo>
                    <a:cubicBezTo>
                      <a:pt x="12" y="128"/>
                      <a:pt x="12" y="128"/>
                      <a:pt x="12" y="128"/>
                    </a:cubicBezTo>
                    <a:lnTo>
                      <a:pt x="12" y="110"/>
                    </a:lnTo>
                    <a:close/>
                    <a:moveTo>
                      <a:pt x="124" y="128"/>
                    </a:moveTo>
                    <a:cubicBezTo>
                      <a:pt x="100" y="128"/>
                      <a:pt x="100" y="128"/>
                      <a:pt x="100" y="128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24" y="45"/>
                      <a:pt x="124" y="45"/>
                      <a:pt x="124" y="45"/>
                    </a:cubicBezTo>
                    <a:lnTo>
                      <a:pt x="124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0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705" b="0" cap="none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170506" y="1458387"/>
              <a:ext cx="271145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4.3.1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70506" y="1817162"/>
              <a:ext cx="2759710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 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4.3.1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70506" y="2981418"/>
            <a:ext cx="4052369" cy="1778429"/>
            <a:chOff x="1170506" y="2981418"/>
            <a:chExt cx="4052369" cy="1778429"/>
          </a:xfrm>
        </p:grpSpPr>
        <p:sp>
          <p:nvSpPr>
            <p:cNvPr id="27" name="形状 12"/>
            <p:cNvSpPr/>
            <p:nvPr/>
          </p:nvSpPr>
          <p:spPr>
            <a:xfrm>
              <a:off x="3946525" y="4193666"/>
              <a:ext cx="641350" cy="300355"/>
            </a:xfrm>
            <a:custGeom>
              <a:avLst/>
              <a:gdLst>
                <a:gd name="TX0" fmla="*/ 479 w 482"/>
                <a:gd name="TY0" fmla="*/ 0 h 142"/>
                <a:gd name="TX1" fmla="*/ 479 w 482"/>
                <a:gd name="TY1" fmla="*/ 139 h 142"/>
                <a:gd name="TX2" fmla="*/ 0 w 482"/>
                <a:gd name="TY2" fmla="*/ 139 h 14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</a:cxnLst>
              <a:rect l="l" t="t" r="r" b="b"/>
              <a:pathLst>
                <a:path w="482" h="142">
                  <a:moveTo>
                    <a:pt x="479" y="0"/>
                  </a:moveTo>
                  <a:lnTo>
                    <a:pt x="479" y="139"/>
                  </a:lnTo>
                  <a:lnTo>
                    <a:pt x="0" y="139"/>
                  </a:lnTo>
                </a:path>
              </a:pathLst>
            </a:custGeom>
            <a:noFill/>
            <a:ln w="2857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  <a:tailEnd type="oval" w="sm" len="sm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eaLnBrk="0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962400" y="2981418"/>
              <a:ext cx="1260475" cy="1218565"/>
              <a:chOff x="3962400" y="2981418"/>
              <a:chExt cx="1260475" cy="1218565"/>
            </a:xfrm>
          </p:grpSpPr>
          <p:sp>
            <p:nvSpPr>
              <p:cNvPr id="31" name="形状 7"/>
              <p:cNvSpPr/>
              <p:nvPr/>
            </p:nvSpPr>
            <p:spPr>
              <a:xfrm>
                <a:off x="3962400" y="2981418"/>
                <a:ext cx="1260475" cy="1218565"/>
              </a:xfrm>
              <a:prstGeom prst="ellipse">
                <a:avLst/>
              </a:prstGeom>
              <a:solidFill>
                <a:srgbClr val="945357"/>
              </a:solidFill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algn="l" defTabSz="914400" eaLnBrk="0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705" b="0" cap="none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4364990" y="3316698"/>
                <a:ext cx="578485" cy="570865"/>
                <a:chOff x="4364990" y="3534410"/>
                <a:chExt cx="578485" cy="570865"/>
              </a:xfrm>
            </p:grpSpPr>
            <p:sp>
              <p:nvSpPr>
                <p:cNvPr id="33" name="形状 18455"/>
                <p:cNvSpPr/>
                <p:nvPr/>
              </p:nvSpPr>
              <p:spPr>
                <a:xfrm>
                  <a:off x="4364990" y="3534410"/>
                  <a:ext cx="579120" cy="413385"/>
                </a:xfrm>
                <a:custGeom>
                  <a:avLst/>
                  <a:gdLst>
                    <a:gd name="TX0" fmla="*/ 106 w 141"/>
                    <a:gd name="TY0" fmla="*/ 37 h 104"/>
                    <a:gd name="TX1" fmla="*/ 100 w 141"/>
                    <a:gd name="TY1" fmla="*/ 38 h 104"/>
                    <a:gd name="TX2" fmla="*/ 100 w 141"/>
                    <a:gd name="TY2" fmla="*/ 35 h 104"/>
                    <a:gd name="TX3" fmla="*/ 66 w 141"/>
                    <a:gd name="TY3" fmla="*/ 0 h 104"/>
                    <a:gd name="TX4" fmla="*/ 32 w 141"/>
                    <a:gd name="TY4" fmla="*/ 29 h 104"/>
                    <a:gd name="TX5" fmla="*/ 22 w 141"/>
                    <a:gd name="TY5" fmla="*/ 30 h 104"/>
                    <a:gd name="TX6" fmla="*/ 22 w 141"/>
                    <a:gd name="TY6" fmla="*/ 30 h 104"/>
                    <a:gd name="TX7" fmla="*/ 8 w 141"/>
                    <a:gd name="TY7" fmla="*/ 51 h 104"/>
                    <a:gd name="TX8" fmla="*/ 10 w 141"/>
                    <a:gd name="TY8" fmla="*/ 60 h 104"/>
                    <a:gd name="TX9" fmla="*/ 0 w 141"/>
                    <a:gd name="TY9" fmla="*/ 79 h 104"/>
                    <a:gd name="TX10" fmla="*/ 22 w 141"/>
                    <a:gd name="TY10" fmla="*/ 101 h 104"/>
                    <a:gd name="TX11" fmla="*/ 45 w 141"/>
                    <a:gd name="TY11" fmla="*/ 101 h 104"/>
                    <a:gd name="TX12" fmla="*/ 51 w 141"/>
                    <a:gd name="TY12" fmla="*/ 95 h 104"/>
                    <a:gd name="TX13" fmla="*/ 45 w 141"/>
                    <a:gd name="TY13" fmla="*/ 89 h 104"/>
                    <a:gd name="TX14" fmla="*/ 22 w 141"/>
                    <a:gd name="TY14" fmla="*/ 89 h 104"/>
                    <a:gd name="TX15" fmla="*/ 12 w 141"/>
                    <a:gd name="TY15" fmla="*/ 79 h 104"/>
                    <a:gd name="TX16" fmla="*/ 20 w 141"/>
                    <a:gd name="TY16" fmla="*/ 69 h 104"/>
                    <a:gd name="TX17" fmla="*/ 25 w 141"/>
                    <a:gd name="TY17" fmla="*/ 65 h 104"/>
                    <a:gd name="TX18" fmla="*/ 23 w 141"/>
                    <a:gd name="TY18" fmla="*/ 58 h 104"/>
                    <a:gd name="TX19" fmla="*/ 20 w 141"/>
                    <a:gd name="TY19" fmla="*/ 51 h 104"/>
                    <a:gd name="TX20" fmla="*/ 26 w 141"/>
                    <a:gd name="TY20" fmla="*/ 41 h 104"/>
                    <a:gd name="TX21" fmla="*/ 26 w 141"/>
                    <a:gd name="TY21" fmla="*/ 41 h 104"/>
                    <a:gd name="TX22" fmla="*/ 35 w 141"/>
                    <a:gd name="TY22" fmla="*/ 42 h 104"/>
                    <a:gd name="TX23" fmla="*/ 41 w 141"/>
                    <a:gd name="TY23" fmla="*/ 42 h 104"/>
                    <a:gd name="TX24" fmla="*/ 43 w 141"/>
                    <a:gd name="TY24" fmla="*/ 36 h 104"/>
                    <a:gd name="TX25" fmla="*/ 43 w 141"/>
                    <a:gd name="TY25" fmla="*/ 35 h 104"/>
                    <a:gd name="TX26" fmla="*/ 43 w 141"/>
                    <a:gd name="TY26" fmla="*/ 35 h 104"/>
                    <a:gd name="TX27" fmla="*/ 66 w 141"/>
                    <a:gd name="TY27" fmla="*/ 12 h 104"/>
                    <a:gd name="TX28" fmla="*/ 88 w 141"/>
                    <a:gd name="TY28" fmla="*/ 35 h 104"/>
                    <a:gd name="TX29" fmla="*/ 84 w 141"/>
                    <a:gd name="TY29" fmla="*/ 46 h 104"/>
                    <a:gd name="TX30" fmla="*/ 86 w 141"/>
                    <a:gd name="TY30" fmla="*/ 54 h 104"/>
                    <a:gd name="TX31" fmla="*/ 93 w 141"/>
                    <a:gd name="TY31" fmla="*/ 54 h 104"/>
                    <a:gd name="TX32" fmla="*/ 106 w 141"/>
                    <a:gd name="TY32" fmla="*/ 49 h 104"/>
                    <a:gd name="TX33" fmla="*/ 126 w 141"/>
                    <a:gd name="TY33" fmla="*/ 69 h 104"/>
                    <a:gd name="TX34" fmla="*/ 106 w 141"/>
                    <a:gd name="TY34" fmla="*/ 89 h 104"/>
                    <a:gd name="TX35" fmla="*/ 93 w 141"/>
                    <a:gd name="TY35" fmla="*/ 89 h 104"/>
                    <a:gd name="TX36" fmla="*/ 87 w 141"/>
                    <a:gd name="TY36" fmla="*/ 95 h 104"/>
                    <a:gd name="TX37" fmla="*/ 93 w 141"/>
                    <a:gd name="TY37" fmla="*/ 101 h 104"/>
                    <a:gd name="TX38" fmla="*/ 106 w 141"/>
                    <a:gd name="TY38" fmla="*/ 101 h 104"/>
                    <a:gd name="TX39" fmla="*/ 138 w 141"/>
                    <a:gd name="TY39" fmla="*/ 69 h 104"/>
                    <a:gd name="TX40" fmla="*/ 106 w 141"/>
                    <a:gd name="TY40" fmla="*/ 37 h 104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  <a:cxn ang="0">
                      <a:pos x="TX15" y="TY15"/>
                    </a:cxn>
                    <a:cxn ang="0">
                      <a:pos x="TX16" y="TY16"/>
                    </a:cxn>
                    <a:cxn ang="0">
                      <a:pos x="TX17" y="TY17"/>
                    </a:cxn>
                    <a:cxn ang="0">
                      <a:pos x="TX18" y="TY18"/>
                    </a:cxn>
                    <a:cxn ang="0">
                      <a:pos x="TX19" y="TY19"/>
                    </a:cxn>
                    <a:cxn ang="0">
                      <a:pos x="TX20" y="TY20"/>
                    </a:cxn>
                    <a:cxn ang="0">
                      <a:pos x="TX21" y="TY21"/>
                    </a:cxn>
                    <a:cxn ang="0">
                      <a:pos x="TX22" y="TY22"/>
                    </a:cxn>
                    <a:cxn ang="0">
                      <a:pos x="TX23" y="TY23"/>
                    </a:cxn>
                    <a:cxn ang="0">
                      <a:pos x="TX24" y="TY24"/>
                    </a:cxn>
                    <a:cxn ang="0">
                      <a:pos x="TX25" y="TY25"/>
                    </a:cxn>
                    <a:cxn ang="0">
                      <a:pos x="TX26" y="TY26"/>
                    </a:cxn>
                    <a:cxn ang="0">
                      <a:pos x="TX27" y="TY27"/>
                    </a:cxn>
                    <a:cxn ang="0">
                      <a:pos x="TX28" y="TY28"/>
                    </a:cxn>
                    <a:cxn ang="0">
                      <a:pos x="TX29" y="TY29"/>
                    </a:cxn>
                    <a:cxn ang="0">
                      <a:pos x="TX30" y="TY30"/>
                    </a:cxn>
                    <a:cxn ang="0">
                      <a:pos x="TX31" y="TY31"/>
                    </a:cxn>
                    <a:cxn ang="0">
                      <a:pos x="TX32" y="TY32"/>
                    </a:cxn>
                    <a:cxn ang="0">
                      <a:pos x="TX33" y="TY33"/>
                    </a:cxn>
                    <a:cxn ang="0">
                      <a:pos x="TX34" y="TY34"/>
                    </a:cxn>
                    <a:cxn ang="0">
                      <a:pos x="TX35" y="TY35"/>
                    </a:cxn>
                    <a:cxn ang="0">
                      <a:pos x="TX36" y="TY36"/>
                    </a:cxn>
                    <a:cxn ang="0">
                      <a:pos x="TX37" y="TY37"/>
                    </a:cxn>
                    <a:cxn ang="0">
                      <a:pos x="TX38" y="TY38"/>
                    </a:cxn>
                    <a:cxn ang="0">
                      <a:pos x="TX39" y="TY39"/>
                    </a:cxn>
                    <a:cxn ang="0">
                      <a:pos x="TX40" y="TY40"/>
                    </a:cxn>
                  </a:cxnLst>
                  <a:rect l="l" t="t" r="r" b="b"/>
                  <a:pathLst>
                    <a:path w="141" h="104">
                      <a:moveTo>
                        <a:pt x="106" y="37"/>
                      </a:moveTo>
                      <a:cubicBezTo>
                        <a:pt x="104" y="37"/>
                        <a:pt x="102" y="37"/>
                        <a:pt x="100" y="38"/>
                      </a:cubicBezTo>
                      <a:cubicBezTo>
                        <a:pt x="100" y="37"/>
                        <a:pt x="100" y="36"/>
                        <a:pt x="100" y="35"/>
                      </a:cubicBezTo>
                      <a:cubicBezTo>
                        <a:pt x="100" y="16"/>
                        <a:pt x="84" y="0"/>
                        <a:pt x="66" y="0"/>
                      </a:cubicBezTo>
                      <a:cubicBezTo>
                        <a:pt x="49" y="0"/>
                        <a:pt x="35" y="13"/>
                        <a:pt x="32" y="29"/>
                      </a:cubicBezTo>
                      <a:cubicBezTo>
                        <a:pt x="28" y="28"/>
                        <a:pt x="25" y="29"/>
                        <a:pt x="22" y="30"/>
                      </a:cubicBezTo>
                      <a:cubicBezTo>
                        <a:pt x="22" y="30"/>
                        <a:pt x="22" y="30"/>
                        <a:pt x="22" y="30"/>
                      </a:cubicBezTo>
                      <a:cubicBezTo>
                        <a:pt x="13" y="33"/>
                        <a:pt x="8" y="42"/>
                        <a:pt x="8" y="51"/>
                      </a:cubicBezTo>
                      <a:cubicBezTo>
                        <a:pt x="8" y="54"/>
                        <a:pt x="8" y="57"/>
                        <a:pt x="10" y="60"/>
                      </a:cubicBezTo>
                      <a:cubicBezTo>
                        <a:pt x="4" y="64"/>
                        <a:pt x="0" y="71"/>
                        <a:pt x="0" y="79"/>
                      </a:cubicBezTo>
                      <a:cubicBezTo>
                        <a:pt x="0" y="91"/>
                        <a:pt x="10" y="101"/>
                        <a:pt x="22" y="101"/>
                      </a:cubicBezTo>
                      <a:cubicBezTo>
                        <a:pt x="45" y="101"/>
                        <a:pt x="45" y="101"/>
                        <a:pt x="45" y="101"/>
                      </a:cubicBezTo>
                      <a:cubicBezTo>
                        <a:pt x="48" y="101"/>
                        <a:pt x="51" y="98"/>
                        <a:pt x="51" y="95"/>
                      </a:cubicBezTo>
                      <a:cubicBezTo>
                        <a:pt x="51" y="92"/>
                        <a:pt x="48" y="89"/>
                        <a:pt x="45" y="89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16" y="89"/>
                        <a:pt x="12" y="84"/>
                        <a:pt x="12" y="79"/>
                      </a:cubicBezTo>
                      <a:cubicBezTo>
                        <a:pt x="12" y="74"/>
                        <a:pt x="16" y="70"/>
                        <a:pt x="20" y="69"/>
                      </a:cubicBezTo>
                      <a:cubicBezTo>
                        <a:pt x="23" y="69"/>
                        <a:pt x="25" y="67"/>
                        <a:pt x="25" y="65"/>
                      </a:cubicBezTo>
                      <a:cubicBezTo>
                        <a:pt x="26" y="62"/>
                        <a:pt x="25" y="60"/>
                        <a:pt x="23" y="58"/>
                      </a:cubicBezTo>
                      <a:cubicBezTo>
                        <a:pt x="21" y="57"/>
                        <a:pt x="20" y="54"/>
                        <a:pt x="20" y="51"/>
                      </a:cubicBezTo>
                      <a:cubicBezTo>
                        <a:pt x="20" y="47"/>
                        <a:pt x="22" y="43"/>
                        <a:pt x="26" y="41"/>
                      </a:cubicBezTo>
                      <a:cubicBezTo>
                        <a:pt x="26" y="41"/>
                        <a:pt x="26" y="41"/>
                        <a:pt x="26" y="41"/>
                      </a:cubicBezTo>
                      <a:cubicBezTo>
                        <a:pt x="29" y="40"/>
                        <a:pt x="32" y="40"/>
                        <a:pt x="35" y="42"/>
                      </a:cubicBezTo>
                      <a:cubicBezTo>
                        <a:pt x="36" y="43"/>
                        <a:pt x="39" y="43"/>
                        <a:pt x="41" y="42"/>
                      </a:cubicBezTo>
                      <a:cubicBezTo>
                        <a:pt x="43" y="41"/>
                        <a:pt x="44" y="39"/>
                        <a:pt x="43" y="36"/>
                      </a:cubicBezTo>
                      <a:cubicBezTo>
                        <a:pt x="43" y="36"/>
                        <a:pt x="43" y="36"/>
                        <a:pt x="43" y="35"/>
                      </a:cubicBezTo>
                      <a:cubicBezTo>
                        <a:pt x="43" y="35"/>
                        <a:pt x="43" y="35"/>
                        <a:pt x="43" y="35"/>
                      </a:cubicBezTo>
                      <a:cubicBezTo>
                        <a:pt x="43" y="22"/>
                        <a:pt x="53" y="12"/>
                        <a:pt x="66" y="12"/>
                      </a:cubicBezTo>
                      <a:cubicBezTo>
                        <a:pt x="78" y="12"/>
                        <a:pt x="88" y="22"/>
                        <a:pt x="88" y="35"/>
                      </a:cubicBezTo>
                      <a:cubicBezTo>
                        <a:pt x="88" y="39"/>
                        <a:pt x="87" y="43"/>
                        <a:pt x="84" y="46"/>
                      </a:cubicBezTo>
                      <a:cubicBezTo>
                        <a:pt x="83" y="49"/>
                        <a:pt x="83" y="52"/>
                        <a:pt x="86" y="54"/>
                      </a:cubicBezTo>
                      <a:cubicBezTo>
                        <a:pt x="88" y="56"/>
                        <a:pt x="91" y="56"/>
                        <a:pt x="93" y="54"/>
                      </a:cubicBezTo>
                      <a:cubicBezTo>
                        <a:pt x="96" y="52"/>
                        <a:pt x="100" y="49"/>
                        <a:pt x="106" y="49"/>
                      </a:cubicBezTo>
                      <a:cubicBezTo>
                        <a:pt x="117" y="49"/>
                        <a:pt x="126" y="58"/>
                        <a:pt x="126" y="69"/>
                      </a:cubicBezTo>
                      <a:cubicBezTo>
                        <a:pt x="126" y="80"/>
                        <a:pt x="117" y="89"/>
                        <a:pt x="106" y="89"/>
                      </a:cubicBezTo>
                      <a:cubicBezTo>
                        <a:pt x="93" y="89"/>
                        <a:pt x="93" y="89"/>
                        <a:pt x="93" y="89"/>
                      </a:cubicBezTo>
                      <a:cubicBezTo>
                        <a:pt x="90" y="89"/>
                        <a:pt x="87" y="92"/>
                        <a:pt x="87" y="95"/>
                      </a:cubicBezTo>
                      <a:cubicBezTo>
                        <a:pt x="87" y="98"/>
                        <a:pt x="90" y="101"/>
                        <a:pt x="93" y="101"/>
                      </a:cubicBezTo>
                      <a:cubicBezTo>
                        <a:pt x="106" y="101"/>
                        <a:pt x="106" y="101"/>
                        <a:pt x="106" y="101"/>
                      </a:cubicBezTo>
                      <a:cubicBezTo>
                        <a:pt x="124" y="101"/>
                        <a:pt x="138" y="87"/>
                        <a:pt x="138" y="69"/>
                      </a:cubicBezTo>
                      <a:cubicBezTo>
                        <a:pt x="138" y="51"/>
                        <a:pt x="124" y="37"/>
                        <a:pt x="106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txBody>
                <a:bodyPr vert="horz" wrap="square" lIns="91440" tIns="45720" rIns="91440" bIns="45720" numCol="1" anchor="t">
                  <a:noAutofit/>
                </a:bodyPr>
                <a:lstStyle/>
                <a:p>
                  <a:pPr marL="0" indent="0" algn="l" defTabSz="914400" eaLnBrk="0" fontAlgn="auto" latinLnBrk="0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610" b="0" cap="none" dirty="0">
                    <a:solidFill>
                      <a:schemeClr val="tx1">
                        <a:lumMod val="75000"/>
                      </a:schemeClr>
                    </a:solidFill>
                    <a:latin typeface="华康黑体W3(P)" panose="020B0300000000000000" pitchFamily="34" charset="-122"/>
                    <a:ea typeface="思源黑体旧字形 ExtraLight" panose="020B0200000000000000" pitchFamily="34" charset="-128"/>
                    <a:sym typeface="思源黑体旧字形 ExtraLight" panose="020B0200000000000000" pitchFamily="34" charset="-128"/>
                  </a:endParaRPr>
                </a:p>
              </p:txBody>
            </p:sp>
            <p:sp>
              <p:nvSpPr>
                <p:cNvPr id="34" name="形状 18456"/>
                <p:cNvSpPr/>
                <p:nvPr/>
              </p:nvSpPr>
              <p:spPr>
                <a:xfrm>
                  <a:off x="4540885" y="3767455"/>
                  <a:ext cx="226695" cy="338455"/>
                </a:xfrm>
                <a:custGeom>
                  <a:avLst/>
                  <a:gdLst>
                    <a:gd name="TX0" fmla="*/ 43 w 57"/>
                    <a:gd name="TY0" fmla="*/ 53 h 86"/>
                    <a:gd name="TX1" fmla="*/ 33 w 57"/>
                    <a:gd name="TY1" fmla="*/ 63 h 86"/>
                    <a:gd name="TX2" fmla="*/ 33 w 57"/>
                    <a:gd name="TY2" fmla="*/ 6 h 86"/>
                    <a:gd name="TX3" fmla="*/ 27 w 57"/>
                    <a:gd name="TY3" fmla="*/ 0 h 86"/>
                    <a:gd name="TX4" fmla="*/ 21 w 57"/>
                    <a:gd name="TY4" fmla="*/ 6 h 86"/>
                    <a:gd name="TX5" fmla="*/ 21 w 57"/>
                    <a:gd name="TY5" fmla="*/ 63 h 86"/>
                    <a:gd name="TX6" fmla="*/ 11 w 57"/>
                    <a:gd name="TY6" fmla="*/ 53 h 86"/>
                    <a:gd name="TX7" fmla="*/ 2 w 57"/>
                    <a:gd name="TY7" fmla="*/ 53 h 86"/>
                    <a:gd name="TX8" fmla="*/ 2 w 57"/>
                    <a:gd name="TY8" fmla="*/ 61 h 86"/>
                    <a:gd name="TX9" fmla="*/ 23 w 57"/>
                    <a:gd name="TY9" fmla="*/ 82 h 86"/>
                    <a:gd name="TX10" fmla="*/ 27 w 57"/>
                    <a:gd name="TY10" fmla="*/ 83 h 86"/>
                    <a:gd name="TX11" fmla="*/ 31 w 57"/>
                    <a:gd name="TY11" fmla="*/ 82 h 86"/>
                    <a:gd name="TX12" fmla="*/ 52 w 57"/>
                    <a:gd name="TY12" fmla="*/ 61 h 86"/>
                    <a:gd name="TX13" fmla="*/ 52 w 57"/>
                    <a:gd name="TY13" fmla="*/ 53 h 86"/>
                    <a:gd name="TX14" fmla="*/ 43 w 57"/>
                    <a:gd name="TY14" fmla="*/ 53 h 86"/>
                  </a:gdLst>
                  <a:ahLst/>
                  <a:cxnLst>
                    <a:cxn ang="0">
                      <a:pos x="TX0" y="TY0"/>
                    </a:cxn>
                    <a:cxn ang="0">
                      <a:pos x="TX1" y="TY1"/>
                    </a:cxn>
                    <a:cxn ang="0">
                      <a:pos x="TX2" y="TY2"/>
                    </a:cxn>
                    <a:cxn ang="0">
                      <a:pos x="TX3" y="TY3"/>
                    </a:cxn>
                    <a:cxn ang="0">
                      <a:pos x="TX4" y="TY4"/>
                    </a:cxn>
                    <a:cxn ang="0">
                      <a:pos x="TX5" y="TY5"/>
                    </a:cxn>
                    <a:cxn ang="0">
                      <a:pos x="TX6" y="TY6"/>
                    </a:cxn>
                    <a:cxn ang="0">
                      <a:pos x="TX7" y="TY7"/>
                    </a:cxn>
                    <a:cxn ang="0">
                      <a:pos x="TX8" y="TY8"/>
                    </a:cxn>
                    <a:cxn ang="0">
                      <a:pos x="TX9" y="TY9"/>
                    </a:cxn>
                    <a:cxn ang="0">
                      <a:pos x="TX10" y="TY10"/>
                    </a:cxn>
                    <a:cxn ang="0">
                      <a:pos x="TX11" y="TY11"/>
                    </a:cxn>
                    <a:cxn ang="0">
                      <a:pos x="TX12" y="TY12"/>
                    </a:cxn>
                    <a:cxn ang="0">
                      <a:pos x="TX13" y="TY13"/>
                    </a:cxn>
                    <a:cxn ang="0">
                      <a:pos x="TX14" y="TY14"/>
                    </a:cxn>
                  </a:cxnLst>
                  <a:rect l="l" t="t" r="r" b="b"/>
                  <a:pathLst>
                    <a:path w="57" h="86">
                      <a:moveTo>
                        <a:pt x="43" y="53"/>
                      </a:moveTo>
                      <a:cubicBezTo>
                        <a:pt x="33" y="63"/>
                        <a:pt x="33" y="63"/>
                        <a:pt x="33" y="6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3" y="2"/>
                        <a:pt x="30" y="0"/>
                        <a:pt x="27" y="0"/>
                      </a:cubicBezTo>
                      <a:cubicBezTo>
                        <a:pt x="24" y="0"/>
                        <a:pt x="21" y="2"/>
                        <a:pt x="21" y="6"/>
                      </a:cubicBezTo>
                      <a:cubicBezTo>
                        <a:pt x="21" y="63"/>
                        <a:pt x="21" y="63"/>
                        <a:pt x="21" y="63"/>
                      </a:cubicBezTo>
                      <a:cubicBezTo>
                        <a:pt x="11" y="53"/>
                        <a:pt x="11" y="53"/>
                        <a:pt x="11" y="53"/>
                      </a:cubicBezTo>
                      <a:cubicBezTo>
                        <a:pt x="8" y="50"/>
                        <a:pt x="5" y="50"/>
                        <a:pt x="2" y="53"/>
                      </a:cubicBezTo>
                      <a:cubicBezTo>
                        <a:pt x="0" y="55"/>
                        <a:pt x="0" y="59"/>
                        <a:pt x="2" y="61"/>
                      </a:cubicBezTo>
                      <a:cubicBezTo>
                        <a:pt x="23" y="82"/>
                        <a:pt x="23" y="82"/>
                        <a:pt x="23" y="82"/>
                      </a:cubicBezTo>
                      <a:cubicBezTo>
                        <a:pt x="24" y="83"/>
                        <a:pt x="25" y="83"/>
                        <a:pt x="27" y="83"/>
                      </a:cubicBezTo>
                      <a:cubicBezTo>
                        <a:pt x="28" y="83"/>
                        <a:pt x="30" y="83"/>
                        <a:pt x="31" y="82"/>
                      </a:cubicBezTo>
                      <a:cubicBezTo>
                        <a:pt x="52" y="61"/>
                        <a:pt x="52" y="61"/>
                        <a:pt x="52" y="61"/>
                      </a:cubicBezTo>
                      <a:cubicBezTo>
                        <a:pt x="54" y="59"/>
                        <a:pt x="54" y="55"/>
                        <a:pt x="52" y="53"/>
                      </a:cubicBezTo>
                      <a:cubicBezTo>
                        <a:pt x="49" y="50"/>
                        <a:pt x="45" y="50"/>
                        <a:pt x="43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</a:ln>
              </p:spPr>
              <p:txBody>
                <a:bodyPr vert="horz" wrap="square" lIns="91440" tIns="45720" rIns="91440" bIns="45720" numCol="1" anchor="t">
                  <a:noAutofit/>
                </a:bodyPr>
                <a:lstStyle/>
                <a:p>
                  <a:pPr marL="0" indent="0" algn="l" defTabSz="914400" eaLnBrk="0" fontAlgn="auto" latinLnBrk="0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</a:pPr>
                  <a:endParaRPr lang="ko-KR" altLang="en-US" sz="1610" b="0" cap="none" dirty="0">
                    <a:solidFill>
                      <a:schemeClr val="tx1">
                        <a:lumMod val="75000"/>
                      </a:schemeClr>
                    </a:solidFill>
                    <a:latin typeface="华康黑体W3(P)" panose="020B0300000000000000" pitchFamily="34" charset="-122"/>
                    <a:ea typeface="思源黑体旧字形 ExtraLight" panose="020B0200000000000000" pitchFamily="34" charset="-128"/>
                    <a:sym typeface="思源黑体旧字形 ExtraLight" panose="020B0200000000000000" pitchFamily="34" charset="-128"/>
                  </a:endParaRPr>
                </a:p>
              </p:txBody>
            </p:sp>
          </p:grpSp>
        </p:grpSp>
        <p:sp>
          <p:nvSpPr>
            <p:cNvPr id="29" name="文本框 28"/>
            <p:cNvSpPr txBox="1"/>
            <p:nvPr/>
          </p:nvSpPr>
          <p:spPr>
            <a:xfrm>
              <a:off x="1170506" y="4061235"/>
              <a:ext cx="271145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4.3.2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170506" y="4420010"/>
              <a:ext cx="2759710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algn="r" defTabSz="508000" eaLnBrk="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4.3.2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55920" y="4246338"/>
            <a:ext cx="5648960" cy="1393190"/>
            <a:chOff x="5455920" y="4246338"/>
            <a:chExt cx="5648960" cy="1393190"/>
          </a:xfrm>
        </p:grpSpPr>
        <p:sp>
          <p:nvSpPr>
            <p:cNvPr id="36" name="形状 11"/>
            <p:cNvSpPr/>
            <p:nvPr/>
          </p:nvSpPr>
          <p:spPr>
            <a:xfrm>
              <a:off x="6713855" y="4609558"/>
              <a:ext cx="1340485" cy="445135"/>
            </a:xfrm>
            <a:custGeom>
              <a:avLst/>
              <a:gdLst>
                <a:gd name="TX0" fmla="*/ 0 w 642"/>
                <a:gd name="TY0" fmla="*/ 210 h 213"/>
                <a:gd name="TX1" fmla="*/ 318 w 642"/>
                <a:gd name="TY1" fmla="*/ 210 h 213"/>
                <a:gd name="TX2" fmla="*/ 318 w 642"/>
                <a:gd name="TY2" fmla="*/ 0 h 213"/>
                <a:gd name="TX3" fmla="*/ 639 w 642"/>
                <a:gd name="TY3" fmla="*/ 0 h 21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</a:cxnLst>
              <a:rect l="l" t="t" r="r" b="b"/>
              <a:pathLst>
                <a:path w="642" h="213">
                  <a:moveTo>
                    <a:pt x="0" y="210"/>
                  </a:moveTo>
                  <a:lnTo>
                    <a:pt x="318" y="210"/>
                  </a:lnTo>
                  <a:lnTo>
                    <a:pt x="318" y="0"/>
                  </a:lnTo>
                  <a:lnTo>
                    <a:pt x="639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  <a:round/>
              <a:tailEnd type="oval" w="sm" len="sm"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defTabSz="914400" eaLnBrk="0" fontAlgn="auto" latinLnBrk="0"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705" b="0" cap="none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455920" y="4417788"/>
              <a:ext cx="1264285" cy="1221740"/>
              <a:chOff x="5455920" y="4417788"/>
              <a:chExt cx="1264285" cy="1221740"/>
            </a:xfrm>
          </p:grpSpPr>
          <p:sp>
            <p:nvSpPr>
              <p:cNvPr id="40" name="形状 8"/>
              <p:cNvSpPr/>
              <p:nvPr/>
            </p:nvSpPr>
            <p:spPr>
              <a:xfrm>
                <a:off x="5455920" y="4417788"/>
                <a:ext cx="1264285" cy="1221740"/>
              </a:xfrm>
              <a:prstGeom prst="ellipse">
                <a:avLst/>
              </a:prstGeom>
              <a:solidFill>
                <a:srgbClr val="465F73"/>
              </a:solidFill>
              <a:ln w="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914400" eaLnBrk="0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705" b="0" cap="none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endParaRPr>
              </a:p>
            </p:txBody>
          </p:sp>
          <p:sp>
            <p:nvSpPr>
              <p:cNvPr id="41" name="形状 18457"/>
              <p:cNvSpPr/>
              <p:nvPr/>
            </p:nvSpPr>
            <p:spPr>
              <a:xfrm>
                <a:off x="5840095" y="4784818"/>
                <a:ext cx="512445" cy="525780"/>
              </a:xfrm>
              <a:custGeom>
                <a:avLst/>
                <a:gdLst>
                  <a:gd name="TX0" fmla="*/ 111 w 135"/>
                  <a:gd name="TY0" fmla="*/ 56 h 143"/>
                  <a:gd name="TX1" fmla="*/ 103 w 135"/>
                  <a:gd name="TY1" fmla="*/ 56 h 143"/>
                  <a:gd name="TX2" fmla="*/ 103 w 135"/>
                  <a:gd name="TY2" fmla="*/ 37 h 143"/>
                  <a:gd name="TX3" fmla="*/ 66 w 135"/>
                  <a:gd name="TY3" fmla="*/ 0 h 143"/>
                  <a:gd name="TX4" fmla="*/ 29 w 135"/>
                  <a:gd name="TY4" fmla="*/ 37 h 143"/>
                  <a:gd name="TX5" fmla="*/ 29 w 135"/>
                  <a:gd name="TY5" fmla="*/ 55 h 143"/>
                  <a:gd name="TX6" fmla="*/ 21 w 135"/>
                  <a:gd name="TY6" fmla="*/ 55 h 143"/>
                  <a:gd name="TX7" fmla="*/ 0 w 135"/>
                  <a:gd name="TY7" fmla="*/ 76 h 143"/>
                  <a:gd name="TX8" fmla="*/ 21 w 135"/>
                  <a:gd name="TY8" fmla="*/ 97 h 143"/>
                  <a:gd name="TX9" fmla="*/ 41 w 135"/>
                  <a:gd name="TY9" fmla="*/ 97 h 143"/>
                  <a:gd name="TX10" fmla="*/ 41 w 135"/>
                  <a:gd name="TY10" fmla="*/ 57 h 143"/>
                  <a:gd name="TX11" fmla="*/ 41 w 135"/>
                  <a:gd name="TY11" fmla="*/ 55 h 143"/>
                  <a:gd name="TX12" fmla="*/ 41 w 135"/>
                  <a:gd name="TY12" fmla="*/ 37 h 143"/>
                  <a:gd name="TX13" fmla="*/ 66 w 135"/>
                  <a:gd name="TY13" fmla="*/ 12 h 143"/>
                  <a:gd name="TX14" fmla="*/ 91 w 135"/>
                  <a:gd name="TY14" fmla="*/ 37 h 143"/>
                  <a:gd name="TX15" fmla="*/ 91 w 135"/>
                  <a:gd name="TY15" fmla="*/ 56 h 143"/>
                  <a:gd name="TX16" fmla="*/ 91 w 135"/>
                  <a:gd name="TY16" fmla="*/ 59 h 143"/>
                  <a:gd name="TX17" fmla="*/ 91 w 135"/>
                  <a:gd name="TY17" fmla="*/ 92 h 143"/>
                  <a:gd name="TX18" fmla="*/ 91 w 135"/>
                  <a:gd name="TY18" fmla="*/ 98 h 143"/>
                  <a:gd name="TX19" fmla="*/ 91 w 135"/>
                  <a:gd name="TY19" fmla="*/ 109 h 143"/>
                  <a:gd name="TX20" fmla="*/ 81 w 135"/>
                  <a:gd name="TY20" fmla="*/ 119 h 143"/>
                  <a:gd name="TX21" fmla="*/ 79 w 135"/>
                  <a:gd name="TY21" fmla="*/ 119 h 143"/>
                  <a:gd name="TX22" fmla="*/ 66 w 135"/>
                  <a:gd name="TY22" fmla="*/ 110 h 143"/>
                  <a:gd name="TX23" fmla="*/ 51 w 135"/>
                  <a:gd name="TY23" fmla="*/ 125 h 143"/>
                  <a:gd name="TX24" fmla="*/ 66 w 135"/>
                  <a:gd name="TY24" fmla="*/ 140 h 143"/>
                  <a:gd name="TX25" fmla="*/ 79 w 135"/>
                  <a:gd name="TY25" fmla="*/ 131 h 143"/>
                  <a:gd name="TX26" fmla="*/ 81 w 135"/>
                  <a:gd name="TY26" fmla="*/ 131 h 143"/>
                  <a:gd name="TX27" fmla="*/ 103 w 135"/>
                  <a:gd name="TY27" fmla="*/ 109 h 143"/>
                  <a:gd name="TX28" fmla="*/ 103 w 135"/>
                  <a:gd name="TY28" fmla="*/ 98 h 143"/>
                  <a:gd name="TX29" fmla="*/ 111 w 135"/>
                  <a:gd name="TY29" fmla="*/ 98 h 143"/>
                  <a:gd name="TX30" fmla="*/ 132 w 135"/>
                  <a:gd name="TY30" fmla="*/ 77 h 143"/>
                  <a:gd name="TX31" fmla="*/ 111 w 135"/>
                  <a:gd name="TY31" fmla="*/ 56 h 143"/>
                  <a:gd name="TX33" fmla="*/ 29 w 135"/>
                  <a:gd name="TY33" fmla="*/ 85 h 143"/>
                  <a:gd name="TX34" fmla="*/ 21 w 135"/>
                  <a:gd name="TY34" fmla="*/ 85 h 143"/>
                  <a:gd name="TX35" fmla="*/ 12 w 135"/>
                  <a:gd name="TY35" fmla="*/ 76 h 143"/>
                  <a:gd name="TX36" fmla="*/ 21 w 135"/>
                  <a:gd name="TY36" fmla="*/ 67 h 143"/>
                  <a:gd name="TX37" fmla="*/ 29 w 135"/>
                  <a:gd name="TY37" fmla="*/ 67 h 143"/>
                  <a:gd name="TX38" fmla="*/ 29 w 135"/>
                  <a:gd name="TY38" fmla="*/ 85 h 143"/>
                  <a:gd name="TX40" fmla="*/ 111 w 135"/>
                  <a:gd name="TY40" fmla="*/ 86 h 143"/>
                  <a:gd name="TX41" fmla="*/ 103 w 135"/>
                  <a:gd name="TY41" fmla="*/ 86 h 143"/>
                  <a:gd name="TX42" fmla="*/ 103 w 135"/>
                  <a:gd name="TY42" fmla="*/ 68 h 143"/>
                  <a:gd name="TX43" fmla="*/ 111 w 135"/>
                  <a:gd name="TY43" fmla="*/ 68 h 143"/>
                  <a:gd name="TX44" fmla="*/ 120 w 135"/>
                  <a:gd name="TY44" fmla="*/ 77 h 143"/>
                  <a:gd name="TX45" fmla="*/ 111 w 135"/>
                  <a:gd name="TY45" fmla="*/ 86 h 143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</a:cxnLst>
                <a:rect l="l" t="t" r="r" b="b"/>
                <a:pathLst>
                  <a:path w="135" h="143">
                    <a:moveTo>
                      <a:pt x="111" y="56"/>
                    </a:moveTo>
                    <a:cubicBezTo>
                      <a:pt x="103" y="56"/>
                      <a:pt x="103" y="56"/>
                      <a:pt x="103" y="56"/>
                    </a:cubicBezTo>
                    <a:cubicBezTo>
                      <a:pt x="103" y="37"/>
                      <a:pt x="103" y="37"/>
                      <a:pt x="103" y="37"/>
                    </a:cubicBezTo>
                    <a:cubicBezTo>
                      <a:pt x="103" y="16"/>
                      <a:pt x="86" y="0"/>
                      <a:pt x="66" y="0"/>
                    </a:cubicBezTo>
                    <a:cubicBezTo>
                      <a:pt x="46" y="0"/>
                      <a:pt x="29" y="16"/>
                      <a:pt x="29" y="37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9" y="55"/>
                      <a:pt x="0" y="65"/>
                      <a:pt x="0" y="76"/>
                    </a:cubicBezTo>
                    <a:cubicBezTo>
                      <a:pt x="0" y="88"/>
                      <a:pt x="9" y="97"/>
                      <a:pt x="21" y="97"/>
                    </a:cubicBezTo>
                    <a:cubicBezTo>
                      <a:pt x="41" y="97"/>
                      <a:pt x="41" y="97"/>
                      <a:pt x="41" y="9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1" y="23"/>
                      <a:pt x="52" y="12"/>
                      <a:pt x="66" y="12"/>
                    </a:cubicBezTo>
                    <a:cubicBezTo>
                      <a:pt x="80" y="12"/>
                      <a:pt x="91" y="23"/>
                      <a:pt x="91" y="37"/>
                    </a:cubicBezTo>
                    <a:cubicBezTo>
                      <a:pt x="91" y="56"/>
                      <a:pt x="91" y="56"/>
                      <a:pt x="91" y="56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98"/>
                      <a:pt x="91" y="98"/>
                      <a:pt x="91" y="98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1" y="114"/>
                      <a:pt x="86" y="119"/>
                      <a:pt x="81" y="119"/>
                    </a:cubicBezTo>
                    <a:cubicBezTo>
                      <a:pt x="79" y="119"/>
                      <a:pt x="79" y="119"/>
                      <a:pt x="79" y="119"/>
                    </a:cubicBezTo>
                    <a:cubicBezTo>
                      <a:pt x="77" y="114"/>
                      <a:pt x="72" y="110"/>
                      <a:pt x="66" y="110"/>
                    </a:cubicBezTo>
                    <a:cubicBezTo>
                      <a:pt x="58" y="110"/>
                      <a:pt x="51" y="117"/>
                      <a:pt x="51" y="125"/>
                    </a:cubicBezTo>
                    <a:cubicBezTo>
                      <a:pt x="51" y="133"/>
                      <a:pt x="58" y="140"/>
                      <a:pt x="66" y="140"/>
                    </a:cubicBezTo>
                    <a:cubicBezTo>
                      <a:pt x="72" y="140"/>
                      <a:pt x="77" y="136"/>
                      <a:pt x="79" y="131"/>
                    </a:cubicBezTo>
                    <a:cubicBezTo>
                      <a:pt x="81" y="131"/>
                      <a:pt x="81" y="131"/>
                      <a:pt x="81" y="131"/>
                    </a:cubicBezTo>
                    <a:cubicBezTo>
                      <a:pt x="93" y="131"/>
                      <a:pt x="103" y="121"/>
                      <a:pt x="103" y="109"/>
                    </a:cubicBezTo>
                    <a:cubicBezTo>
                      <a:pt x="103" y="98"/>
                      <a:pt x="103" y="98"/>
                      <a:pt x="103" y="98"/>
                    </a:cubicBezTo>
                    <a:cubicBezTo>
                      <a:pt x="111" y="98"/>
                      <a:pt x="111" y="98"/>
                      <a:pt x="111" y="98"/>
                    </a:cubicBezTo>
                    <a:cubicBezTo>
                      <a:pt x="123" y="98"/>
                      <a:pt x="132" y="89"/>
                      <a:pt x="132" y="77"/>
                    </a:cubicBezTo>
                    <a:cubicBezTo>
                      <a:pt x="132" y="66"/>
                      <a:pt x="123" y="56"/>
                      <a:pt x="111" y="56"/>
                    </a:cubicBezTo>
                    <a:close/>
                    <a:moveTo>
                      <a:pt x="29" y="85"/>
                    </a:moveTo>
                    <a:cubicBezTo>
                      <a:pt x="21" y="85"/>
                      <a:pt x="21" y="85"/>
                      <a:pt x="21" y="85"/>
                    </a:cubicBezTo>
                    <a:cubicBezTo>
                      <a:pt x="16" y="85"/>
                      <a:pt x="12" y="81"/>
                      <a:pt x="12" y="76"/>
                    </a:cubicBezTo>
                    <a:cubicBezTo>
                      <a:pt x="12" y="71"/>
                      <a:pt x="16" y="67"/>
                      <a:pt x="21" y="67"/>
                    </a:cubicBezTo>
                    <a:cubicBezTo>
                      <a:pt x="29" y="67"/>
                      <a:pt x="29" y="67"/>
                      <a:pt x="29" y="67"/>
                    </a:cubicBezTo>
                    <a:lnTo>
                      <a:pt x="29" y="85"/>
                    </a:lnTo>
                    <a:close/>
                    <a:moveTo>
                      <a:pt x="111" y="86"/>
                    </a:moveTo>
                    <a:cubicBezTo>
                      <a:pt x="103" y="86"/>
                      <a:pt x="103" y="86"/>
                      <a:pt x="103" y="86"/>
                    </a:cubicBezTo>
                    <a:cubicBezTo>
                      <a:pt x="103" y="68"/>
                      <a:pt x="103" y="68"/>
                      <a:pt x="103" y="68"/>
                    </a:cubicBezTo>
                    <a:cubicBezTo>
                      <a:pt x="111" y="68"/>
                      <a:pt x="111" y="68"/>
                      <a:pt x="111" y="68"/>
                    </a:cubicBezTo>
                    <a:cubicBezTo>
                      <a:pt x="116" y="68"/>
                      <a:pt x="120" y="72"/>
                      <a:pt x="120" y="77"/>
                    </a:cubicBezTo>
                    <a:cubicBezTo>
                      <a:pt x="120" y="82"/>
                      <a:pt x="116" y="86"/>
                      <a:pt x="111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txBody>
              <a:bodyPr vert="horz" wrap="square" lIns="91440" tIns="45720" rIns="91440" bIns="45720" numCol="1" anchor="t">
                <a:noAutofit/>
              </a:bodyPr>
              <a:lstStyle/>
              <a:p>
                <a:pPr marL="0" indent="0" defTabSz="914400" eaLnBrk="0" fontAlgn="auto" latinLnBrk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</a:pPr>
                <a:endParaRPr lang="ko-KR" altLang="en-US" sz="1705" b="0" cap="none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思源黑体旧字形 ExtraLight" panose="020B0200000000000000" pitchFamily="34" charset="-128"/>
                  <a:sym typeface="思源黑体旧字形 ExtraLight" panose="020B0200000000000000" pitchFamily="34" charset="-128"/>
                </a:endParaRPr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>
              <a:off x="8054340" y="4246338"/>
              <a:ext cx="3050540" cy="416781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 eaLnBrk="0"/>
              <a:r>
                <a:rPr lang="zh-CN" altLang="en-US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b="1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4.3.4</a:t>
              </a:r>
              <a:endParaRPr lang="ko-KR" altLang="en-US" b="1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思源黑体旧字形 ExtraLight" panose="020B0200000000000000" pitchFamily="34" charset="-128"/>
                <a:sym typeface="思源黑体旧字形 ExtraLight" panose="020B0200000000000000" pitchFamily="34" charset="-128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54340" y="4622258"/>
              <a:ext cx="2758803" cy="339837"/>
            </a:xfrm>
            <a:prstGeom prst="rect">
              <a:avLst/>
            </a:prstGeom>
            <a:noFill/>
            <a:ln w="0">
              <a:noFill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defTabSz="508000"/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小标题</a:t>
              </a: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4.3.4</a:t>
              </a: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康黑体W3(P)" panose="020B0300000000000000" pitchFamily="34" charset="-122"/>
                  <a:ea typeface="华康黑体W3(P)" panose="020B0300000000000000" pitchFamily="34" charset="-122"/>
                  <a:sym typeface="思源黑体旧字形 ExtraLight" panose="020B0200000000000000" pitchFamily="34" charset="-128"/>
                </a:rPr>
                <a:t>内容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思源黑体旧字形 ExtraLight" panose="020B0200000000000000" pitchFamily="34" charset="-128"/>
              </a:endParaRP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08427041-D26E-EF2E-D557-4B6F5F85EE1F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4.3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38" y="3068055"/>
            <a:ext cx="4803775" cy="2378075"/>
          </a:xfrm>
          <a:prstGeom prst="rect">
            <a:avLst/>
          </a:prstGeom>
          <a:noFill/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0" y="4307892"/>
            <a:ext cx="12198350" cy="1634285"/>
            <a:chOff x="0" y="4451902"/>
            <a:chExt cx="12198350" cy="1634285"/>
          </a:xfrm>
        </p:grpSpPr>
        <p:sp>
          <p:nvSpPr>
            <p:cNvPr id="4121" name="椭圆 1"/>
            <p:cNvSpPr>
              <a:spLocks noChangeArrowheads="1"/>
            </p:cNvSpPr>
            <p:nvPr/>
          </p:nvSpPr>
          <p:spPr bwMode="auto">
            <a:xfrm>
              <a:off x="4990047" y="4451902"/>
              <a:ext cx="2228550" cy="1136650"/>
            </a:xfrm>
            <a:custGeom>
              <a:avLst/>
              <a:gdLst>
                <a:gd name="T0" fmla="*/ 393027 w 792088"/>
                <a:gd name="T1" fmla="*/ 0 h 404664"/>
                <a:gd name="T2" fmla="*/ 786054 w 792088"/>
                <a:gd name="T3" fmla="*/ 390442 h 404664"/>
                <a:gd name="T4" fmla="*/ 785191 w 792088"/>
                <a:gd name="T5" fmla="*/ 398938 h 404664"/>
                <a:gd name="T6" fmla="*/ 861 w 792088"/>
                <a:gd name="T7" fmla="*/ 398938 h 404664"/>
                <a:gd name="T8" fmla="*/ 0 w 792088"/>
                <a:gd name="T9" fmla="*/ 390442 h 404664"/>
                <a:gd name="T10" fmla="*/ 393027 w 792088"/>
                <a:gd name="T11" fmla="*/ 0 h 4046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92088" h="404664"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lnTo>
                    <a:pt x="791219" y="404664"/>
                  </a:lnTo>
                  <a:lnTo>
                    <a:pt x="869" y="404664"/>
                  </a:lnTo>
                  <a:cubicBezTo>
                    <a:pt x="31" y="401809"/>
                    <a:pt x="0" y="398930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rgbClr val="465F73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文本框 13"/>
            <p:cNvSpPr>
              <a:spLocks noChangeArrowheads="1"/>
            </p:cNvSpPr>
            <p:nvPr/>
          </p:nvSpPr>
          <p:spPr bwMode="auto">
            <a:xfrm>
              <a:off x="5273215" y="4797889"/>
              <a:ext cx="1655762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4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Calibri" panose="020F0502020204030204" pitchFamily="34" charset="0"/>
                </a:rPr>
                <a:t>目录</a:t>
              </a:r>
              <a:endParaRPr lang="zh-CN" altLang="en-US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</a:endParaRPr>
            </a:p>
          </p:txBody>
        </p:sp>
        <p:sp>
          <p:nvSpPr>
            <p:cNvPr id="30" name="矩形 6"/>
            <p:cNvSpPr>
              <a:spLocks noChangeArrowheads="1"/>
            </p:cNvSpPr>
            <p:nvPr/>
          </p:nvSpPr>
          <p:spPr bwMode="auto">
            <a:xfrm>
              <a:off x="0" y="5582949"/>
              <a:ext cx="12198350" cy="431800"/>
            </a:xfrm>
            <a:prstGeom prst="rect">
              <a:avLst/>
            </a:prstGeom>
            <a:solidFill>
              <a:srgbClr val="465F73"/>
            </a:solidFill>
            <a:ln>
              <a:noFill/>
            </a:ln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31" name="矩形 1"/>
            <p:cNvSpPr>
              <a:spLocks noChangeArrowheads="1"/>
            </p:cNvSpPr>
            <p:nvPr/>
          </p:nvSpPr>
          <p:spPr bwMode="auto">
            <a:xfrm>
              <a:off x="0" y="6014749"/>
              <a:ext cx="12198350" cy="71438"/>
            </a:xfrm>
            <a:prstGeom prst="rect">
              <a:avLst/>
            </a:prstGeom>
            <a:solidFill>
              <a:srgbClr val="E1A698"/>
            </a:solidFill>
            <a:ln>
              <a:noFill/>
            </a:ln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1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8" name="TextBox 15"/>
            <p:cNvSpPr>
              <a:spLocks noChangeArrowheads="1"/>
            </p:cNvSpPr>
            <p:nvPr/>
          </p:nvSpPr>
          <p:spPr bwMode="auto">
            <a:xfrm>
              <a:off x="5268119" y="5487951"/>
              <a:ext cx="1655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Agency FB" panose="020B0503020202020204" pitchFamily="34" charset="0"/>
                </a:rPr>
                <a:t>Contents 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Agency FB" panose="020B0503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174875" y="981624"/>
            <a:ext cx="2079625" cy="4018418"/>
            <a:chOff x="2174875" y="1125634"/>
            <a:chExt cx="2079625" cy="4018418"/>
          </a:xfrm>
        </p:grpSpPr>
        <p:grpSp>
          <p:nvGrpSpPr>
            <p:cNvPr id="2" name="组合 12"/>
            <p:cNvGrpSpPr/>
            <p:nvPr/>
          </p:nvGrpSpPr>
          <p:grpSpPr bwMode="auto">
            <a:xfrm>
              <a:off x="3562350" y="4451902"/>
              <a:ext cx="692150" cy="692150"/>
              <a:chOff x="0" y="0"/>
              <a:chExt cx="692150" cy="6921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388" name="椭圆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150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465F73"/>
                </a:solidFill>
                <a:bevel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400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389" name="椭圆 14"/>
              <p:cNvSpPr>
                <a:spLocks noChangeArrowheads="1"/>
              </p:cNvSpPr>
              <p:nvPr/>
            </p:nvSpPr>
            <p:spPr bwMode="auto">
              <a:xfrm>
                <a:off x="76200" y="76200"/>
                <a:ext cx="539750" cy="539750"/>
              </a:xfrm>
              <a:prstGeom prst="ellipse">
                <a:avLst/>
              </a:prstGeom>
              <a:solidFill>
                <a:srgbClr val="465F73"/>
              </a:solidFill>
              <a:ln w="6350">
                <a:solidFill>
                  <a:srgbClr val="465F73"/>
                </a:solidFill>
                <a:bevel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 dirty="0">
                    <a:solidFill>
                      <a:srgbClr val="FFFFFF"/>
                    </a:solidFill>
                    <a:latin typeface="华康圆体W5(P)" panose="020F0500000000000000" pitchFamily="34" charset="-122"/>
                    <a:ea typeface="华康圆体W5(P)" panose="020F0500000000000000" pitchFamily="34" charset="-122"/>
                    <a:sym typeface="Impact" panose="020B0806030902050204" pitchFamily="34" charset="0"/>
                  </a:rPr>
                  <a:t>1</a:t>
                </a:r>
                <a:endParaRPr lang="zh-CN" altLang="en-US" sz="4000" dirty="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117" name="任意多边形 27"/>
            <p:cNvSpPr>
              <a:spLocks noChangeArrowheads="1"/>
            </p:cNvSpPr>
            <p:nvPr/>
          </p:nvSpPr>
          <p:spPr bwMode="auto">
            <a:xfrm rot="5400000" flipV="1">
              <a:off x="2011362" y="3205715"/>
              <a:ext cx="2384425" cy="565150"/>
            </a:xfrm>
            <a:custGeom>
              <a:avLst/>
              <a:gdLst>
                <a:gd name="T0" fmla="*/ 5544754 w 1799772"/>
                <a:gd name="T1" fmla="*/ 8145378 h 232228"/>
                <a:gd name="T2" fmla="*/ 4695151 w 1799772"/>
                <a:gd name="T3" fmla="*/ 0 h 232228"/>
                <a:gd name="T4" fmla="*/ 0 w 1799772"/>
                <a:gd name="T5" fmla="*/ 0 h 232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99772" h="232228">
                  <a:moveTo>
                    <a:pt x="1799772" y="23222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465F73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康圆体W5(P)" panose="020F0500000000000000" pitchFamily="34" charset="-122"/>
                <a:ea typeface="华康圆体W5(P)" panose="020F0500000000000000" pitchFamily="34" charset="-122"/>
              </a:endParaRPr>
            </a:p>
          </p:txBody>
        </p:sp>
        <p:sp>
          <p:nvSpPr>
            <p:cNvPr id="4099" name="椭圆 8"/>
            <p:cNvSpPr>
              <a:spLocks noChangeArrowheads="1"/>
            </p:cNvSpPr>
            <p:nvPr/>
          </p:nvSpPr>
          <p:spPr bwMode="auto">
            <a:xfrm>
              <a:off x="2174875" y="1125634"/>
              <a:ext cx="1655763" cy="1655762"/>
            </a:xfrm>
            <a:prstGeom prst="ellipse">
              <a:avLst/>
            </a:prstGeom>
            <a:solidFill>
              <a:srgbClr val="465F73"/>
            </a:solidFill>
            <a:ln w="25400">
              <a:solidFill>
                <a:schemeClr val="bg1"/>
              </a:solidFill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小标题</a:t>
              </a:r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03700" y="981624"/>
            <a:ext cx="1655763" cy="2689681"/>
            <a:chOff x="4203700" y="1125634"/>
            <a:chExt cx="1655763" cy="2689681"/>
          </a:xfrm>
        </p:grpSpPr>
        <p:grpSp>
          <p:nvGrpSpPr>
            <p:cNvPr id="3" name="组合 15"/>
            <p:cNvGrpSpPr/>
            <p:nvPr/>
          </p:nvGrpSpPr>
          <p:grpSpPr bwMode="auto">
            <a:xfrm>
              <a:off x="4903788" y="3123165"/>
              <a:ext cx="692150" cy="692150"/>
              <a:chOff x="0" y="0"/>
              <a:chExt cx="692150" cy="6921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386" name="椭圆 1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150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945357"/>
                </a:solidFill>
                <a:bevel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400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387" name="椭圆 17"/>
              <p:cNvSpPr>
                <a:spLocks noChangeArrowheads="1"/>
              </p:cNvSpPr>
              <p:nvPr/>
            </p:nvSpPr>
            <p:spPr bwMode="auto">
              <a:xfrm>
                <a:off x="76200" y="76200"/>
                <a:ext cx="539750" cy="539750"/>
              </a:xfrm>
              <a:prstGeom prst="ellipse">
                <a:avLst/>
              </a:prstGeom>
              <a:solidFill>
                <a:srgbClr val="945357"/>
              </a:solidFill>
              <a:ln w="6350">
                <a:solidFill>
                  <a:srgbClr val="945357"/>
                </a:solidFill>
                <a:bevel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 dirty="0">
                    <a:solidFill>
                      <a:srgbClr val="FFFFFF"/>
                    </a:solidFill>
                    <a:latin typeface="华康圆体W5(P)" panose="020F0500000000000000" pitchFamily="34" charset="-122"/>
                    <a:ea typeface="华康圆体W5(P)" panose="020F0500000000000000" pitchFamily="34" charset="-122"/>
                    <a:sym typeface="Impact" panose="020B0806030902050204" pitchFamily="34" charset="0"/>
                  </a:rPr>
                  <a:t>2</a:t>
                </a:r>
                <a:endParaRPr lang="zh-CN" altLang="en-US" sz="4000" dirty="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116" name="任意多边形 25"/>
            <p:cNvSpPr>
              <a:spLocks noChangeArrowheads="1"/>
            </p:cNvSpPr>
            <p:nvPr/>
          </p:nvSpPr>
          <p:spPr bwMode="auto">
            <a:xfrm rot="5400000">
              <a:off x="4660900" y="2642153"/>
              <a:ext cx="739775" cy="107950"/>
            </a:xfrm>
            <a:custGeom>
              <a:avLst/>
              <a:gdLst>
                <a:gd name="T0" fmla="*/ 738415 w 740229"/>
                <a:gd name="T1" fmla="*/ 0 h 406400"/>
                <a:gd name="T2" fmla="*/ 579149 w 740229"/>
                <a:gd name="T3" fmla="*/ 2023 h 406400"/>
                <a:gd name="T4" fmla="*/ 0 w 740229"/>
                <a:gd name="T5" fmla="*/ 2023 h 406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229" h="406400">
                  <a:moveTo>
                    <a:pt x="740229" y="0"/>
                  </a:moveTo>
                  <a:lnTo>
                    <a:pt x="580572" y="406400"/>
                  </a:lnTo>
                  <a:lnTo>
                    <a:pt x="0" y="406400"/>
                  </a:lnTo>
                </a:path>
              </a:pathLst>
            </a:custGeom>
            <a:noFill/>
            <a:ln w="38100">
              <a:solidFill>
                <a:srgbClr val="945357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康圆体W5(P)" panose="020F0500000000000000" pitchFamily="34" charset="-122"/>
                <a:ea typeface="华康圆体W5(P)" panose="020F0500000000000000" pitchFamily="34" charset="-122"/>
              </a:endParaRPr>
            </a:p>
          </p:txBody>
        </p:sp>
        <p:sp>
          <p:nvSpPr>
            <p:cNvPr id="4100" name="椭圆 9"/>
            <p:cNvSpPr>
              <a:spLocks noChangeArrowheads="1"/>
            </p:cNvSpPr>
            <p:nvPr/>
          </p:nvSpPr>
          <p:spPr bwMode="auto">
            <a:xfrm>
              <a:off x="4203700" y="1125634"/>
              <a:ext cx="1655763" cy="1655762"/>
            </a:xfrm>
            <a:prstGeom prst="ellipse">
              <a:avLst/>
            </a:prstGeom>
            <a:solidFill>
              <a:srgbClr val="945357"/>
            </a:solidFill>
            <a:ln w="25400">
              <a:solidFill>
                <a:schemeClr val="bg1"/>
              </a:solidFill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小标题</a:t>
              </a:r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30938" y="981624"/>
            <a:ext cx="1655762" cy="2689681"/>
            <a:chOff x="6230938" y="1125634"/>
            <a:chExt cx="1655762" cy="2689681"/>
          </a:xfrm>
        </p:grpSpPr>
        <p:grpSp>
          <p:nvGrpSpPr>
            <p:cNvPr id="4" name="组合 18"/>
            <p:cNvGrpSpPr/>
            <p:nvPr/>
          </p:nvGrpSpPr>
          <p:grpSpPr bwMode="auto">
            <a:xfrm>
              <a:off x="6519863" y="3123165"/>
              <a:ext cx="692150" cy="692150"/>
              <a:chOff x="0" y="0"/>
              <a:chExt cx="692150" cy="6921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384" name="椭圆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2150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568491"/>
                </a:solidFill>
                <a:bevel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400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385" name="椭圆 20"/>
              <p:cNvSpPr>
                <a:spLocks noChangeArrowheads="1"/>
              </p:cNvSpPr>
              <p:nvPr/>
            </p:nvSpPr>
            <p:spPr bwMode="auto">
              <a:xfrm>
                <a:off x="73025" y="76200"/>
                <a:ext cx="539750" cy="539750"/>
              </a:xfrm>
              <a:prstGeom prst="ellipse">
                <a:avLst/>
              </a:prstGeom>
              <a:solidFill>
                <a:srgbClr val="568491"/>
              </a:solidFill>
              <a:ln w="6350">
                <a:noFill/>
                <a:round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>
                    <a:solidFill>
                      <a:srgbClr val="FFFFFF"/>
                    </a:solidFill>
                    <a:latin typeface="华康圆体W5(P)" panose="020F0500000000000000" pitchFamily="34" charset="-122"/>
                    <a:ea typeface="华康圆体W5(P)" panose="020F0500000000000000" pitchFamily="34" charset="-122"/>
                    <a:sym typeface="Impact" panose="020B0806030902050204" pitchFamily="34" charset="0"/>
                  </a:rPr>
                  <a:t>3</a:t>
                </a:r>
                <a:endParaRPr lang="zh-CN" altLang="en-US" sz="400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120" name="任意多边形 32"/>
            <p:cNvSpPr>
              <a:spLocks noChangeArrowheads="1"/>
            </p:cNvSpPr>
            <p:nvPr/>
          </p:nvSpPr>
          <p:spPr bwMode="auto">
            <a:xfrm rot="5400000" flipV="1">
              <a:off x="6689725" y="2642153"/>
              <a:ext cx="739775" cy="107950"/>
            </a:xfrm>
            <a:custGeom>
              <a:avLst/>
              <a:gdLst>
                <a:gd name="T0" fmla="*/ 738415 w 740229"/>
                <a:gd name="T1" fmla="*/ 0 h 406400"/>
                <a:gd name="T2" fmla="*/ 579149 w 740229"/>
                <a:gd name="T3" fmla="*/ 2023 h 406400"/>
                <a:gd name="T4" fmla="*/ 0 w 740229"/>
                <a:gd name="T5" fmla="*/ 2023 h 406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229" h="406400">
                  <a:moveTo>
                    <a:pt x="740229" y="0"/>
                  </a:moveTo>
                  <a:lnTo>
                    <a:pt x="580572" y="406400"/>
                  </a:lnTo>
                  <a:lnTo>
                    <a:pt x="0" y="406400"/>
                  </a:lnTo>
                </a:path>
              </a:pathLst>
            </a:custGeom>
            <a:noFill/>
            <a:ln w="38100">
              <a:solidFill>
                <a:srgbClr val="568491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康圆体W5(P)" panose="020F0500000000000000" pitchFamily="34" charset="-122"/>
                <a:ea typeface="华康圆体W5(P)" panose="020F0500000000000000" pitchFamily="34" charset="-122"/>
              </a:endParaRPr>
            </a:p>
          </p:txBody>
        </p:sp>
        <p:sp>
          <p:nvSpPr>
            <p:cNvPr id="4101" name="椭圆 10"/>
            <p:cNvSpPr>
              <a:spLocks noChangeArrowheads="1"/>
            </p:cNvSpPr>
            <p:nvPr/>
          </p:nvSpPr>
          <p:spPr bwMode="auto">
            <a:xfrm>
              <a:off x="6230938" y="1125634"/>
              <a:ext cx="1655762" cy="1655762"/>
            </a:xfrm>
            <a:prstGeom prst="ellipse">
              <a:avLst/>
            </a:prstGeom>
            <a:solidFill>
              <a:srgbClr val="568491"/>
            </a:solidFill>
            <a:ln w="25400">
              <a:solidFill>
                <a:schemeClr val="bg1"/>
              </a:solidFill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小标题</a:t>
              </a:r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3</a:t>
              </a:r>
              <a:endPara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853363" y="981624"/>
            <a:ext cx="2062162" cy="4018418"/>
            <a:chOff x="7853363" y="1125634"/>
            <a:chExt cx="2062162" cy="4018418"/>
          </a:xfrm>
        </p:grpSpPr>
        <p:grpSp>
          <p:nvGrpSpPr>
            <p:cNvPr id="5" name="组合 21"/>
            <p:cNvGrpSpPr/>
            <p:nvPr/>
          </p:nvGrpSpPr>
          <p:grpSpPr bwMode="auto">
            <a:xfrm>
              <a:off x="7853363" y="4451902"/>
              <a:ext cx="693737" cy="692150"/>
              <a:chOff x="0" y="0"/>
              <a:chExt cx="693737" cy="69215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382" name="椭圆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93737" cy="69215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rgbClr val="E1A698"/>
                </a:solidFill>
                <a:bevel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400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  <p:sp>
            <p:nvSpPr>
              <p:cNvPr id="15383" name="椭圆 23"/>
              <p:cNvSpPr>
                <a:spLocks noChangeArrowheads="1"/>
              </p:cNvSpPr>
              <p:nvPr/>
            </p:nvSpPr>
            <p:spPr bwMode="auto">
              <a:xfrm>
                <a:off x="76200" y="76200"/>
                <a:ext cx="539750" cy="539750"/>
              </a:xfrm>
              <a:prstGeom prst="ellipse">
                <a:avLst/>
              </a:prstGeom>
              <a:solidFill>
                <a:srgbClr val="E1A698"/>
              </a:solidFill>
              <a:ln w="6350">
                <a:noFill/>
                <a:round/>
              </a:ln>
            </p:spPr>
            <p:txBody>
              <a:bodyPr anchor="ctr"/>
              <a:lstStyle>
                <a:lvl1pPr algn="just">
                  <a:lnSpc>
                    <a:spcPct val="110000"/>
                  </a:lnSpc>
                  <a:spcBef>
                    <a:spcPts val="1800"/>
                  </a:spcBef>
                  <a:buClr>
                    <a:schemeClr val="accent1"/>
                  </a:buClr>
                  <a:buSzPct val="130000"/>
                  <a:buBlip>
                    <a:blip r:embed="rId4"/>
                  </a:buBlip>
                  <a:defRPr sz="2000">
                    <a:solidFill>
                      <a:srgbClr val="1486AF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 algn="just">
                  <a:lnSpc>
                    <a:spcPct val="130000"/>
                  </a:lnSpc>
                  <a:spcAft>
                    <a:spcPts val="600"/>
                  </a:spcAft>
                  <a:buClr>
                    <a:srgbClr val="8EB5E4"/>
                  </a:buClr>
                  <a:buFont typeface="幼圆" panose="02010509060101010101" pitchFamily="49" charset="-122"/>
                  <a:buChar char=" "/>
                  <a:defRPr sz="1600">
                    <a:solidFill>
                      <a:srgbClr val="979797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5pPr>
                <a:lvl6pPr marL="25146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6pPr>
                <a:lvl7pPr marL="29718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7pPr>
                <a:lvl8pPr marL="34290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8pPr>
                <a:lvl9pPr marL="3886200" indent="-228600" defTabSz="1089025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 eaLnBrk="1" hangingPunct="1">
                  <a:lnSpc>
                    <a:spcPts val="43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4000">
                    <a:solidFill>
                      <a:srgbClr val="FFFFFF"/>
                    </a:solidFill>
                    <a:latin typeface="华康圆体W5(P)" panose="020F0500000000000000" pitchFamily="34" charset="-122"/>
                    <a:ea typeface="华康圆体W5(P)" panose="020F0500000000000000" pitchFamily="34" charset="-122"/>
                    <a:sym typeface="Impact" panose="020B0806030902050204" pitchFamily="34" charset="0"/>
                  </a:rPr>
                  <a:t>4</a:t>
                </a:r>
                <a:endParaRPr lang="zh-CN" altLang="en-US" sz="4000">
                  <a:solidFill>
                    <a:srgbClr val="FFFFFF"/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Impact" panose="020B0806030902050204" pitchFamily="34" charset="0"/>
                </a:endParaRPr>
              </a:p>
            </p:txBody>
          </p:sp>
        </p:grpSp>
        <p:sp>
          <p:nvSpPr>
            <p:cNvPr id="4115" name="任意多边形 24"/>
            <p:cNvSpPr>
              <a:spLocks noChangeArrowheads="1"/>
            </p:cNvSpPr>
            <p:nvPr/>
          </p:nvSpPr>
          <p:spPr bwMode="auto">
            <a:xfrm rot="5400000">
              <a:off x="7694613" y="3231114"/>
              <a:ext cx="2374900" cy="523875"/>
            </a:xfrm>
            <a:custGeom>
              <a:avLst/>
              <a:gdLst>
                <a:gd name="T0" fmla="*/ 5456685 w 1799772"/>
                <a:gd name="T1" fmla="*/ 6014048 h 232228"/>
                <a:gd name="T2" fmla="*/ 4620577 w 1799772"/>
                <a:gd name="T3" fmla="*/ 0 h 232228"/>
                <a:gd name="T4" fmla="*/ 0 w 1799772"/>
                <a:gd name="T5" fmla="*/ 0 h 2322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99772" h="232228">
                  <a:moveTo>
                    <a:pt x="1799772" y="232228"/>
                  </a:moveTo>
                  <a:lnTo>
                    <a:pt x="152400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E1A698"/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华康圆体W5(P)" panose="020F0500000000000000" pitchFamily="34" charset="-122"/>
                <a:ea typeface="华康圆体W5(P)" panose="020F0500000000000000" pitchFamily="34" charset="-122"/>
              </a:endParaRPr>
            </a:p>
          </p:txBody>
        </p:sp>
        <p:sp>
          <p:nvSpPr>
            <p:cNvPr id="4102" name="椭圆 11"/>
            <p:cNvSpPr>
              <a:spLocks noChangeArrowheads="1"/>
            </p:cNvSpPr>
            <p:nvPr/>
          </p:nvSpPr>
          <p:spPr bwMode="auto">
            <a:xfrm>
              <a:off x="8259763" y="1125634"/>
              <a:ext cx="1655762" cy="1655762"/>
            </a:xfrm>
            <a:prstGeom prst="ellipse">
              <a:avLst/>
            </a:prstGeom>
            <a:solidFill>
              <a:srgbClr val="E1A698"/>
            </a:solidFill>
            <a:ln w="25400">
              <a:solidFill>
                <a:schemeClr val="bg1"/>
              </a:solidFill>
              <a:beve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4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小标题</a:t>
              </a:r>
              <a:r>
                <a:rPr lang="en-US" altLang="zh-CN" sz="3200" b="1" dirty="0">
                  <a:solidFill>
                    <a:srgbClr val="FFFFF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华康圆体W5(P)" panose="020F0500000000000000" pitchFamily="34" charset="-122"/>
                  <a:ea typeface="华康圆体W5(P)" panose="020F0500000000000000" pitchFamily="34" charset="-122"/>
                  <a:sym typeface="微软雅黑" panose="020B0503020204020204" pitchFamily="34" charset="-122"/>
                </a:rPr>
                <a:t>4</a:t>
              </a:r>
              <a:endParaRPr lang="en-US" sz="32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" name="Freeform 42"/>
          <p:cNvSpPr>
            <a:spLocks noChangeArrowheads="1"/>
          </p:cNvSpPr>
          <p:nvPr/>
        </p:nvSpPr>
        <p:spPr bwMode="auto">
          <a:xfrm>
            <a:off x="2103438" y="1722438"/>
            <a:ext cx="3246437" cy="739775"/>
          </a:xfrm>
          <a:custGeom>
            <a:avLst/>
            <a:gdLst>
              <a:gd name="T0" fmla="*/ 0 w 4673"/>
              <a:gd name="T1" fmla="*/ 2147483646 h 1547"/>
              <a:gd name="T2" fmla="*/ 0 w 4673"/>
              <a:gd name="T3" fmla="*/ 0 h 1547"/>
              <a:gd name="T4" fmla="*/ 2147483646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>
            <a:solidFill>
              <a:srgbClr val="7F7F7F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37" name="Freeform 42"/>
          <p:cNvSpPr>
            <a:spLocks noChangeArrowheads="1"/>
          </p:cNvSpPr>
          <p:nvPr/>
        </p:nvSpPr>
        <p:spPr bwMode="auto">
          <a:xfrm flipH="1">
            <a:off x="6454775" y="1722438"/>
            <a:ext cx="3246438" cy="739775"/>
          </a:xfrm>
          <a:custGeom>
            <a:avLst/>
            <a:gdLst>
              <a:gd name="T0" fmla="*/ 0 w 4673"/>
              <a:gd name="T1" fmla="*/ 2147483646 h 1547"/>
              <a:gd name="T2" fmla="*/ 0 w 4673"/>
              <a:gd name="T3" fmla="*/ 0 h 1547"/>
              <a:gd name="T4" fmla="*/ 2147483646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>
            <a:solidFill>
              <a:srgbClr val="7F7F7F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38" name="Freeform 42"/>
          <p:cNvSpPr>
            <a:spLocks noChangeArrowheads="1"/>
          </p:cNvSpPr>
          <p:nvPr/>
        </p:nvSpPr>
        <p:spPr bwMode="auto">
          <a:xfrm flipV="1">
            <a:off x="2103438" y="5054600"/>
            <a:ext cx="3246437" cy="736600"/>
          </a:xfrm>
          <a:custGeom>
            <a:avLst/>
            <a:gdLst>
              <a:gd name="T0" fmla="*/ 0 w 4673"/>
              <a:gd name="T1" fmla="*/ 2147483646 h 1547"/>
              <a:gd name="T2" fmla="*/ 0 w 4673"/>
              <a:gd name="T3" fmla="*/ 0 h 1547"/>
              <a:gd name="T4" fmla="*/ 2147483646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>
            <a:solidFill>
              <a:srgbClr val="7F7F7F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39" name="Freeform 42"/>
          <p:cNvSpPr>
            <a:spLocks noChangeArrowheads="1"/>
          </p:cNvSpPr>
          <p:nvPr/>
        </p:nvSpPr>
        <p:spPr bwMode="auto">
          <a:xfrm flipH="1" flipV="1">
            <a:off x="6454775" y="5054600"/>
            <a:ext cx="3246438" cy="736600"/>
          </a:xfrm>
          <a:custGeom>
            <a:avLst/>
            <a:gdLst>
              <a:gd name="T0" fmla="*/ 0 w 4673"/>
              <a:gd name="T1" fmla="*/ 2147483646 h 1547"/>
              <a:gd name="T2" fmla="*/ 0 w 4673"/>
              <a:gd name="T3" fmla="*/ 0 h 1547"/>
              <a:gd name="T4" fmla="*/ 2147483646 w 4673"/>
              <a:gd name="T5" fmla="*/ 0 h 15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73" h="1547">
                <a:moveTo>
                  <a:pt x="0" y="1547"/>
                </a:moveTo>
                <a:lnTo>
                  <a:pt x="0" y="0"/>
                </a:lnTo>
                <a:lnTo>
                  <a:pt x="4673" y="0"/>
                </a:lnTo>
              </a:path>
            </a:pathLst>
          </a:custGeom>
          <a:noFill/>
          <a:ln w="9">
            <a:solidFill>
              <a:srgbClr val="7F7F7F"/>
            </a:solidFill>
            <a:prstDash val="dash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40" name="矩形 32"/>
          <p:cNvSpPr>
            <a:spLocks noChangeArrowheads="1"/>
          </p:cNvSpPr>
          <p:nvPr/>
        </p:nvSpPr>
        <p:spPr bwMode="auto">
          <a:xfrm>
            <a:off x="0" y="3254375"/>
            <a:ext cx="12196763" cy="1149350"/>
          </a:xfrm>
          <a:prstGeom prst="rect">
            <a:avLst/>
          </a:prstGeom>
          <a:solidFill>
            <a:srgbClr val="7085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41" name="TextBox 33"/>
          <p:cNvSpPr>
            <a:spLocks noChangeArrowheads="1"/>
          </p:cNvSpPr>
          <p:nvPr/>
        </p:nvSpPr>
        <p:spPr bwMode="auto">
          <a:xfrm>
            <a:off x="4240213" y="3285784"/>
            <a:ext cx="3906209" cy="10156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6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6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</a:t>
            </a:r>
            <a:endParaRPr lang="zh-CN" altLang="en-US" sz="6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4" name="组合 34"/>
          <p:cNvGrpSpPr/>
          <p:nvPr/>
        </p:nvGrpSpPr>
        <p:grpSpPr bwMode="auto">
          <a:xfrm>
            <a:off x="1543050" y="2390775"/>
            <a:ext cx="1154113" cy="1155700"/>
            <a:chOff x="0" y="0"/>
            <a:chExt cx="1154113" cy="11556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21" name="Oval 30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rgbClr val="5684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522" name="Freeform 34"/>
            <p:cNvSpPr>
              <a:spLocks noEditPoints="1" noChangeArrowheads="1"/>
            </p:cNvSpPr>
            <p:nvPr/>
          </p:nvSpPr>
          <p:spPr bwMode="auto">
            <a:xfrm>
              <a:off x="266700" y="128587"/>
              <a:ext cx="638175" cy="868362"/>
            </a:xfrm>
            <a:custGeom>
              <a:avLst/>
              <a:gdLst>
                <a:gd name="T0" fmla="*/ 2147483646 w 709"/>
                <a:gd name="T1" fmla="*/ 2147483646 h 965"/>
                <a:gd name="T2" fmla="*/ 2147483646 w 709"/>
                <a:gd name="T3" fmla="*/ 2147483646 h 965"/>
                <a:gd name="T4" fmla="*/ 2147483646 w 709"/>
                <a:gd name="T5" fmla="*/ 2147483646 h 965"/>
                <a:gd name="T6" fmla="*/ 2147483646 w 709"/>
                <a:gd name="T7" fmla="*/ 2147483646 h 965"/>
                <a:gd name="T8" fmla="*/ 2147483646 w 709"/>
                <a:gd name="T9" fmla="*/ 2147483646 h 965"/>
                <a:gd name="T10" fmla="*/ 2147483646 w 709"/>
                <a:gd name="T11" fmla="*/ 2147483646 h 965"/>
                <a:gd name="T12" fmla="*/ 2147483646 w 709"/>
                <a:gd name="T13" fmla="*/ 2147483646 h 965"/>
                <a:gd name="T14" fmla="*/ 2147483646 w 709"/>
                <a:gd name="T15" fmla="*/ 2147483646 h 965"/>
                <a:gd name="T16" fmla="*/ 2147483646 w 709"/>
                <a:gd name="T17" fmla="*/ 2147483646 h 965"/>
                <a:gd name="T18" fmla="*/ 2147483646 w 709"/>
                <a:gd name="T19" fmla="*/ 2147483646 h 965"/>
                <a:gd name="T20" fmla="*/ 2147483646 w 709"/>
                <a:gd name="T21" fmla="*/ 2147483646 h 965"/>
                <a:gd name="T22" fmla="*/ 2147483646 w 709"/>
                <a:gd name="T23" fmla="*/ 2147483646 h 965"/>
                <a:gd name="T24" fmla="*/ 2147483646 w 709"/>
                <a:gd name="T25" fmla="*/ 2147483646 h 965"/>
                <a:gd name="T26" fmla="*/ 2147483646 w 709"/>
                <a:gd name="T27" fmla="*/ 2147483646 h 965"/>
                <a:gd name="T28" fmla="*/ 2147483646 w 709"/>
                <a:gd name="T29" fmla="*/ 2147483646 h 965"/>
                <a:gd name="T30" fmla="*/ 2147483646 w 709"/>
                <a:gd name="T31" fmla="*/ 2147483646 h 965"/>
                <a:gd name="T32" fmla="*/ 2147483646 w 709"/>
                <a:gd name="T33" fmla="*/ 2147483646 h 965"/>
                <a:gd name="T34" fmla="*/ 2147483646 w 709"/>
                <a:gd name="T35" fmla="*/ 2147483646 h 965"/>
                <a:gd name="T36" fmla="*/ 2147483646 w 709"/>
                <a:gd name="T37" fmla="*/ 2147483646 h 965"/>
                <a:gd name="T38" fmla="*/ 2147483646 w 709"/>
                <a:gd name="T39" fmla="*/ 2147483646 h 965"/>
                <a:gd name="T40" fmla="*/ 2147483646 w 709"/>
                <a:gd name="T41" fmla="*/ 2147483646 h 965"/>
                <a:gd name="T42" fmla="*/ 2147483646 w 709"/>
                <a:gd name="T43" fmla="*/ 2147483646 h 965"/>
                <a:gd name="T44" fmla="*/ 2147483646 w 709"/>
                <a:gd name="T45" fmla="*/ 2147483646 h 965"/>
                <a:gd name="T46" fmla="*/ 2147483646 w 709"/>
                <a:gd name="T47" fmla="*/ 2147483646 h 965"/>
                <a:gd name="T48" fmla="*/ 2147483646 w 709"/>
                <a:gd name="T49" fmla="*/ 2147483646 h 965"/>
                <a:gd name="T50" fmla="*/ 2147483646 w 709"/>
                <a:gd name="T51" fmla="*/ 2147483646 h 965"/>
                <a:gd name="T52" fmla="*/ 2147483646 w 709"/>
                <a:gd name="T53" fmla="*/ 2147483646 h 965"/>
                <a:gd name="T54" fmla="*/ 2147483646 w 709"/>
                <a:gd name="T55" fmla="*/ 2147483646 h 965"/>
                <a:gd name="T56" fmla="*/ 2147483646 w 709"/>
                <a:gd name="T57" fmla="*/ 2147483646 h 965"/>
                <a:gd name="T58" fmla="*/ 2147483646 w 709"/>
                <a:gd name="T59" fmla="*/ 2147483646 h 965"/>
                <a:gd name="T60" fmla="*/ 2147483646 w 709"/>
                <a:gd name="T61" fmla="*/ 2147483646 h 965"/>
                <a:gd name="T62" fmla="*/ 2147483646 w 709"/>
                <a:gd name="T63" fmla="*/ 2147483646 h 965"/>
                <a:gd name="T64" fmla="*/ 2147483646 w 709"/>
                <a:gd name="T65" fmla="*/ 2147483646 h 965"/>
                <a:gd name="T66" fmla="*/ 2147483646 w 709"/>
                <a:gd name="T67" fmla="*/ 2147483646 h 965"/>
                <a:gd name="T68" fmla="*/ 2147483646 w 709"/>
                <a:gd name="T69" fmla="*/ 2147483646 h 965"/>
                <a:gd name="T70" fmla="*/ 2147483646 w 709"/>
                <a:gd name="T71" fmla="*/ 2147483646 h 965"/>
                <a:gd name="T72" fmla="*/ 2147483646 w 709"/>
                <a:gd name="T73" fmla="*/ 2147483646 h 965"/>
                <a:gd name="T74" fmla="*/ 2147483646 w 709"/>
                <a:gd name="T75" fmla="*/ 2147483646 h 965"/>
                <a:gd name="T76" fmla="*/ 2147483646 w 709"/>
                <a:gd name="T77" fmla="*/ 0 h 965"/>
                <a:gd name="T78" fmla="*/ 2147483646 w 709"/>
                <a:gd name="T79" fmla="*/ 2147483646 h 965"/>
                <a:gd name="T80" fmla="*/ 2147483646 w 709"/>
                <a:gd name="T81" fmla="*/ 2147483646 h 965"/>
                <a:gd name="T82" fmla="*/ 2147483646 w 709"/>
                <a:gd name="T83" fmla="*/ 2147483646 h 965"/>
                <a:gd name="T84" fmla="*/ 2147483646 w 709"/>
                <a:gd name="T85" fmla="*/ 2147483646 h 965"/>
                <a:gd name="T86" fmla="*/ 2147483646 w 709"/>
                <a:gd name="T87" fmla="*/ 2147483646 h 965"/>
                <a:gd name="T88" fmla="*/ 2147483646 w 709"/>
                <a:gd name="T89" fmla="*/ 2147483646 h 965"/>
                <a:gd name="T90" fmla="*/ 2147483646 w 709"/>
                <a:gd name="T91" fmla="*/ 2147483646 h 965"/>
                <a:gd name="T92" fmla="*/ 2147483646 w 709"/>
                <a:gd name="T93" fmla="*/ 2147483646 h 96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09" h="965">
                  <a:moveTo>
                    <a:pt x="355" y="147"/>
                  </a:moveTo>
                  <a:cubicBezTo>
                    <a:pt x="238" y="147"/>
                    <a:pt x="143" y="241"/>
                    <a:pt x="143" y="358"/>
                  </a:cubicBezTo>
                  <a:cubicBezTo>
                    <a:pt x="143" y="414"/>
                    <a:pt x="187" y="481"/>
                    <a:pt x="188" y="481"/>
                  </a:cubicBezTo>
                  <a:cubicBezTo>
                    <a:pt x="197" y="496"/>
                    <a:pt x="210" y="519"/>
                    <a:pt x="218" y="534"/>
                  </a:cubicBezTo>
                  <a:lnTo>
                    <a:pt x="264" y="623"/>
                  </a:lnTo>
                  <a:cubicBezTo>
                    <a:pt x="272" y="639"/>
                    <a:pt x="279" y="662"/>
                    <a:pt x="279" y="675"/>
                  </a:cubicBezTo>
                  <a:cubicBezTo>
                    <a:pt x="279" y="675"/>
                    <a:pt x="284" y="679"/>
                    <a:pt x="294" y="679"/>
                  </a:cubicBezTo>
                  <a:lnTo>
                    <a:pt x="416" y="679"/>
                  </a:lnTo>
                  <a:cubicBezTo>
                    <a:pt x="425" y="679"/>
                    <a:pt x="430" y="675"/>
                    <a:pt x="431" y="674"/>
                  </a:cubicBezTo>
                  <a:cubicBezTo>
                    <a:pt x="430" y="662"/>
                    <a:pt x="437" y="639"/>
                    <a:pt x="446" y="623"/>
                  </a:cubicBezTo>
                  <a:lnTo>
                    <a:pt x="491" y="534"/>
                  </a:lnTo>
                  <a:cubicBezTo>
                    <a:pt x="499" y="519"/>
                    <a:pt x="513" y="495"/>
                    <a:pt x="522" y="481"/>
                  </a:cubicBezTo>
                  <a:cubicBezTo>
                    <a:pt x="537" y="458"/>
                    <a:pt x="566" y="402"/>
                    <a:pt x="566" y="358"/>
                  </a:cubicBezTo>
                  <a:cubicBezTo>
                    <a:pt x="566" y="241"/>
                    <a:pt x="471" y="147"/>
                    <a:pt x="355" y="147"/>
                  </a:cubicBezTo>
                  <a:close/>
                  <a:moveTo>
                    <a:pt x="416" y="723"/>
                  </a:moveTo>
                  <a:lnTo>
                    <a:pt x="294" y="723"/>
                  </a:lnTo>
                  <a:cubicBezTo>
                    <a:pt x="261" y="723"/>
                    <a:pt x="235" y="702"/>
                    <a:pt x="235" y="675"/>
                  </a:cubicBezTo>
                  <a:cubicBezTo>
                    <a:pt x="235" y="671"/>
                    <a:pt x="231" y="656"/>
                    <a:pt x="224" y="643"/>
                  </a:cubicBezTo>
                  <a:lnTo>
                    <a:pt x="179" y="554"/>
                  </a:lnTo>
                  <a:cubicBezTo>
                    <a:pt x="172" y="540"/>
                    <a:pt x="159" y="519"/>
                    <a:pt x="151" y="506"/>
                  </a:cubicBezTo>
                  <a:cubicBezTo>
                    <a:pt x="145" y="498"/>
                    <a:pt x="99" y="425"/>
                    <a:pt x="99" y="358"/>
                  </a:cubicBezTo>
                  <a:cubicBezTo>
                    <a:pt x="99" y="217"/>
                    <a:pt x="214" y="102"/>
                    <a:pt x="355" y="102"/>
                  </a:cubicBezTo>
                  <a:cubicBezTo>
                    <a:pt x="495" y="102"/>
                    <a:pt x="610" y="217"/>
                    <a:pt x="610" y="358"/>
                  </a:cubicBezTo>
                  <a:cubicBezTo>
                    <a:pt x="610" y="425"/>
                    <a:pt x="564" y="498"/>
                    <a:pt x="559" y="506"/>
                  </a:cubicBezTo>
                  <a:cubicBezTo>
                    <a:pt x="550" y="518"/>
                    <a:pt x="537" y="541"/>
                    <a:pt x="530" y="554"/>
                  </a:cubicBezTo>
                  <a:lnTo>
                    <a:pt x="485" y="643"/>
                  </a:lnTo>
                  <a:cubicBezTo>
                    <a:pt x="478" y="656"/>
                    <a:pt x="475" y="671"/>
                    <a:pt x="475" y="675"/>
                  </a:cubicBezTo>
                  <a:cubicBezTo>
                    <a:pt x="475" y="702"/>
                    <a:pt x="449" y="723"/>
                    <a:pt x="416" y="723"/>
                  </a:cubicBezTo>
                  <a:close/>
                  <a:moveTo>
                    <a:pt x="287" y="832"/>
                  </a:moveTo>
                  <a:cubicBezTo>
                    <a:pt x="269" y="832"/>
                    <a:pt x="254" y="846"/>
                    <a:pt x="254" y="865"/>
                  </a:cubicBezTo>
                  <a:cubicBezTo>
                    <a:pt x="254" y="883"/>
                    <a:pt x="269" y="897"/>
                    <a:pt x="287" y="897"/>
                  </a:cubicBezTo>
                  <a:lnTo>
                    <a:pt x="426" y="897"/>
                  </a:lnTo>
                  <a:cubicBezTo>
                    <a:pt x="444" y="897"/>
                    <a:pt x="459" y="883"/>
                    <a:pt x="459" y="865"/>
                  </a:cubicBezTo>
                  <a:cubicBezTo>
                    <a:pt x="459" y="846"/>
                    <a:pt x="444" y="832"/>
                    <a:pt x="426" y="832"/>
                  </a:cubicBezTo>
                  <a:lnTo>
                    <a:pt x="287" y="832"/>
                  </a:lnTo>
                  <a:close/>
                  <a:moveTo>
                    <a:pt x="274" y="885"/>
                  </a:moveTo>
                  <a:cubicBezTo>
                    <a:pt x="276" y="929"/>
                    <a:pt x="312" y="965"/>
                    <a:pt x="356" y="965"/>
                  </a:cubicBezTo>
                  <a:cubicBezTo>
                    <a:pt x="401" y="965"/>
                    <a:pt x="437" y="929"/>
                    <a:pt x="439" y="885"/>
                  </a:cubicBezTo>
                  <a:lnTo>
                    <a:pt x="274" y="885"/>
                  </a:lnTo>
                  <a:close/>
                  <a:moveTo>
                    <a:pt x="459" y="865"/>
                  </a:moveTo>
                  <a:lnTo>
                    <a:pt x="254" y="865"/>
                  </a:lnTo>
                  <a:lnTo>
                    <a:pt x="254" y="762"/>
                  </a:lnTo>
                  <a:lnTo>
                    <a:pt x="459" y="762"/>
                  </a:lnTo>
                  <a:lnTo>
                    <a:pt x="459" y="865"/>
                  </a:lnTo>
                  <a:close/>
                  <a:moveTo>
                    <a:pt x="491" y="369"/>
                  </a:moveTo>
                  <a:cubicBezTo>
                    <a:pt x="491" y="388"/>
                    <a:pt x="476" y="403"/>
                    <a:pt x="457" y="403"/>
                  </a:cubicBezTo>
                  <a:lnTo>
                    <a:pt x="388" y="403"/>
                  </a:lnTo>
                  <a:lnTo>
                    <a:pt x="388" y="472"/>
                  </a:lnTo>
                  <a:cubicBezTo>
                    <a:pt x="388" y="491"/>
                    <a:pt x="373" y="506"/>
                    <a:pt x="355" y="506"/>
                  </a:cubicBezTo>
                  <a:cubicBezTo>
                    <a:pt x="336" y="506"/>
                    <a:pt x="321" y="491"/>
                    <a:pt x="321" y="472"/>
                  </a:cubicBezTo>
                  <a:lnTo>
                    <a:pt x="321" y="403"/>
                  </a:lnTo>
                  <a:lnTo>
                    <a:pt x="252" y="403"/>
                  </a:lnTo>
                  <a:cubicBezTo>
                    <a:pt x="233" y="403"/>
                    <a:pt x="218" y="388"/>
                    <a:pt x="218" y="369"/>
                  </a:cubicBezTo>
                  <a:cubicBezTo>
                    <a:pt x="218" y="351"/>
                    <a:pt x="233" y="336"/>
                    <a:pt x="252" y="336"/>
                  </a:cubicBezTo>
                  <a:lnTo>
                    <a:pt x="321" y="336"/>
                  </a:lnTo>
                  <a:lnTo>
                    <a:pt x="321" y="266"/>
                  </a:lnTo>
                  <a:cubicBezTo>
                    <a:pt x="321" y="248"/>
                    <a:pt x="336" y="233"/>
                    <a:pt x="355" y="233"/>
                  </a:cubicBezTo>
                  <a:cubicBezTo>
                    <a:pt x="373" y="233"/>
                    <a:pt x="388" y="248"/>
                    <a:pt x="388" y="266"/>
                  </a:cubicBezTo>
                  <a:lnTo>
                    <a:pt x="388" y="336"/>
                  </a:lnTo>
                  <a:lnTo>
                    <a:pt x="457" y="336"/>
                  </a:lnTo>
                  <a:cubicBezTo>
                    <a:pt x="476" y="336"/>
                    <a:pt x="491" y="351"/>
                    <a:pt x="491" y="369"/>
                  </a:cubicBezTo>
                  <a:close/>
                  <a:moveTo>
                    <a:pt x="681" y="326"/>
                  </a:moveTo>
                  <a:lnTo>
                    <a:pt x="643" y="326"/>
                  </a:lnTo>
                  <a:cubicBezTo>
                    <a:pt x="644" y="336"/>
                    <a:pt x="645" y="347"/>
                    <a:pt x="645" y="358"/>
                  </a:cubicBezTo>
                  <a:cubicBezTo>
                    <a:pt x="645" y="365"/>
                    <a:pt x="644" y="372"/>
                    <a:pt x="643" y="379"/>
                  </a:cubicBezTo>
                  <a:lnTo>
                    <a:pt x="681" y="379"/>
                  </a:lnTo>
                  <a:cubicBezTo>
                    <a:pt x="696" y="379"/>
                    <a:pt x="709" y="367"/>
                    <a:pt x="709" y="352"/>
                  </a:cubicBezTo>
                  <a:cubicBezTo>
                    <a:pt x="709" y="338"/>
                    <a:pt x="696" y="326"/>
                    <a:pt x="681" y="326"/>
                  </a:cubicBezTo>
                  <a:close/>
                  <a:moveTo>
                    <a:pt x="576" y="170"/>
                  </a:moveTo>
                  <a:lnTo>
                    <a:pt x="603" y="142"/>
                  </a:lnTo>
                  <a:cubicBezTo>
                    <a:pt x="614" y="131"/>
                    <a:pt x="614" y="114"/>
                    <a:pt x="604" y="104"/>
                  </a:cubicBezTo>
                  <a:cubicBezTo>
                    <a:pt x="594" y="94"/>
                    <a:pt x="577" y="94"/>
                    <a:pt x="566" y="105"/>
                  </a:cubicBezTo>
                  <a:lnTo>
                    <a:pt x="538" y="132"/>
                  </a:lnTo>
                  <a:cubicBezTo>
                    <a:pt x="552" y="144"/>
                    <a:pt x="564" y="156"/>
                    <a:pt x="576" y="170"/>
                  </a:cubicBezTo>
                  <a:close/>
                  <a:moveTo>
                    <a:pt x="354" y="67"/>
                  </a:moveTo>
                  <a:cubicBezTo>
                    <a:pt x="363" y="67"/>
                    <a:pt x="372" y="68"/>
                    <a:pt x="380" y="68"/>
                  </a:cubicBezTo>
                  <a:lnTo>
                    <a:pt x="380" y="27"/>
                  </a:lnTo>
                  <a:cubicBezTo>
                    <a:pt x="380" y="12"/>
                    <a:pt x="368" y="0"/>
                    <a:pt x="354" y="0"/>
                  </a:cubicBezTo>
                  <a:cubicBezTo>
                    <a:pt x="339" y="0"/>
                    <a:pt x="327" y="12"/>
                    <a:pt x="327" y="27"/>
                  </a:cubicBezTo>
                  <a:lnTo>
                    <a:pt x="327" y="68"/>
                  </a:lnTo>
                  <a:cubicBezTo>
                    <a:pt x="336" y="68"/>
                    <a:pt x="345" y="67"/>
                    <a:pt x="354" y="67"/>
                  </a:cubicBezTo>
                  <a:close/>
                  <a:moveTo>
                    <a:pt x="130" y="173"/>
                  </a:moveTo>
                  <a:cubicBezTo>
                    <a:pt x="142" y="159"/>
                    <a:pt x="154" y="147"/>
                    <a:pt x="168" y="135"/>
                  </a:cubicBezTo>
                  <a:lnTo>
                    <a:pt x="142" y="109"/>
                  </a:lnTo>
                  <a:cubicBezTo>
                    <a:pt x="131" y="99"/>
                    <a:pt x="114" y="98"/>
                    <a:pt x="104" y="109"/>
                  </a:cubicBezTo>
                  <a:cubicBezTo>
                    <a:pt x="93" y="119"/>
                    <a:pt x="94" y="136"/>
                    <a:pt x="104" y="147"/>
                  </a:cubicBezTo>
                  <a:lnTo>
                    <a:pt x="130" y="173"/>
                  </a:lnTo>
                  <a:close/>
                  <a:moveTo>
                    <a:pt x="64" y="358"/>
                  </a:moveTo>
                  <a:cubicBezTo>
                    <a:pt x="64" y="347"/>
                    <a:pt x="64" y="336"/>
                    <a:pt x="66" y="326"/>
                  </a:cubicBezTo>
                  <a:lnTo>
                    <a:pt x="28" y="326"/>
                  </a:lnTo>
                  <a:cubicBezTo>
                    <a:pt x="13" y="326"/>
                    <a:pt x="0" y="338"/>
                    <a:pt x="0" y="352"/>
                  </a:cubicBezTo>
                  <a:cubicBezTo>
                    <a:pt x="0" y="367"/>
                    <a:pt x="13" y="379"/>
                    <a:pt x="28" y="379"/>
                  </a:cubicBezTo>
                  <a:lnTo>
                    <a:pt x="65" y="379"/>
                  </a:lnTo>
                  <a:cubicBezTo>
                    <a:pt x="64" y="372"/>
                    <a:pt x="64" y="365"/>
                    <a:pt x="64" y="3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5" name="组合 37"/>
          <p:cNvGrpSpPr/>
          <p:nvPr/>
        </p:nvGrpSpPr>
        <p:grpSpPr bwMode="auto">
          <a:xfrm>
            <a:off x="1568450" y="3965575"/>
            <a:ext cx="1154113" cy="1155700"/>
            <a:chOff x="0" y="0"/>
            <a:chExt cx="1154113" cy="1155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19" name="Oval 31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9"/>
            </a:xfrm>
            <a:prstGeom prst="ellipse">
              <a:avLst/>
            </a:prstGeom>
            <a:solidFill>
              <a:srgbClr val="9453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520" name="Freeform 35"/>
            <p:cNvSpPr>
              <a:spLocks noEditPoints="1" noChangeArrowheads="1"/>
            </p:cNvSpPr>
            <p:nvPr/>
          </p:nvSpPr>
          <p:spPr bwMode="auto">
            <a:xfrm>
              <a:off x="269875" y="169862"/>
              <a:ext cx="563563" cy="766762"/>
            </a:xfrm>
            <a:custGeom>
              <a:avLst/>
              <a:gdLst>
                <a:gd name="T0" fmla="*/ 2147483646 w 625"/>
                <a:gd name="T1" fmla="*/ 2147483646 h 852"/>
                <a:gd name="T2" fmla="*/ 2147483646 w 625"/>
                <a:gd name="T3" fmla="*/ 2147483646 h 852"/>
                <a:gd name="T4" fmla="*/ 2147483646 w 625"/>
                <a:gd name="T5" fmla="*/ 2147483646 h 852"/>
                <a:gd name="T6" fmla="*/ 2147483646 w 625"/>
                <a:gd name="T7" fmla="*/ 2147483646 h 852"/>
                <a:gd name="T8" fmla="*/ 2147483646 w 625"/>
                <a:gd name="T9" fmla="*/ 2147483646 h 852"/>
                <a:gd name="T10" fmla="*/ 2147483646 w 625"/>
                <a:gd name="T11" fmla="*/ 2147483646 h 852"/>
                <a:gd name="T12" fmla="*/ 2147483646 w 625"/>
                <a:gd name="T13" fmla="*/ 2147483646 h 852"/>
                <a:gd name="T14" fmla="*/ 2147483646 w 625"/>
                <a:gd name="T15" fmla="*/ 2147483646 h 852"/>
                <a:gd name="T16" fmla="*/ 2147483646 w 625"/>
                <a:gd name="T17" fmla="*/ 2147483646 h 852"/>
                <a:gd name="T18" fmla="*/ 2147483646 w 625"/>
                <a:gd name="T19" fmla="*/ 2147483646 h 852"/>
                <a:gd name="T20" fmla="*/ 2147483646 w 625"/>
                <a:gd name="T21" fmla="*/ 2147483646 h 852"/>
                <a:gd name="T22" fmla="*/ 2147483646 w 625"/>
                <a:gd name="T23" fmla="*/ 2147483646 h 852"/>
                <a:gd name="T24" fmla="*/ 2147483646 w 625"/>
                <a:gd name="T25" fmla="*/ 2147483646 h 852"/>
                <a:gd name="T26" fmla="*/ 2147483646 w 625"/>
                <a:gd name="T27" fmla="*/ 2147483646 h 852"/>
                <a:gd name="T28" fmla="*/ 2147483646 w 625"/>
                <a:gd name="T29" fmla="*/ 2147483646 h 852"/>
                <a:gd name="T30" fmla="*/ 2147483646 w 625"/>
                <a:gd name="T31" fmla="*/ 2147483646 h 852"/>
                <a:gd name="T32" fmla="*/ 2147483646 w 625"/>
                <a:gd name="T33" fmla="*/ 2147483646 h 852"/>
                <a:gd name="T34" fmla="*/ 2147483646 w 625"/>
                <a:gd name="T35" fmla="*/ 2147483646 h 852"/>
                <a:gd name="T36" fmla="*/ 2147483646 w 625"/>
                <a:gd name="T37" fmla="*/ 2147483646 h 852"/>
                <a:gd name="T38" fmla="*/ 2147483646 w 625"/>
                <a:gd name="T39" fmla="*/ 2147483646 h 852"/>
                <a:gd name="T40" fmla="*/ 2147483646 w 625"/>
                <a:gd name="T41" fmla="*/ 2147483646 h 852"/>
                <a:gd name="T42" fmla="*/ 2147483646 w 625"/>
                <a:gd name="T43" fmla="*/ 2147483646 h 852"/>
                <a:gd name="T44" fmla="*/ 2147483646 w 625"/>
                <a:gd name="T45" fmla="*/ 2147483646 h 852"/>
                <a:gd name="T46" fmla="*/ 2147483646 w 625"/>
                <a:gd name="T47" fmla="*/ 2147483646 h 852"/>
                <a:gd name="T48" fmla="*/ 2147483646 w 625"/>
                <a:gd name="T49" fmla="*/ 2147483646 h 852"/>
                <a:gd name="T50" fmla="*/ 2147483646 w 625"/>
                <a:gd name="T51" fmla="*/ 2147483646 h 852"/>
                <a:gd name="T52" fmla="*/ 2147483646 w 625"/>
                <a:gd name="T53" fmla="*/ 2147483646 h 852"/>
                <a:gd name="T54" fmla="*/ 2147483646 w 625"/>
                <a:gd name="T55" fmla="*/ 2147483646 h 852"/>
                <a:gd name="T56" fmla="*/ 2147483646 w 625"/>
                <a:gd name="T57" fmla="*/ 2147483646 h 852"/>
                <a:gd name="T58" fmla="*/ 2147483646 w 625"/>
                <a:gd name="T59" fmla="*/ 2147483646 h 852"/>
                <a:gd name="T60" fmla="*/ 2147483646 w 625"/>
                <a:gd name="T61" fmla="*/ 2147483646 h 852"/>
                <a:gd name="T62" fmla="*/ 2147483646 w 625"/>
                <a:gd name="T63" fmla="*/ 2147483646 h 852"/>
                <a:gd name="T64" fmla="*/ 2147483646 w 625"/>
                <a:gd name="T65" fmla="*/ 2147483646 h 852"/>
                <a:gd name="T66" fmla="*/ 2147483646 w 625"/>
                <a:gd name="T67" fmla="*/ 2147483646 h 852"/>
                <a:gd name="T68" fmla="*/ 2147483646 w 625"/>
                <a:gd name="T69" fmla="*/ 2147483646 h 852"/>
                <a:gd name="T70" fmla="*/ 2147483646 w 625"/>
                <a:gd name="T71" fmla="*/ 2147483646 h 852"/>
                <a:gd name="T72" fmla="*/ 2147483646 w 625"/>
                <a:gd name="T73" fmla="*/ 2147483646 h 852"/>
                <a:gd name="T74" fmla="*/ 2147483646 w 625"/>
                <a:gd name="T75" fmla="*/ 2147483646 h 852"/>
                <a:gd name="T76" fmla="*/ 2147483646 w 625"/>
                <a:gd name="T77" fmla="*/ 2147483646 h 852"/>
                <a:gd name="T78" fmla="*/ 2147483646 w 625"/>
                <a:gd name="T79" fmla="*/ 2147483646 h 852"/>
                <a:gd name="T80" fmla="*/ 2147483646 w 625"/>
                <a:gd name="T81" fmla="*/ 2147483646 h 852"/>
                <a:gd name="T82" fmla="*/ 2147483646 w 625"/>
                <a:gd name="T83" fmla="*/ 2147483646 h 852"/>
                <a:gd name="T84" fmla="*/ 2147483646 w 625"/>
                <a:gd name="T85" fmla="*/ 2147483646 h 85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25" h="852">
                  <a:moveTo>
                    <a:pt x="48" y="224"/>
                  </a:moveTo>
                  <a:cubicBezTo>
                    <a:pt x="48" y="200"/>
                    <a:pt x="59" y="188"/>
                    <a:pt x="82" y="188"/>
                  </a:cubicBezTo>
                  <a:lnTo>
                    <a:pt x="82" y="138"/>
                  </a:lnTo>
                  <a:cubicBezTo>
                    <a:pt x="39" y="139"/>
                    <a:pt x="0" y="167"/>
                    <a:pt x="0" y="209"/>
                  </a:cubicBezTo>
                  <a:lnTo>
                    <a:pt x="0" y="783"/>
                  </a:lnTo>
                  <a:cubicBezTo>
                    <a:pt x="0" y="818"/>
                    <a:pt x="34" y="852"/>
                    <a:pt x="69" y="852"/>
                  </a:cubicBezTo>
                  <a:lnTo>
                    <a:pt x="556" y="852"/>
                  </a:lnTo>
                  <a:cubicBezTo>
                    <a:pt x="591" y="852"/>
                    <a:pt x="625" y="818"/>
                    <a:pt x="625" y="783"/>
                  </a:cubicBezTo>
                  <a:lnTo>
                    <a:pt x="625" y="209"/>
                  </a:lnTo>
                  <a:cubicBezTo>
                    <a:pt x="625" y="167"/>
                    <a:pt x="586" y="139"/>
                    <a:pt x="543" y="138"/>
                  </a:cubicBezTo>
                  <a:lnTo>
                    <a:pt x="543" y="188"/>
                  </a:lnTo>
                  <a:cubicBezTo>
                    <a:pt x="566" y="188"/>
                    <a:pt x="577" y="200"/>
                    <a:pt x="577" y="224"/>
                  </a:cubicBezTo>
                  <a:lnTo>
                    <a:pt x="577" y="768"/>
                  </a:lnTo>
                  <a:cubicBezTo>
                    <a:pt x="577" y="785"/>
                    <a:pt x="570" y="803"/>
                    <a:pt x="554" y="803"/>
                  </a:cubicBezTo>
                  <a:lnTo>
                    <a:pt x="71" y="803"/>
                  </a:lnTo>
                  <a:cubicBezTo>
                    <a:pt x="53" y="803"/>
                    <a:pt x="48" y="783"/>
                    <a:pt x="48" y="764"/>
                  </a:cubicBezTo>
                  <a:lnTo>
                    <a:pt x="48" y="224"/>
                  </a:lnTo>
                  <a:close/>
                  <a:moveTo>
                    <a:pt x="270" y="91"/>
                  </a:moveTo>
                  <a:cubicBezTo>
                    <a:pt x="270" y="71"/>
                    <a:pt x="289" y="52"/>
                    <a:pt x="309" y="52"/>
                  </a:cubicBezTo>
                  <a:lnTo>
                    <a:pt x="316" y="52"/>
                  </a:lnTo>
                  <a:cubicBezTo>
                    <a:pt x="336" y="52"/>
                    <a:pt x="355" y="71"/>
                    <a:pt x="355" y="91"/>
                  </a:cubicBezTo>
                  <a:lnTo>
                    <a:pt x="355" y="95"/>
                  </a:lnTo>
                  <a:cubicBezTo>
                    <a:pt x="355" y="117"/>
                    <a:pt x="336" y="136"/>
                    <a:pt x="314" y="136"/>
                  </a:cubicBezTo>
                  <a:lnTo>
                    <a:pt x="311" y="136"/>
                  </a:lnTo>
                  <a:cubicBezTo>
                    <a:pt x="289" y="136"/>
                    <a:pt x="270" y="117"/>
                    <a:pt x="270" y="95"/>
                  </a:cubicBezTo>
                  <a:lnTo>
                    <a:pt x="270" y="91"/>
                  </a:lnTo>
                  <a:close/>
                  <a:moveTo>
                    <a:pt x="218" y="93"/>
                  </a:moveTo>
                  <a:lnTo>
                    <a:pt x="149" y="93"/>
                  </a:lnTo>
                  <a:cubicBezTo>
                    <a:pt x="126" y="93"/>
                    <a:pt x="115" y="104"/>
                    <a:pt x="115" y="127"/>
                  </a:cubicBezTo>
                  <a:lnTo>
                    <a:pt x="115" y="216"/>
                  </a:lnTo>
                  <a:cubicBezTo>
                    <a:pt x="115" y="231"/>
                    <a:pt x="124" y="246"/>
                    <a:pt x="138" y="246"/>
                  </a:cubicBezTo>
                  <a:lnTo>
                    <a:pt x="487" y="246"/>
                  </a:lnTo>
                  <a:cubicBezTo>
                    <a:pt x="501" y="246"/>
                    <a:pt x="510" y="231"/>
                    <a:pt x="510" y="216"/>
                  </a:cubicBezTo>
                  <a:lnTo>
                    <a:pt x="510" y="127"/>
                  </a:lnTo>
                  <a:cubicBezTo>
                    <a:pt x="510" y="104"/>
                    <a:pt x="499" y="93"/>
                    <a:pt x="476" y="93"/>
                  </a:cubicBezTo>
                  <a:lnTo>
                    <a:pt x="407" y="93"/>
                  </a:lnTo>
                  <a:cubicBezTo>
                    <a:pt x="407" y="45"/>
                    <a:pt x="366" y="0"/>
                    <a:pt x="320" y="0"/>
                  </a:cubicBezTo>
                  <a:lnTo>
                    <a:pt x="305" y="0"/>
                  </a:lnTo>
                  <a:cubicBezTo>
                    <a:pt x="259" y="0"/>
                    <a:pt x="218" y="45"/>
                    <a:pt x="218" y="93"/>
                  </a:cubicBezTo>
                  <a:close/>
                  <a:moveTo>
                    <a:pt x="132" y="654"/>
                  </a:moveTo>
                  <a:cubicBezTo>
                    <a:pt x="132" y="649"/>
                    <a:pt x="133" y="647"/>
                    <a:pt x="138" y="647"/>
                  </a:cubicBezTo>
                  <a:lnTo>
                    <a:pt x="221" y="647"/>
                  </a:lnTo>
                  <a:lnTo>
                    <a:pt x="221" y="654"/>
                  </a:lnTo>
                  <a:cubicBezTo>
                    <a:pt x="221" y="661"/>
                    <a:pt x="186" y="680"/>
                    <a:pt x="180" y="684"/>
                  </a:cubicBezTo>
                  <a:cubicBezTo>
                    <a:pt x="174" y="679"/>
                    <a:pt x="161" y="667"/>
                    <a:pt x="151" y="667"/>
                  </a:cubicBezTo>
                  <a:lnTo>
                    <a:pt x="149" y="667"/>
                  </a:lnTo>
                  <a:cubicBezTo>
                    <a:pt x="144" y="667"/>
                    <a:pt x="136" y="675"/>
                    <a:pt x="136" y="680"/>
                  </a:cubicBezTo>
                  <a:lnTo>
                    <a:pt x="136" y="682"/>
                  </a:lnTo>
                  <a:cubicBezTo>
                    <a:pt x="136" y="688"/>
                    <a:pt x="167" y="721"/>
                    <a:pt x="173" y="721"/>
                  </a:cubicBezTo>
                  <a:lnTo>
                    <a:pt x="175" y="721"/>
                  </a:lnTo>
                  <a:cubicBezTo>
                    <a:pt x="180" y="721"/>
                    <a:pt x="214" y="693"/>
                    <a:pt x="221" y="688"/>
                  </a:cubicBezTo>
                  <a:cubicBezTo>
                    <a:pt x="221" y="700"/>
                    <a:pt x="225" y="738"/>
                    <a:pt x="214" y="738"/>
                  </a:cubicBezTo>
                  <a:lnTo>
                    <a:pt x="138" y="738"/>
                  </a:lnTo>
                  <a:cubicBezTo>
                    <a:pt x="133" y="738"/>
                    <a:pt x="132" y="737"/>
                    <a:pt x="132" y="732"/>
                  </a:cubicBezTo>
                  <a:lnTo>
                    <a:pt x="132" y="654"/>
                  </a:lnTo>
                  <a:close/>
                  <a:moveTo>
                    <a:pt x="214" y="760"/>
                  </a:moveTo>
                  <a:cubicBezTo>
                    <a:pt x="255" y="760"/>
                    <a:pt x="240" y="715"/>
                    <a:pt x="242" y="678"/>
                  </a:cubicBezTo>
                  <a:cubicBezTo>
                    <a:pt x="243" y="658"/>
                    <a:pt x="292" y="642"/>
                    <a:pt x="296" y="624"/>
                  </a:cubicBezTo>
                  <a:lnTo>
                    <a:pt x="290" y="624"/>
                  </a:lnTo>
                  <a:cubicBezTo>
                    <a:pt x="275" y="624"/>
                    <a:pt x="253" y="637"/>
                    <a:pt x="242" y="643"/>
                  </a:cubicBezTo>
                  <a:cubicBezTo>
                    <a:pt x="237" y="635"/>
                    <a:pt x="232" y="626"/>
                    <a:pt x="218" y="626"/>
                  </a:cubicBezTo>
                  <a:lnTo>
                    <a:pt x="134" y="626"/>
                  </a:lnTo>
                  <a:cubicBezTo>
                    <a:pt x="122" y="626"/>
                    <a:pt x="110" y="637"/>
                    <a:pt x="110" y="650"/>
                  </a:cubicBezTo>
                  <a:lnTo>
                    <a:pt x="110" y="736"/>
                  </a:lnTo>
                  <a:cubicBezTo>
                    <a:pt x="110" y="750"/>
                    <a:pt x="123" y="760"/>
                    <a:pt x="138" y="760"/>
                  </a:cubicBezTo>
                  <a:lnTo>
                    <a:pt x="214" y="760"/>
                  </a:lnTo>
                  <a:close/>
                  <a:moveTo>
                    <a:pt x="132" y="341"/>
                  </a:moveTo>
                  <a:cubicBezTo>
                    <a:pt x="132" y="336"/>
                    <a:pt x="133" y="335"/>
                    <a:pt x="138" y="335"/>
                  </a:cubicBezTo>
                  <a:lnTo>
                    <a:pt x="214" y="335"/>
                  </a:lnTo>
                  <a:cubicBezTo>
                    <a:pt x="219" y="335"/>
                    <a:pt x="221" y="336"/>
                    <a:pt x="221" y="341"/>
                  </a:cubicBezTo>
                  <a:cubicBezTo>
                    <a:pt x="221" y="346"/>
                    <a:pt x="184" y="371"/>
                    <a:pt x="180" y="371"/>
                  </a:cubicBezTo>
                  <a:cubicBezTo>
                    <a:pt x="175" y="371"/>
                    <a:pt x="164" y="354"/>
                    <a:pt x="151" y="354"/>
                  </a:cubicBezTo>
                  <a:cubicBezTo>
                    <a:pt x="145" y="354"/>
                    <a:pt x="136" y="361"/>
                    <a:pt x="136" y="367"/>
                  </a:cubicBezTo>
                  <a:lnTo>
                    <a:pt x="136" y="369"/>
                  </a:lnTo>
                  <a:cubicBezTo>
                    <a:pt x="136" y="378"/>
                    <a:pt x="166" y="406"/>
                    <a:pt x="173" y="410"/>
                  </a:cubicBezTo>
                  <a:lnTo>
                    <a:pt x="221" y="376"/>
                  </a:lnTo>
                  <a:lnTo>
                    <a:pt x="221" y="425"/>
                  </a:lnTo>
                  <a:lnTo>
                    <a:pt x="132" y="425"/>
                  </a:lnTo>
                  <a:lnTo>
                    <a:pt x="132" y="341"/>
                  </a:lnTo>
                  <a:close/>
                  <a:moveTo>
                    <a:pt x="240" y="330"/>
                  </a:moveTo>
                  <a:cubicBezTo>
                    <a:pt x="237" y="319"/>
                    <a:pt x="228" y="313"/>
                    <a:pt x="214" y="313"/>
                  </a:cubicBezTo>
                  <a:lnTo>
                    <a:pt x="138" y="313"/>
                  </a:lnTo>
                  <a:cubicBezTo>
                    <a:pt x="123" y="313"/>
                    <a:pt x="110" y="322"/>
                    <a:pt x="110" y="337"/>
                  </a:cubicBezTo>
                  <a:lnTo>
                    <a:pt x="110" y="423"/>
                  </a:lnTo>
                  <a:cubicBezTo>
                    <a:pt x="110" y="436"/>
                    <a:pt x="122" y="447"/>
                    <a:pt x="134" y="447"/>
                  </a:cubicBezTo>
                  <a:lnTo>
                    <a:pt x="218" y="447"/>
                  </a:lnTo>
                  <a:cubicBezTo>
                    <a:pt x="252" y="447"/>
                    <a:pt x="242" y="393"/>
                    <a:pt x="241" y="359"/>
                  </a:cubicBezTo>
                  <a:lnTo>
                    <a:pt x="296" y="313"/>
                  </a:lnTo>
                  <a:cubicBezTo>
                    <a:pt x="296" y="313"/>
                    <a:pt x="292" y="311"/>
                    <a:pt x="292" y="311"/>
                  </a:cubicBezTo>
                  <a:cubicBezTo>
                    <a:pt x="271" y="311"/>
                    <a:pt x="253" y="329"/>
                    <a:pt x="240" y="330"/>
                  </a:cubicBezTo>
                  <a:close/>
                  <a:moveTo>
                    <a:pt x="132" y="492"/>
                  </a:moveTo>
                  <a:lnTo>
                    <a:pt x="221" y="492"/>
                  </a:lnTo>
                  <a:lnTo>
                    <a:pt x="221" y="503"/>
                  </a:lnTo>
                  <a:lnTo>
                    <a:pt x="180" y="529"/>
                  </a:lnTo>
                  <a:lnTo>
                    <a:pt x="152" y="508"/>
                  </a:lnTo>
                  <a:cubicBezTo>
                    <a:pt x="145" y="513"/>
                    <a:pt x="136" y="515"/>
                    <a:pt x="136" y="524"/>
                  </a:cubicBezTo>
                  <a:cubicBezTo>
                    <a:pt x="136" y="531"/>
                    <a:pt x="167" y="565"/>
                    <a:pt x="173" y="565"/>
                  </a:cubicBezTo>
                  <a:cubicBezTo>
                    <a:pt x="183" y="565"/>
                    <a:pt x="209" y="536"/>
                    <a:pt x="221" y="533"/>
                  </a:cubicBezTo>
                  <a:lnTo>
                    <a:pt x="221" y="581"/>
                  </a:lnTo>
                  <a:lnTo>
                    <a:pt x="132" y="581"/>
                  </a:lnTo>
                  <a:lnTo>
                    <a:pt x="132" y="492"/>
                  </a:lnTo>
                  <a:close/>
                  <a:moveTo>
                    <a:pt x="242" y="487"/>
                  </a:moveTo>
                  <a:cubicBezTo>
                    <a:pt x="238" y="480"/>
                    <a:pt x="233" y="470"/>
                    <a:pt x="221" y="470"/>
                  </a:cubicBezTo>
                  <a:lnTo>
                    <a:pt x="132" y="470"/>
                  </a:lnTo>
                  <a:cubicBezTo>
                    <a:pt x="121" y="470"/>
                    <a:pt x="110" y="481"/>
                    <a:pt x="110" y="492"/>
                  </a:cubicBezTo>
                  <a:lnTo>
                    <a:pt x="110" y="581"/>
                  </a:lnTo>
                  <a:cubicBezTo>
                    <a:pt x="110" y="591"/>
                    <a:pt x="121" y="602"/>
                    <a:pt x="132" y="602"/>
                  </a:cubicBezTo>
                  <a:lnTo>
                    <a:pt x="221" y="602"/>
                  </a:lnTo>
                  <a:cubicBezTo>
                    <a:pt x="252" y="602"/>
                    <a:pt x="242" y="547"/>
                    <a:pt x="242" y="515"/>
                  </a:cubicBezTo>
                  <a:lnTo>
                    <a:pt x="296" y="469"/>
                  </a:lnTo>
                  <a:lnTo>
                    <a:pt x="289" y="465"/>
                  </a:lnTo>
                  <a:lnTo>
                    <a:pt x="242" y="487"/>
                  </a:lnTo>
                  <a:close/>
                  <a:moveTo>
                    <a:pt x="320" y="716"/>
                  </a:moveTo>
                  <a:cubicBezTo>
                    <a:pt x="320" y="721"/>
                    <a:pt x="322" y="723"/>
                    <a:pt x="327" y="723"/>
                  </a:cubicBezTo>
                  <a:lnTo>
                    <a:pt x="495" y="723"/>
                  </a:lnTo>
                  <a:cubicBezTo>
                    <a:pt x="500" y="723"/>
                    <a:pt x="502" y="721"/>
                    <a:pt x="502" y="716"/>
                  </a:cubicBezTo>
                  <a:lnTo>
                    <a:pt x="502" y="669"/>
                  </a:lnTo>
                  <a:cubicBezTo>
                    <a:pt x="502" y="664"/>
                    <a:pt x="500" y="663"/>
                    <a:pt x="495" y="663"/>
                  </a:cubicBezTo>
                  <a:lnTo>
                    <a:pt x="320" y="663"/>
                  </a:lnTo>
                  <a:lnTo>
                    <a:pt x="320" y="716"/>
                  </a:lnTo>
                  <a:close/>
                  <a:moveTo>
                    <a:pt x="320" y="565"/>
                  </a:moveTo>
                  <a:lnTo>
                    <a:pt x="502" y="565"/>
                  </a:lnTo>
                  <a:lnTo>
                    <a:pt x="502" y="507"/>
                  </a:lnTo>
                  <a:lnTo>
                    <a:pt x="320" y="507"/>
                  </a:lnTo>
                  <a:lnTo>
                    <a:pt x="320" y="565"/>
                  </a:lnTo>
                  <a:close/>
                  <a:moveTo>
                    <a:pt x="320" y="410"/>
                  </a:moveTo>
                  <a:lnTo>
                    <a:pt x="452" y="410"/>
                  </a:lnTo>
                  <a:lnTo>
                    <a:pt x="452" y="352"/>
                  </a:lnTo>
                  <a:lnTo>
                    <a:pt x="320" y="352"/>
                  </a:lnTo>
                  <a:lnTo>
                    <a:pt x="320" y="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6" name="组合 40"/>
          <p:cNvGrpSpPr/>
          <p:nvPr/>
        </p:nvGrpSpPr>
        <p:grpSpPr bwMode="auto">
          <a:xfrm>
            <a:off x="9077325" y="2422525"/>
            <a:ext cx="1155700" cy="1155700"/>
            <a:chOff x="0" y="0"/>
            <a:chExt cx="1155700" cy="1155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17" name="Oval 33"/>
            <p:cNvSpPr>
              <a:spLocks noChangeArrowheads="1"/>
            </p:cNvSpPr>
            <p:nvPr/>
          </p:nvSpPr>
          <p:spPr bwMode="auto">
            <a:xfrm>
              <a:off x="0" y="0"/>
              <a:ext cx="1155700" cy="1155698"/>
            </a:xfrm>
            <a:prstGeom prst="ellipse">
              <a:avLst/>
            </a:prstGeom>
            <a:solidFill>
              <a:srgbClr val="46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518" name="Freeform 36"/>
            <p:cNvSpPr>
              <a:spLocks noEditPoints="1" noChangeArrowheads="1"/>
            </p:cNvSpPr>
            <p:nvPr/>
          </p:nvSpPr>
          <p:spPr bwMode="auto">
            <a:xfrm>
              <a:off x="261937" y="217487"/>
              <a:ext cx="712788" cy="701675"/>
            </a:xfrm>
            <a:custGeom>
              <a:avLst/>
              <a:gdLst>
                <a:gd name="T0" fmla="*/ 2147483646 w 792"/>
                <a:gd name="T1" fmla="*/ 2147483646 h 779"/>
                <a:gd name="T2" fmla="*/ 2147483646 w 792"/>
                <a:gd name="T3" fmla="*/ 2147483646 h 779"/>
                <a:gd name="T4" fmla="*/ 2147483646 w 792"/>
                <a:gd name="T5" fmla="*/ 2147483646 h 779"/>
                <a:gd name="T6" fmla="*/ 2147483646 w 792"/>
                <a:gd name="T7" fmla="*/ 2147483646 h 779"/>
                <a:gd name="T8" fmla="*/ 2147483646 w 792"/>
                <a:gd name="T9" fmla="*/ 2147483646 h 779"/>
                <a:gd name="T10" fmla="*/ 2147483646 w 792"/>
                <a:gd name="T11" fmla="*/ 2147483646 h 779"/>
                <a:gd name="T12" fmla="*/ 2147483646 w 792"/>
                <a:gd name="T13" fmla="*/ 2147483646 h 779"/>
                <a:gd name="T14" fmla="*/ 2147483646 w 792"/>
                <a:gd name="T15" fmla="*/ 2147483646 h 779"/>
                <a:gd name="T16" fmla="*/ 2147483646 w 792"/>
                <a:gd name="T17" fmla="*/ 2147483646 h 779"/>
                <a:gd name="T18" fmla="*/ 2147483646 w 792"/>
                <a:gd name="T19" fmla="*/ 2147483646 h 779"/>
                <a:gd name="T20" fmla="*/ 2147483646 w 792"/>
                <a:gd name="T21" fmla="*/ 2147483646 h 779"/>
                <a:gd name="T22" fmla="*/ 2147483646 w 792"/>
                <a:gd name="T23" fmla="*/ 2147483646 h 779"/>
                <a:gd name="T24" fmla="*/ 2147483646 w 792"/>
                <a:gd name="T25" fmla="*/ 2147483646 h 779"/>
                <a:gd name="T26" fmla="*/ 2147483646 w 792"/>
                <a:gd name="T27" fmla="*/ 2147483646 h 779"/>
                <a:gd name="T28" fmla="*/ 2147483646 w 792"/>
                <a:gd name="T29" fmla="*/ 2147483646 h 779"/>
                <a:gd name="T30" fmla="*/ 2147483646 w 792"/>
                <a:gd name="T31" fmla="*/ 2147483646 h 779"/>
                <a:gd name="T32" fmla="*/ 2147483646 w 792"/>
                <a:gd name="T33" fmla="*/ 2147483646 h 779"/>
                <a:gd name="T34" fmla="*/ 2147483646 w 792"/>
                <a:gd name="T35" fmla="*/ 2147483646 h 779"/>
                <a:gd name="T36" fmla="*/ 2147483646 w 792"/>
                <a:gd name="T37" fmla="*/ 2147483646 h 779"/>
                <a:gd name="T38" fmla="*/ 2147483646 w 792"/>
                <a:gd name="T39" fmla="*/ 2147483646 h 779"/>
                <a:gd name="T40" fmla="*/ 2147483646 w 792"/>
                <a:gd name="T41" fmla="*/ 2147483646 h 779"/>
                <a:gd name="T42" fmla="*/ 2147483646 w 792"/>
                <a:gd name="T43" fmla="*/ 2147483646 h 779"/>
                <a:gd name="T44" fmla="*/ 2147483646 w 792"/>
                <a:gd name="T45" fmla="*/ 2147483646 h 779"/>
                <a:gd name="T46" fmla="*/ 2147483646 w 792"/>
                <a:gd name="T47" fmla="*/ 2147483646 h 779"/>
                <a:gd name="T48" fmla="*/ 2147483646 w 792"/>
                <a:gd name="T49" fmla="*/ 2147483646 h 779"/>
                <a:gd name="T50" fmla="*/ 2147483646 w 792"/>
                <a:gd name="T51" fmla="*/ 2147483646 h 779"/>
                <a:gd name="T52" fmla="*/ 2147483646 w 792"/>
                <a:gd name="T53" fmla="*/ 2147483646 h 779"/>
                <a:gd name="T54" fmla="*/ 2147483646 w 792"/>
                <a:gd name="T55" fmla="*/ 2147483646 h 779"/>
                <a:gd name="T56" fmla="*/ 2147483646 w 792"/>
                <a:gd name="T57" fmla="*/ 2147483646 h 779"/>
                <a:gd name="T58" fmla="*/ 2147483646 w 792"/>
                <a:gd name="T59" fmla="*/ 2147483646 h 779"/>
                <a:gd name="T60" fmla="*/ 2147483646 w 792"/>
                <a:gd name="T61" fmla="*/ 2147483646 h 779"/>
                <a:gd name="T62" fmla="*/ 2147483646 w 792"/>
                <a:gd name="T63" fmla="*/ 2147483646 h 779"/>
                <a:gd name="T64" fmla="*/ 2147483646 w 792"/>
                <a:gd name="T65" fmla="*/ 2147483646 h 779"/>
                <a:gd name="T66" fmla="*/ 2147483646 w 792"/>
                <a:gd name="T67" fmla="*/ 2147483646 h 779"/>
                <a:gd name="T68" fmla="*/ 2147483646 w 792"/>
                <a:gd name="T69" fmla="*/ 2147483646 h 779"/>
                <a:gd name="T70" fmla="*/ 2147483646 w 792"/>
                <a:gd name="T71" fmla="*/ 2147483646 h 779"/>
                <a:gd name="T72" fmla="*/ 2147483646 w 792"/>
                <a:gd name="T73" fmla="*/ 2147483646 h 779"/>
                <a:gd name="T74" fmla="*/ 0 w 792"/>
                <a:gd name="T75" fmla="*/ 2147483646 h 779"/>
                <a:gd name="T76" fmla="*/ 2147483646 w 792"/>
                <a:gd name="T77" fmla="*/ 2147483646 h 779"/>
                <a:gd name="T78" fmla="*/ 2147483646 w 792"/>
                <a:gd name="T79" fmla="*/ 2147483646 h 779"/>
                <a:gd name="T80" fmla="*/ 2147483646 w 792"/>
                <a:gd name="T81" fmla="*/ 2147483646 h 779"/>
                <a:gd name="T82" fmla="*/ 2147483646 w 792"/>
                <a:gd name="T83" fmla="*/ 2147483646 h 779"/>
                <a:gd name="T84" fmla="*/ 2147483646 w 792"/>
                <a:gd name="T85" fmla="*/ 2147483646 h 77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92" h="779">
                  <a:moveTo>
                    <a:pt x="297" y="240"/>
                  </a:moveTo>
                  <a:lnTo>
                    <a:pt x="209" y="341"/>
                  </a:lnTo>
                  <a:lnTo>
                    <a:pt x="188" y="323"/>
                  </a:lnTo>
                  <a:lnTo>
                    <a:pt x="277" y="223"/>
                  </a:lnTo>
                  <a:lnTo>
                    <a:pt x="297" y="240"/>
                  </a:lnTo>
                  <a:close/>
                  <a:moveTo>
                    <a:pt x="390" y="323"/>
                  </a:moveTo>
                  <a:lnTo>
                    <a:pt x="276" y="224"/>
                  </a:lnTo>
                  <a:lnTo>
                    <a:pt x="294" y="203"/>
                  </a:lnTo>
                  <a:lnTo>
                    <a:pt x="408" y="303"/>
                  </a:lnTo>
                  <a:lnTo>
                    <a:pt x="390" y="323"/>
                  </a:lnTo>
                  <a:close/>
                  <a:moveTo>
                    <a:pt x="487" y="212"/>
                  </a:moveTo>
                  <a:lnTo>
                    <a:pt x="390" y="323"/>
                  </a:lnTo>
                  <a:lnTo>
                    <a:pt x="369" y="305"/>
                  </a:lnTo>
                  <a:lnTo>
                    <a:pt x="467" y="194"/>
                  </a:lnTo>
                  <a:lnTo>
                    <a:pt x="487" y="212"/>
                  </a:lnTo>
                  <a:close/>
                  <a:moveTo>
                    <a:pt x="492" y="181"/>
                  </a:moveTo>
                  <a:cubicBezTo>
                    <a:pt x="497" y="179"/>
                    <a:pt x="500" y="182"/>
                    <a:pt x="499" y="187"/>
                  </a:cubicBezTo>
                  <a:lnTo>
                    <a:pt x="495" y="203"/>
                  </a:lnTo>
                  <a:cubicBezTo>
                    <a:pt x="494" y="209"/>
                    <a:pt x="492" y="217"/>
                    <a:pt x="491" y="222"/>
                  </a:cubicBezTo>
                  <a:lnTo>
                    <a:pt x="488" y="239"/>
                  </a:lnTo>
                  <a:cubicBezTo>
                    <a:pt x="487" y="244"/>
                    <a:pt x="483" y="245"/>
                    <a:pt x="479" y="242"/>
                  </a:cubicBezTo>
                  <a:lnTo>
                    <a:pt x="465" y="230"/>
                  </a:lnTo>
                  <a:cubicBezTo>
                    <a:pt x="461" y="227"/>
                    <a:pt x="455" y="221"/>
                    <a:pt x="451" y="217"/>
                  </a:cubicBezTo>
                  <a:lnTo>
                    <a:pt x="437" y="206"/>
                  </a:lnTo>
                  <a:cubicBezTo>
                    <a:pt x="433" y="202"/>
                    <a:pt x="434" y="198"/>
                    <a:pt x="439" y="197"/>
                  </a:cubicBezTo>
                  <a:lnTo>
                    <a:pt x="456" y="192"/>
                  </a:lnTo>
                  <a:cubicBezTo>
                    <a:pt x="461" y="190"/>
                    <a:pt x="470" y="187"/>
                    <a:pt x="475" y="186"/>
                  </a:cubicBezTo>
                  <a:lnTo>
                    <a:pt x="492" y="181"/>
                  </a:lnTo>
                  <a:close/>
                  <a:moveTo>
                    <a:pt x="400" y="343"/>
                  </a:moveTo>
                  <a:lnTo>
                    <a:pt x="375" y="343"/>
                  </a:lnTo>
                  <a:cubicBezTo>
                    <a:pt x="368" y="343"/>
                    <a:pt x="362" y="349"/>
                    <a:pt x="362" y="356"/>
                  </a:cubicBezTo>
                  <a:lnTo>
                    <a:pt x="362" y="489"/>
                  </a:lnTo>
                  <a:lnTo>
                    <a:pt x="413" y="489"/>
                  </a:lnTo>
                  <a:lnTo>
                    <a:pt x="413" y="356"/>
                  </a:lnTo>
                  <a:cubicBezTo>
                    <a:pt x="413" y="349"/>
                    <a:pt x="407" y="343"/>
                    <a:pt x="400" y="343"/>
                  </a:cubicBezTo>
                  <a:close/>
                  <a:moveTo>
                    <a:pt x="312" y="298"/>
                  </a:moveTo>
                  <a:lnTo>
                    <a:pt x="287" y="298"/>
                  </a:lnTo>
                  <a:cubicBezTo>
                    <a:pt x="280" y="298"/>
                    <a:pt x="274" y="304"/>
                    <a:pt x="274" y="311"/>
                  </a:cubicBezTo>
                  <a:lnTo>
                    <a:pt x="274" y="489"/>
                  </a:lnTo>
                  <a:lnTo>
                    <a:pt x="325" y="489"/>
                  </a:lnTo>
                  <a:lnTo>
                    <a:pt x="325" y="311"/>
                  </a:lnTo>
                  <a:cubicBezTo>
                    <a:pt x="325" y="304"/>
                    <a:pt x="319" y="298"/>
                    <a:pt x="312" y="298"/>
                  </a:cubicBezTo>
                  <a:close/>
                  <a:moveTo>
                    <a:pt x="488" y="267"/>
                  </a:moveTo>
                  <a:lnTo>
                    <a:pt x="463" y="267"/>
                  </a:lnTo>
                  <a:cubicBezTo>
                    <a:pt x="456" y="267"/>
                    <a:pt x="450" y="273"/>
                    <a:pt x="450" y="281"/>
                  </a:cubicBezTo>
                  <a:lnTo>
                    <a:pt x="450" y="489"/>
                  </a:lnTo>
                  <a:lnTo>
                    <a:pt x="501" y="489"/>
                  </a:lnTo>
                  <a:lnTo>
                    <a:pt x="501" y="281"/>
                  </a:lnTo>
                  <a:cubicBezTo>
                    <a:pt x="501" y="273"/>
                    <a:pt x="495" y="267"/>
                    <a:pt x="488" y="267"/>
                  </a:cubicBezTo>
                  <a:close/>
                  <a:moveTo>
                    <a:pt x="224" y="390"/>
                  </a:moveTo>
                  <a:lnTo>
                    <a:pt x="200" y="390"/>
                  </a:lnTo>
                  <a:cubicBezTo>
                    <a:pt x="192" y="390"/>
                    <a:pt x="186" y="396"/>
                    <a:pt x="186" y="403"/>
                  </a:cubicBezTo>
                  <a:lnTo>
                    <a:pt x="186" y="489"/>
                  </a:lnTo>
                  <a:lnTo>
                    <a:pt x="237" y="489"/>
                  </a:lnTo>
                  <a:lnTo>
                    <a:pt x="237" y="403"/>
                  </a:lnTo>
                  <a:cubicBezTo>
                    <a:pt x="237" y="396"/>
                    <a:pt x="231" y="390"/>
                    <a:pt x="224" y="390"/>
                  </a:cubicBezTo>
                  <a:close/>
                  <a:moveTo>
                    <a:pt x="149" y="476"/>
                  </a:moveTo>
                  <a:cubicBezTo>
                    <a:pt x="149" y="483"/>
                    <a:pt x="144" y="489"/>
                    <a:pt x="136" y="489"/>
                  </a:cubicBezTo>
                  <a:cubicBezTo>
                    <a:pt x="129" y="489"/>
                    <a:pt x="123" y="483"/>
                    <a:pt x="123" y="476"/>
                  </a:cubicBezTo>
                  <a:lnTo>
                    <a:pt x="123" y="189"/>
                  </a:lnTo>
                  <a:cubicBezTo>
                    <a:pt x="123" y="182"/>
                    <a:pt x="129" y="176"/>
                    <a:pt x="136" y="176"/>
                  </a:cubicBezTo>
                  <a:cubicBezTo>
                    <a:pt x="143" y="176"/>
                    <a:pt x="149" y="182"/>
                    <a:pt x="149" y="189"/>
                  </a:cubicBezTo>
                  <a:lnTo>
                    <a:pt x="149" y="476"/>
                  </a:lnTo>
                  <a:close/>
                  <a:moveTo>
                    <a:pt x="531" y="463"/>
                  </a:moveTo>
                  <a:cubicBezTo>
                    <a:pt x="538" y="463"/>
                    <a:pt x="544" y="469"/>
                    <a:pt x="544" y="476"/>
                  </a:cubicBezTo>
                  <a:cubicBezTo>
                    <a:pt x="544" y="483"/>
                    <a:pt x="538" y="489"/>
                    <a:pt x="531" y="489"/>
                  </a:cubicBezTo>
                  <a:lnTo>
                    <a:pt x="136" y="489"/>
                  </a:lnTo>
                  <a:cubicBezTo>
                    <a:pt x="129" y="489"/>
                    <a:pt x="123" y="483"/>
                    <a:pt x="123" y="476"/>
                  </a:cubicBezTo>
                  <a:cubicBezTo>
                    <a:pt x="123" y="469"/>
                    <a:pt x="129" y="463"/>
                    <a:pt x="136" y="463"/>
                  </a:cubicBezTo>
                  <a:lnTo>
                    <a:pt x="531" y="463"/>
                  </a:lnTo>
                  <a:close/>
                  <a:moveTo>
                    <a:pt x="753" y="750"/>
                  </a:moveTo>
                  <a:cubicBezTo>
                    <a:pt x="732" y="770"/>
                    <a:pt x="706" y="779"/>
                    <a:pt x="680" y="779"/>
                  </a:cubicBezTo>
                  <a:cubicBezTo>
                    <a:pt x="654" y="779"/>
                    <a:pt x="628" y="770"/>
                    <a:pt x="608" y="750"/>
                  </a:cubicBezTo>
                  <a:lnTo>
                    <a:pt x="485" y="629"/>
                  </a:lnTo>
                  <a:cubicBezTo>
                    <a:pt x="440" y="653"/>
                    <a:pt x="388" y="666"/>
                    <a:pt x="334" y="666"/>
                  </a:cubicBezTo>
                  <a:cubicBezTo>
                    <a:pt x="149" y="666"/>
                    <a:pt x="0" y="517"/>
                    <a:pt x="0" y="332"/>
                  </a:cubicBezTo>
                  <a:cubicBezTo>
                    <a:pt x="0" y="149"/>
                    <a:pt x="149" y="0"/>
                    <a:pt x="334" y="0"/>
                  </a:cubicBezTo>
                  <a:cubicBezTo>
                    <a:pt x="517" y="0"/>
                    <a:pt x="666" y="149"/>
                    <a:pt x="666" y="332"/>
                  </a:cubicBezTo>
                  <a:cubicBezTo>
                    <a:pt x="666" y="387"/>
                    <a:pt x="653" y="439"/>
                    <a:pt x="630" y="484"/>
                  </a:cubicBezTo>
                  <a:lnTo>
                    <a:pt x="753" y="605"/>
                  </a:lnTo>
                  <a:cubicBezTo>
                    <a:pt x="792" y="645"/>
                    <a:pt x="792" y="709"/>
                    <a:pt x="753" y="750"/>
                  </a:cubicBezTo>
                  <a:close/>
                  <a:moveTo>
                    <a:pt x="334" y="623"/>
                  </a:moveTo>
                  <a:lnTo>
                    <a:pt x="334" y="623"/>
                  </a:lnTo>
                  <a:cubicBezTo>
                    <a:pt x="494" y="623"/>
                    <a:pt x="624" y="493"/>
                    <a:pt x="624" y="332"/>
                  </a:cubicBezTo>
                  <a:cubicBezTo>
                    <a:pt x="624" y="172"/>
                    <a:pt x="494" y="42"/>
                    <a:pt x="334" y="42"/>
                  </a:cubicBezTo>
                  <a:cubicBezTo>
                    <a:pt x="173" y="42"/>
                    <a:pt x="43" y="172"/>
                    <a:pt x="43" y="332"/>
                  </a:cubicBezTo>
                  <a:cubicBezTo>
                    <a:pt x="43" y="493"/>
                    <a:pt x="173" y="623"/>
                    <a:pt x="334" y="6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7" name="组合 43"/>
          <p:cNvGrpSpPr/>
          <p:nvPr/>
        </p:nvGrpSpPr>
        <p:grpSpPr bwMode="auto">
          <a:xfrm>
            <a:off x="9124950" y="3995738"/>
            <a:ext cx="1154113" cy="1155700"/>
            <a:chOff x="0" y="0"/>
            <a:chExt cx="1154113" cy="1155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515" name="Oval 32"/>
            <p:cNvSpPr>
              <a:spLocks noChangeArrowheads="1"/>
            </p:cNvSpPr>
            <p:nvPr/>
          </p:nvSpPr>
          <p:spPr bwMode="auto">
            <a:xfrm>
              <a:off x="0" y="0"/>
              <a:ext cx="1154113" cy="1155698"/>
            </a:xfrm>
            <a:prstGeom prst="ellipse">
              <a:avLst/>
            </a:prstGeom>
            <a:solidFill>
              <a:srgbClr val="E1A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sp>
          <p:nvSpPr>
            <p:cNvPr id="20516" name="Freeform 37"/>
            <p:cNvSpPr>
              <a:spLocks noEditPoints="1" noChangeArrowheads="1"/>
            </p:cNvSpPr>
            <p:nvPr/>
          </p:nvSpPr>
          <p:spPr bwMode="auto">
            <a:xfrm>
              <a:off x="268287" y="254000"/>
              <a:ext cx="658813" cy="652462"/>
            </a:xfrm>
            <a:custGeom>
              <a:avLst/>
              <a:gdLst>
                <a:gd name="T0" fmla="*/ 2147483646 w 732"/>
                <a:gd name="T1" fmla="*/ 2147483646 h 724"/>
                <a:gd name="T2" fmla="*/ 2147483646 w 732"/>
                <a:gd name="T3" fmla="*/ 2147483646 h 724"/>
                <a:gd name="T4" fmla="*/ 2147483646 w 732"/>
                <a:gd name="T5" fmla="*/ 2147483646 h 724"/>
                <a:gd name="T6" fmla="*/ 2147483646 w 732"/>
                <a:gd name="T7" fmla="*/ 2147483646 h 724"/>
                <a:gd name="T8" fmla="*/ 2147483646 w 732"/>
                <a:gd name="T9" fmla="*/ 2147483646 h 724"/>
                <a:gd name="T10" fmla="*/ 2147483646 w 732"/>
                <a:gd name="T11" fmla="*/ 2147483646 h 724"/>
                <a:gd name="T12" fmla="*/ 2147483646 w 732"/>
                <a:gd name="T13" fmla="*/ 2147483646 h 724"/>
                <a:gd name="T14" fmla="*/ 2147483646 w 732"/>
                <a:gd name="T15" fmla="*/ 2147483646 h 724"/>
                <a:gd name="T16" fmla="*/ 2147483646 w 732"/>
                <a:gd name="T17" fmla="*/ 2147483646 h 724"/>
                <a:gd name="T18" fmla="*/ 2147483646 w 732"/>
                <a:gd name="T19" fmla="*/ 2147483646 h 724"/>
                <a:gd name="T20" fmla="*/ 2147483646 w 732"/>
                <a:gd name="T21" fmla="*/ 2147483646 h 724"/>
                <a:gd name="T22" fmla="*/ 2147483646 w 732"/>
                <a:gd name="T23" fmla="*/ 2147483646 h 724"/>
                <a:gd name="T24" fmla="*/ 2147483646 w 732"/>
                <a:gd name="T25" fmla="*/ 2147483646 h 724"/>
                <a:gd name="T26" fmla="*/ 2147483646 w 732"/>
                <a:gd name="T27" fmla="*/ 2147483646 h 724"/>
                <a:gd name="T28" fmla="*/ 2147483646 w 732"/>
                <a:gd name="T29" fmla="*/ 2147483646 h 724"/>
                <a:gd name="T30" fmla="*/ 2147483646 w 732"/>
                <a:gd name="T31" fmla="*/ 2147483646 h 724"/>
                <a:gd name="T32" fmla="*/ 2147483646 w 732"/>
                <a:gd name="T33" fmla="*/ 2147483646 h 724"/>
                <a:gd name="T34" fmla="*/ 2147483646 w 732"/>
                <a:gd name="T35" fmla="*/ 2147483646 h 724"/>
                <a:gd name="T36" fmla="*/ 2147483646 w 732"/>
                <a:gd name="T37" fmla="*/ 2147483646 h 724"/>
                <a:gd name="T38" fmla="*/ 2147483646 w 732"/>
                <a:gd name="T39" fmla="*/ 0 h 724"/>
                <a:gd name="T40" fmla="*/ 2147483646 w 732"/>
                <a:gd name="T41" fmla="*/ 2147483646 h 724"/>
                <a:gd name="T42" fmla="*/ 2147483646 w 732"/>
                <a:gd name="T43" fmla="*/ 2147483646 h 724"/>
                <a:gd name="T44" fmla="*/ 2147483646 w 732"/>
                <a:gd name="T45" fmla="*/ 2147483646 h 724"/>
                <a:gd name="T46" fmla="*/ 2147483646 w 732"/>
                <a:gd name="T47" fmla="*/ 2147483646 h 724"/>
                <a:gd name="T48" fmla="*/ 2147483646 w 732"/>
                <a:gd name="T49" fmla="*/ 2147483646 h 724"/>
                <a:gd name="T50" fmla="*/ 2147483646 w 732"/>
                <a:gd name="T51" fmla="*/ 2147483646 h 724"/>
                <a:gd name="T52" fmla="*/ 2147483646 w 732"/>
                <a:gd name="T53" fmla="*/ 2147483646 h 724"/>
                <a:gd name="T54" fmla="*/ 2147483646 w 732"/>
                <a:gd name="T55" fmla="*/ 2147483646 h 724"/>
                <a:gd name="T56" fmla="*/ 2147483646 w 732"/>
                <a:gd name="T57" fmla="*/ 2147483646 h 724"/>
                <a:gd name="T58" fmla="*/ 2147483646 w 732"/>
                <a:gd name="T59" fmla="*/ 2147483646 h 724"/>
                <a:gd name="T60" fmla="*/ 2147483646 w 732"/>
                <a:gd name="T61" fmla="*/ 2147483646 h 724"/>
                <a:gd name="T62" fmla="*/ 2147483646 w 732"/>
                <a:gd name="T63" fmla="*/ 2147483646 h 72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32" h="724">
                  <a:moveTo>
                    <a:pt x="623" y="586"/>
                  </a:moveTo>
                  <a:cubicBezTo>
                    <a:pt x="644" y="586"/>
                    <a:pt x="661" y="603"/>
                    <a:pt x="661" y="624"/>
                  </a:cubicBezTo>
                  <a:cubicBezTo>
                    <a:pt x="661" y="645"/>
                    <a:pt x="644" y="662"/>
                    <a:pt x="623" y="662"/>
                  </a:cubicBezTo>
                  <a:cubicBezTo>
                    <a:pt x="602" y="662"/>
                    <a:pt x="585" y="645"/>
                    <a:pt x="585" y="624"/>
                  </a:cubicBezTo>
                  <a:cubicBezTo>
                    <a:pt x="585" y="603"/>
                    <a:pt x="602" y="586"/>
                    <a:pt x="623" y="586"/>
                  </a:cubicBezTo>
                  <a:close/>
                  <a:moveTo>
                    <a:pt x="479" y="421"/>
                  </a:moveTo>
                  <a:lnTo>
                    <a:pt x="489" y="441"/>
                  </a:lnTo>
                  <a:lnTo>
                    <a:pt x="468" y="461"/>
                  </a:lnTo>
                  <a:lnTo>
                    <a:pt x="449" y="480"/>
                  </a:lnTo>
                  <a:cubicBezTo>
                    <a:pt x="438" y="491"/>
                    <a:pt x="425" y="500"/>
                    <a:pt x="410" y="505"/>
                  </a:cubicBezTo>
                  <a:lnTo>
                    <a:pt x="539" y="633"/>
                  </a:lnTo>
                  <a:lnTo>
                    <a:pt x="600" y="715"/>
                  </a:lnTo>
                  <a:lnTo>
                    <a:pt x="632" y="724"/>
                  </a:lnTo>
                  <a:lnTo>
                    <a:pt x="722" y="633"/>
                  </a:lnTo>
                  <a:lnTo>
                    <a:pt x="713" y="600"/>
                  </a:lnTo>
                  <a:lnTo>
                    <a:pt x="632" y="540"/>
                  </a:lnTo>
                  <a:lnTo>
                    <a:pt x="511" y="419"/>
                  </a:lnTo>
                  <a:lnTo>
                    <a:pt x="499" y="431"/>
                  </a:lnTo>
                  <a:lnTo>
                    <a:pt x="479" y="421"/>
                  </a:lnTo>
                  <a:close/>
                  <a:moveTo>
                    <a:pt x="264" y="257"/>
                  </a:moveTo>
                  <a:lnTo>
                    <a:pt x="285" y="237"/>
                  </a:lnTo>
                  <a:lnTo>
                    <a:pt x="304" y="246"/>
                  </a:lnTo>
                  <a:lnTo>
                    <a:pt x="294" y="227"/>
                  </a:lnTo>
                  <a:lnTo>
                    <a:pt x="315" y="207"/>
                  </a:lnTo>
                  <a:lnTo>
                    <a:pt x="317" y="205"/>
                  </a:lnTo>
                  <a:cubicBezTo>
                    <a:pt x="322" y="193"/>
                    <a:pt x="325" y="181"/>
                    <a:pt x="325" y="170"/>
                  </a:cubicBezTo>
                  <a:cubicBezTo>
                    <a:pt x="325" y="84"/>
                    <a:pt x="242" y="0"/>
                    <a:pt x="156" y="1"/>
                  </a:cubicBezTo>
                  <a:cubicBezTo>
                    <a:pt x="156" y="1"/>
                    <a:pt x="146" y="11"/>
                    <a:pt x="141" y="16"/>
                  </a:cubicBezTo>
                  <a:cubicBezTo>
                    <a:pt x="210" y="85"/>
                    <a:pt x="204" y="74"/>
                    <a:pt x="204" y="116"/>
                  </a:cubicBezTo>
                  <a:cubicBezTo>
                    <a:pt x="204" y="151"/>
                    <a:pt x="149" y="205"/>
                    <a:pt x="116" y="205"/>
                  </a:cubicBezTo>
                  <a:cubicBezTo>
                    <a:pt x="72" y="205"/>
                    <a:pt x="86" y="212"/>
                    <a:pt x="16" y="142"/>
                  </a:cubicBezTo>
                  <a:cubicBezTo>
                    <a:pt x="10" y="147"/>
                    <a:pt x="1" y="157"/>
                    <a:pt x="1" y="157"/>
                  </a:cubicBezTo>
                  <a:cubicBezTo>
                    <a:pt x="2" y="243"/>
                    <a:pt x="83" y="325"/>
                    <a:pt x="169" y="325"/>
                  </a:cubicBezTo>
                  <a:cubicBezTo>
                    <a:pt x="185" y="325"/>
                    <a:pt x="201" y="320"/>
                    <a:pt x="218" y="312"/>
                  </a:cubicBezTo>
                  <a:lnTo>
                    <a:pt x="221" y="315"/>
                  </a:lnTo>
                  <a:cubicBezTo>
                    <a:pt x="226" y="301"/>
                    <a:pt x="234" y="288"/>
                    <a:pt x="246" y="276"/>
                  </a:cubicBezTo>
                  <a:lnTo>
                    <a:pt x="264" y="257"/>
                  </a:lnTo>
                  <a:close/>
                  <a:moveTo>
                    <a:pt x="705" y="71"/>
                  </a:moveTo>
                  <a:lnTo>
                    <a:pt x="655" y="20"/>
                  </a:lnTo>
                  <a:cubicBezTo>
                    <a:pt x="642" y="7"/>
                    <a:pt x="624" y="0"/>
                    <a:pt x="607" y="0"/>
                  </a:cubicBezTo>
                  <a:cubicBezTo>
                    <a:pt x="589" y="0"/>
                    <a:pt x="572" y="7"/>
                    <a:pt x="558" y="20"/>
                  </a:cubicBezTo>
                  <a:lnTo>
                    <a:pt x="344" y="235"/>
                  </a:lnTo>
                  <a:cubicBezTo>
                    <a:pt x="350" y="248"/>
                    <a:pt x="345" y="267"/>
                    <a:pt x="335" y="277"/>
                  </a:cubicBezTo>
                  <a:cubicBezTo>
                    <a:pt x="328" y="284"/>
                    <a:pt x="317" y="289"/>
                    <a:pt x="306" y="289"/>
                  </a:cubicBezTo>
                  <a:cubicBezTo>
                    <a:pt x="302" y="289"/>
                    <a:pt x="297" y="288"/>
                    <a:pt x="293" y="286"/>
                  </a:cubicBezTo>
                  <a:lnTo>
                    <a:pt x="274" y="305"/>
                  </a:lnTo>
                  <a:cubicBezTo>
                    <a:pt x="247" y="331"/>
                    <a:pt x="247" y="375"/>
                    <a:pt x="274" y="401"/>
                  </a:cubicBezTo>
                  <a:lnTo>
                    <a:pt x="278" y="405"/>
                  </a:lnTo>
                  <a:lnTo>
                    <a:pt x="110" y="572"/>
                  </a:lnTo>
                  <a:lnTo>
                    <a:pt x="65" y="589"/>
                  </a:lnTo>
                  <a:lnTo>
                    <a:pt x="0" y="682"/>
                  </a:lnTo>
                  <a:lnTo>
                    <a:pt x="42" y="724"/>
                  </a:lnTo>
                  <a:lnTo>
                    <a:pt x="135" y="659"/>
                  </a:lnTo>
                  <a:lnTo>
                    <a:pt x="152" y="614"/>
                  </a:lnTo>
                  <a:lnTo>
                    <a:pt x="319" y="447"/>
                  </a:lnTo>
                  <a:lnTo>
                    <a:pt x="324" y="451"/>
                  </a:lnTo>
                  <a:cubicBezTo>
                    <a:pt x="338" y="465"/>
                    <a:pt x="355" y="471"/>
                    <a:pt x="373" y="471"/>
                  </a:cubicBezTo>
                  <a:cubicBezTo>
                    <a:pt x="390" y="471"/>
                    <a:pt x="408" y="465"/>
                    <a:pt x="421" y="451"/>
                  </a:cubicBezTo>
                  <a:lnTo>
                    <a:pt x="440" y="433"/>
                  </a:lnTo>
                  <a:cubicBezTo>
                    <a:pt x="434" y="420"/>
                    <a:pt x="438" y="401"/>
                    <a:pt x="449" y="391"/>
                  </a:cubicBezTo>
                  <a:cubicBezTo>
                    <a:pt x="456" y="384"/>
                    <a:pt x="467" y="379"/>
                    <a:pt x="477" y="379"/>
                  </a:cubicBezTo>
                  <a:cubicBezTo>
                    <a:pt x="482" y="379"/>
                    <a:pt x="487" y="380"/>
                    <a:pt x="490" y="382"/>
                  </a:cubicBezTo>
                  <a:lnTo>
                    <a:pt x="705" y="167"/>
                  </a:lnTo>
                  <a:cubicBezTo>
                    <a:pt x="732" y="140"/>
                    <a:pt x="732" y="97"/>
                    <a:pt x="705" y="7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9254" name="TextBox 46"/>
          <p:cNvSpPr>
            <a:spLocks noChangeArrowheads="1"/>
          </p:cNvSpPr>
          <p:nvPr/>
        </p:nvSpPr>
        <p:spPr bwMode="auto">
          <a:xfrm>
            <a:off x="2792413" y="1270000"/>
            <a:ext cx="1758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4.4.1</a:t>
            </a:r>
            <a:endParaRPr 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9255" name="TextBox 47"/>
          <p:cNvSpPr>
            <a:spLocks noChangeArrowheads="1"/>
          </p:cNvSpPr>
          <p:nvPr/>
        </p:nvSpPr>
        <p:spPr bwMode="auto">
          <a:xfrm>
            <a:off x="2716213" y="1785938"/>
            <a:ext cx="2592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4.4.1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21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56" name="TextBox 48"/>
          <p:cNvSpPr>
            <a:spLocks noChangeArrowheads="1"/>
          </p:cNvSpPr>
          <p:nvPr/>
        </p:nvSpPr>
        <p:spPr bwMode="auto">
          <a:xfrm>
            <a:off x="7197724" y="1270000"/>
            <a:ext cx="19272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4.4.2</a:t>
            </a:r>
          </a:p>
        </p:txBody>
      </p:sp>
      <p:sp>
        <p:nvSpPr>
          <p:cNvPr id="9257" name="TextBox 49"/>
          <p:cNvSpPr>
            <a:spLocks noChangeArrowheads="1"/>
          </p:cNvSpPr>
          <p:nvPr/>
        </p:nvSpPr>
        <p:spPr bwMode="auto">
          <a:xfrm>
            <a:off x="6461125" y="1785938"/>
            <a:ext cx="2592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4.4.2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21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58" name="TextBox 50"/>
          <p:cNvSpPr>
            <a:spLocks noChangeArrowheads="1"/>
          </p:cNvSpPr>
          <p:nvPr/>
        </p:nvSpPr>
        <p:spPr bwMode="auto">
          <a:xfrm>
            <a:off x="2792413" y="5845175"/>
            <a:ext cx="1758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4.4.3</a:t>
            </a:r>
          </a:p>
        </p:txBody>
      </p:sp>
      <p:sp>
        <p:nvSpPr>
          <p:cNvPr id="9259" name="TextBox 51"/>
          <p:cNvSpPr>
            <a:spLocks noChangeArrowheads="1"/>
          </p:cNvSpPr>
          <p:nvPr/>
        </p:nvSpPr>
        <p:spPr bwMode="auto">
          <a:xfrm>
            <a:off x="2716213" y="4573588"/>
            <a:ext cx="2592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4.4.3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21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260" name="TextBox 52"/>
          <p:cNvSpPr>
            <a:spLocks noChangeArrowheads="1"/>
          </p:cNvSpPr>
          <p:nvPr/>
        </p:nvSpPr>
        <p:spPr bwMode="auto">
          <a:xfrm>
            <a:off x="7197725" y="5845175"/>
            <a:ext cx="176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4.4.4</a:t>
            </a:r>
          </a:p>
        </p:txBody>
      </p:sp>
      <p:sp>
        <p:nvSpPr>
          <p:cNvPr id="9261" name="TextBox 53"/>
          <p:cNvSpPr>
            <a:spLocks noChangeArrowheads="1"/>
          </p:cNvSpPr>
          <p:nvPr/>
        </p:nvSpPr>
        <p:spPr bwMode="auto">
          <a:xfrm>
            <a:off x="6461125" y="4573588"/>
            <a:ext cx="2592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4.4.4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21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8C2E7B-5162-2263-A335-9F18DF936C5B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4.4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7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5" dur="500" tmFilter="0,0; .5, 1; 1, 1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6481E-6 -2.96296E-6 L -0.313 -0.10856 " pathEditMode="relative" rAng="0" ptsTypes="AA">
                                      <p:cBhvr>
                                        <p:cTn id="26" dur="1000" spd="-99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0000" y="-5300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7816E-7 4.81481E-6 L 0.30831 0.12546 " pathEditMode="relative" rAng="0" ptsTypes="AA">
                                      <p:cBhvr>
                                        <p:cTn id="28" dur="1000" spd="-999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000" y="6300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6838E-6 -4.81481E-6 L 0.30623 -0.10416 " pathEditMode="relative" rAng="0" ptsTypes="AA">
                                      <p:cBhvr>
                                        <p:cTn id="30" dur="1000" spd="-999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0000" y="-51000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6791E-6 -4.81481E-6 L -0.30923 0.12084 " pathEditMode="relative" rAng="0" ptsTypes="AA">
                                      <p:cBhvr>
                                        <p:cTn id="32" dur="1000" spd="-99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00" y="60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3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39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>
                                      <p:cBhvr>
                                        <p:cTn id="4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49" dur="10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4" dur="10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59" dur="10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64" dur="10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0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7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6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>
                                      <p:cBhvr>
                                        <p:cTn id="79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 animBg="1"/>
      <p:bldP spid="9237" grpId="0" animBg="1"/>
      <p:bldP spid="9238" grpId="0" animBg="1"/>
      <p:bldP spid="9239" grpId="0" animBg="1"/>
      <p:bldP spid="9240" grpId="0" bldLvl="0" animBg="1"/>
      <p:bldP spid="9241" grpId="0" bldLvl="0"/>
      <p:bldP spid="9254" grpId="0" bldLvl="0"/>
      <p:bldP spid="9255" grpId="0" bldLvl="0"/>
      <p:bldP spid="9256" grpId="0" bldLvl="0"/>
      <p:bldP spid="9257" grpId="0" bldLvl="0"/>
      <p:bldP spid="9258" grpId="0" bldLvl="0"/>
      <p:bldP spid="9259" grpId="0" bldLvl="0"/>
      <p:bldP spid="9260" grpId="0" bldLvl="0"/>
      <p:bldP spid="9261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6"/>
          <p:cNvSpPr>
            <a:spLocks noChangeArrowheads="1"/>
          </p:cNvSpPr>
          <p:nvPr/>
        </p:nvSpPr>
        <p:spPr bwMode="auto">
          <a:xfrm>
            <a:off x="0" y="1773679"/>
            <a:ext cx="12198350" cy="1897184"/>
          </a:xfrm>
          <a:prstGeom prst="rect">
            <a:avLst/>
          </a:prstGeom>
          <a:solidFill>
            <a:srgbClr val="465F73"/>
          </a:solidFill>
          <a:ln>
            <a:noFill/>
          </a:ln>
          <a:effectLst/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5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圆角矩形 159"/>
          <p:cNvSpPr/>
          <p:nvPr>
            <p:custDataLst>
              <p:tags r:id="rId1"/>
            </p:custDataLst>
          </p:nvPr>
        </p:nvSpPr>
        <p:spPr>
          <a:xfrm>
            <a:off x="3252109" y="4672101"/>
            <a:ext cx="2799953" cy="413808"/>
          </a:xfrm>
          <a:prstGeom prst="roundRect">
            <a:avLst>
              <a:gd name="adj" fmla="val 50000"/>
            </a:avLst>
          </a:prstGeom>
          <a:solidFill>
            <a:srgbClr val="568491"/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prstClr val="white"/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+mn-lt"/>
              </a:rPr>
              <a:t>主讲人：姓名</a:t>
            </a:r>
            <a:r>
              <a:rPr lang="en-US" altLang="zh-CN" sz="1800" b="1" dirty="0">
                <a:solidFill>
                  <a:prstClr val="white"/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+mn-lt"/>
              </a:rPr>
              <a:t> </a:t>
            </a:r>
            <a:endParaRPr lang="zh-CN" altLang="en-US" sz="1800" b="1" dirty="0">
              <a:solidFill>
                <a:prstClr val="white"/>
              </a:solidFill>
              <a:latin typeface="华康黑体W3(P)" panose="020B0300000000000000" pitchFamily="34" charset="-122"/>
              <a:ea typeface="华康黑体W3(P)" panose="020B0300000000000000" pitchFamily="34" charset="-122"/>
              <a:sym typeface="+mn-lt"/>
            </a:endParaRPr>
          </a:p>
        </p:txBody>
      </p:sp>
      <p:sp>
        <p:nvSpPr>
          <p:cNvPr id="10" name="圆角矩形 159"/>
          <p:cNvSpPr/>
          <p:nvPr>
            <p:custDataLst>
              <p:tags r:id="rId2"/>
            </p:custDataLst>
          </p:nvPr>
        </p:nvSpPr>
        <p:spPr>
          <a:xfrm>
            <a:off x="6302893" y="4672101"/>
            <a:ext cx="2604477" cy="413808"/>
          </a:xfrm>
          <a:prstGeom prst="roundRect">
            <a:avLst>
              <a:gd name="adj" fmla="val 50000"/>
            </a:avLst>
          </a:prstGeom>
          <a:solidFill>
            <a:srgbClr val="465F73"/>
          </a:solidFill>
          <a:ln w="25400"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127000" dist="635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prstClr val="white"/>
                </a:solidFill>
                <a:latin typeface="华康黑体W3(P)" panose="020B0300000000000000" pitchFamily="34" charset="-122"/>
                <a:ea typeface="华康黑体W3(P)" panose="020B0300000000000000" pitchFamily="34" charset="-122"/>
                <a:sym typeface="+mn-lt"/>
              </a:rPr>
              <a:t>日期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55514" y="3760756"/>
            <a:ext cx="88825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黑体W3(P)" panose="020B0300000000000000" pitchFamily="34" charset="-122"/>
                <a:ea typeface="华康黑体W3(P)" panose="020B0300000000000000" pitchFamily="34" charset="-122"/>
                <a:sym typeface="FZHei-B01S" panose="02010601030101010101" pitchFamily="2" charset="-122"/>
              </a:rPr>
              <a:t>副标题</a:t>
            </a:r>
          </a:p>
        </p:txBody>
      </p:sp>
      <p:sp>
        <p:nvSpPr>
          <p:cNvPr id="12" name="文本框 18"/>
          <p:cNvSpPr txBox="1"/>
          <p:nvPr>
            <p:custDataLst>
              <p:tags r:id="rId3"/>
            </p:custDataLst>
          </p:nvPr>
        </p:nvSpPr>
        <p:spPr>
          <a:xfrm>
            <a:off x="3439411" y="1917689"/>
            <a:ext cx="5708615" cy="1446550"/>
          </a:xfrm>
          <a:prstGeom prst="rect">
            <a:avLst/>
          </a:prstGeom>
          <a:noFill/>
          <a:effectLst/>
        </p:spPr>
        <p:txBody>
          <a:bodyPr wrap="none" rtlCol="0" anchor="b" anchorCtr="0">
            <a:spAutoFit/>
          </a:bodyPr>
          <a:lstStyle>
            <a:defPPr>
              <a:defRPr lang="zh-CN"/>
            </a:defPPr>
            <a:lvl1pPr>
              <a:defRPr sz="5400" b="1">
                <a:solidFill>
                  <a:srgbClr val="6BB2E1">
                    <a:lumMod val="75000"/>
                  </a:srgbClr>
                </a:solidFill>
                <a:effectLst>
                  <a:innerShdw blurRad="127000" dist="63500" dir="162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8800" dirty="0">
                <a:ln w="19050">
                  <a:solidFill>
                    <a:schemeClr val="bg1">
                      <a:lumMod val="95000"/>
                    </a:schemeClr>
                  </a:solidFill>
                </a:ln>
                <a:solidFill>
                  <a:srgbClr val="94535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黑体W7" panose="020B0709000000000000" pitchFamily="49" charset="-122"/>
                <a:ea typeface="华康黑体W7" panose="020B0709000000000000" pitchFamily="49" charset="-122"/>
                <a:sym typeface="+mn-lt"/>
              </a:rPr>
              <a:t>谢 谢 大 家</a:t>
            </a:r>
          </a:p>
        </p:txBody>
      </p:sp>
      <p:sp>
        <p:nvSpPr>
          <p:cNvPr id="19" name="矩形 1"/>
          <p:cNvSpPr>
            <a:spLocks noChangeArrowheads="1"/>
          </p:cNvSpPr>
          <p:nvPr/>
        </p:nvSpPr>
        <p:spPr bwMode="auto">
          <a:xfrm>
            <a:off x="0" y="3718381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5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850880" y="1318338"/>
            <a:ext cx="4473391" cy="461665"/>
            <a:chOff x="1925210" y="1318338"/>
            <a:chExt cx="4473391" cy="461665"/>
          </a:xfrm>
        </p:grpSpPr>
        <p:sp>
          <p:nvSpPr>
            <p:cNvPr id="24" name="矩形 23"/>
            <p:cNvSpPr/>
            <p:nvPr/>
          </p:nvSpPr>
          <p:spPr>
            <a:xfrm>
              <a:off x="1925210" y="1318338"/>
              <a:ext cx="24123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n>
                    <a:solidFill>
                      <a:srgbClr val="708588"/>
                    </a:solidFill>
                  </a:ln>
                  <a:noFill/>
                </a:rPr>
                <a:t>T</a:t>
              </a:r>
              <a:r>
                <a:rPr lang="zh-CN" altLang="en-US" sz="2400" dirty="0">
                  <a:ln>
                    <a:solidFill>
                      <a:srgbClr val="708588"/>
                    </a:solidFill>
                  </a:ln>
                  <a:noFill/>
                </a:rPr>
                <a:t>eaching design</a:t>
              </a: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9748" y="1451502"/>
              <a:ext cx="598853" cy="26121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1.81676E-6 2.03194E-6 L -1.81676E-6 0.07128 " pathEditMode="relative" rAng="0" ptsTypes="AA">
                                      <p:cBhvr>
                                        <p:cTn id="18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2431E-6 2.03194E-6 L -3.2431E-6 0.07128 " pathEditMode="relative" rAng="0" ptsTypes="AA">
                                      <p:cBhvr>
                                        <p:cTn id="23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2048885" y="4151012"/>
            <a:ext cx="279187" cy="241116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56849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chemeClr val="tx1">
                  <a:lumMod val="75000"/>
                </a:schemeClr>
              </a:solidFill>
              <a:latin typeface="华康黑体W5" panose="020B0509000000000000" pitchFamily="49" charset="-122"/>
              <a:ea typeface="华康黑体W5" panose="020B0509000000000000" pitchFamily="49" charset="-122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4668530" y="4151012"/>
            <a:ext cx="279187" cy="241116"/>
          </a:xfrm>
          <a:custGeom>
            <a:avLst/>
            <a:gdLst>
              <a:gd name="T0" fmla="*/ 24 w 65"/>
              <a:gd name="T1" fmla="*/ 0 h 56"/>
              <a:gd name="T2" fmla="*/ 40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3 w 65"/>
              <a:gd name="T9" fmla="*/ 22 h 56"/>
              <a:gd name="T10" fmla="*/ 45 w 65"/>
              <a:gd name="T11" fmla="*/ 36 h 56"/>
              <a:gd name="T12" fmla="*/ 36 w 65"/>
              <a:gd name="T13" fmla="*/ 52 h 56"/>
              <a:gd name="T14" fmla="*/ 28 w 65"/>
              <a:gd name="T15" fmla="*/ 52 h 56"/>
              <a:gd name="T16" fmla="*/ 19 w 65"/>
              <a:gd name="T17" fmla="*/ 36 h 56"/>
              <a:gd name="T18" fmla="*/ 11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4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4" y="0"/>
                </a:moveTo>
                <a:cubicBezTo>
                  <a:pt x="29" y="0"/>
                  <a:pt x="36" y="0"/>
                  <a:pt x="40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3" y="0"/>
                  <a:pt x="65" y="3"/>
                  <a:pt x="63" y="6"/>
                </a:cubicBezTo>
                <a:cubicBezTo>
                  <a:pt x="53" y="22"/>
                  <a:pt x="53" y="22"/>
                  <a:pt x="53" y="22"/>
                </a:cubicBezTo>
                <a:cubicBezTo>
                  <a:pt x="51" y="26"/>
                  <a:pt x="48" y="32"/>
                  <a:pt x="45" y="36"/>
                </a:cubicBezTo>
                <a:cubicBezTo>
                  <a:pt x="36" y="52"/>
                  <a:pt x="36" y="52"/>
                  <a:pt x="36" y="52"/>
                </a:cubicBezTo>
                <a:cubicBezTo>
                  <a:pt x="34" y="56"/>
                  <a:pt x="30" y="56"/>
                  <a:pt x="28" y="52"/>
                </a:cubicBezTo>
                <a:cubicBezTo>
                  <a:pt x="19" y="36"/>
                  <a:pt x="19" y="36"/>
                  <a:pt x="19" y="36"/>
                </a:cubicBezTo>
                <a:cubicBezTo>
                  <a:pt x="17" y="32"/>
                  <a:pt x="13" y="26"/>
                  <a:pt x="11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1" y="0"/>
                  <a:pt x="6" y="0"/>
                </a:cubicBezTo>
                <a:lnTo>
                  <a:pt x="24" y="0"/>
                </a:lnTo>
                <a:close/>
              </a:path>
            </a:pathLst>
          </a:custGeom>
          <a:solidFill>
            <a:srgbClr val="E1A6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chemeClr val="tx1">
                  <a:lumMod val="75000"/>
                </a:schemeClr>
              </a:solidFill>
              <a:latin typeface="华康黑体W5" panose="020B0509000000000000" pitchFamily="49" charset="-122"/>
              <a:ea typeface="华康黑体W5" panose="020B0509000000000000" pitchFamily="49" charset="-122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7302677" y="4151012"/>
            <a:ext cx="282813" cy="241116"/>
          </a:xfrm>
          <a:custGeom>
            <a:avLst/>
            <a:gdLst>
              <a:gd name="T0" fmla="*/ 25 w 66"/>
              <a:gd name="T1" fmla="*/ 0 h 56"/>
              <a:gd name="T2" fmla="*/ 41 w 66"/>
              <a:gd name="T3" fmla="*/ 0 h 56"/>
              <a:gd name="T4" fmla="*/ 59 w 66"/>
              <a:gd name="T5" fmla="*/ 0 h 56"/>
              <a:gd name="T6" fmla="*/ 63 w 66"/>
              <a:gd name="T7" fmla="*/ 6 h 56"/>
              <a:gd name="T8" fmla="*/ 54 w 66"/>
              <a:gd name="T9" fmla="*/ 22 h 56"/>
              <a:gd name="T10" fmla="*/ 46 w 66"/>
              <a:gd name="T11" fmla="*/ 36 h 56"/>
              <a:gd name="T12" fmla="*/ 37 w 66"/>
              <a:gd name="T13" fmla="*/ 52 h 56"/>
              <a:gd name="T14" fmla="*/ 29 w 66"/>
              <a:gd name="T15" fmla="*/ 52 h 56"/>
              <a:gd name="T16" fmla="*/ 20 w 66"/>
              <a:gd name="T17" fmla="*/ 36 h 56"/>
              <a:gd name="T18" fmla="*/ 12 w 66"/>
              <a:gd name="T19" fmla="*/ 22 h 56"/>
              <a:gd name="T20" fmla="*/ 2 w 66"/>
              <a:gd name="T21" fmla="*/ 6 h 56"/>
              <a:gd name="T22" fmla="*/ 6 w 66"/>
              <a:gd name="T23" fmla="*/ 0 h 56"/>
              <a:gd name="T24" fmla="*/ 25 w 66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" h="56">
                <a:moveTo>
                  <a:pt x="25" y="0"/>
                </a:moveTo>
                <a:cubicBezTo>
                  <a:pt x="29" y="0"/>
                  <a:pt x="37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6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8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465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chemeClr val="tx1">
                  <a:lumMod val="75000"/>
                </a:schemeClr>
              </a:solidFill>
              <a:latin typeface="华康黑体W5" panose="020B0509000000000000" pitchFamily="49" charset="-122"/>
              <a:ea typeface="华康黑体W5" panose="020B0509000000000000" pitchFamily="49" charset="-122"/>
            </a:endParaRPr>
          </a:p>
        </p:txBody>
      </p:sp>
      <p:sp>
        <p:nvSpPr>
          <p:cNvPr id="5" name="Freeform 8"/>
          <p:cNvSpPr/>
          <p:nvPr/>
        </p:nvSpPr>
        <p:spPr bwMode="auto">
          <a:xfrm>
            <a:off x="9896941" y="4151012"/>
            <a:ext cx="279187" cy="241116"/>
          </a:xfrm>
          <a:custGeom>
            <a:avLst/>
            <a:gdLst>
              <a:gd name="T0" fmla="*/ 25 w 65"/>
              <a:gd name="T1" fmla="*/ 0 h 56"/>
              <a:gd name="T2" fmla="*/ 41 w 65"/>
              <a:gd name="T3" fmla="*/ 0 h 56"/>
              <a:gd name="T4" fmla="*/ 59 w 65"/>
              <a:gd name="T5" fmla="*/ 0 h 56"/>
              <a:gd name="T6" fmla="*/ 63 w 65"/>
              <a:gd name="T7" fmla="*/ 6 h 56"/>
              <a:gd name="T8" fmla="*/ 54 w 65"/>
              <a:gd name="T9" fmla="*/ 22 h 56"/>
              <a:gd name="T10" fmla="*/ 46 w 65"/>
              <a:gd name="T11" fmla="*/ 36 h 56"/>
              <a:gd name="T12" fmla="*/ 37 w 65"/>
              <a:gd name="T13" fmla="*/ 52 h 56"/>
              <a:gd name="T14" fmla="*/ 29 w 65"/>
              <a:gd name="T15" fmla="*/ 52 h 56"/>
              <a:gd name="T16" fmla="*/ 20 w 65"/>
              <a:gd name="T17" fmla="*/ 36 h 56"/>
              <a:gd name="T18" fmla="*/ 12 w 65"/>
              <a:gd name="T19" fmla="*/ 22 h 56"/>
              <a:gd name="T20" fmla="*/ 2 w 65"/>
              <a:gd name="T21" fmla="*/ 6 h 56"/>
              <a:gd name="T22" fmla="*/ 6 w 65"/>
              <a:gd name="T23" fmla="*/ 0 h 56"/>
              <a:gd name="T24" fmla="*/ 25 w 65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5" h="56">
                <a:moveTo>
                  <a:pt x="25" y="0"/>
                </a:moveTo>
                <a:cubicBezTo>
                  <a:pt x="29" y="0"/>
                  <a:pt x="36" y="0"/>
                  <a:pt x="41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64" y="0"/>
                  <a:pt x="65" y="3"/>
                  <a:pt x="63" y="6"/>
                </a:cubicBezTo>
                <a:cubicBezTo>
                  <a:pt x="54" y="22"/>
                  <a:pt x="54" y="22"/>
                  <a:pt x="54" y="22"/>
                </a:cubicBezTo>
                <a:cubicBezTo>
                  <a:pt x="52" y="26"/>
                  <a:pt x="48" y="32"/>
                  <a:pt x="46" y="36"/>
                </a:cubicBezTo>
                <a:cubicBezTo>
                  <a:pt x="37" y="52"/>
                  <a:pt x="37" y="52"/>
                  <a:pt x="37" y="52"/>
                </a:cubicBezTo>
                <a:cubicBezTo>
                  <a:pt x="35" y="56"/>
                  <a:pt x="31" y="56"/>
                  <a:pt x="29" y="52"/>
                </a:cubicBezTo>
                <a:cubicBezTo>
                  <a:pt x="20" y="36"/>
                  <a:pt x="20" y="36"/>
                  <a:pt x="20" y="36"/>
                </a:cubicBezTo>
                <a:cubicBezTo>
                  <a:pt x="17" y="32"/>
                  <a:pt x="14" y="26"/>
                  <a:pt x="12" y="22"/>
                </a:cubicBezTo>
                <a:cubicBezTo>
                  <a:pt x="2" y="6"/>
                  <a:pt x="2" y="6"/>
                  <a:pt x="2" y="6"/>
                </a:cubicBezTo>
                <a:cubicBezTo>
                  <a:pt x="0" y="3"/>
                  <a:pt x="2" y="0"/>
                  <a:pt x="6" y="0"/>
                </a:cubicBezTo>
                <a:lnTo>
                  <a:pt x="25" y="0"/>
                </a:lnTo>
                <a:close/>
              </a:path>
            </a:pathLst>
          </a:custGeom>
          <a:solidFill>
            <a:srgbClr val="945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1800">
              <a:solidFill>
                <a:schemeClr val="tx1">
                  <a:lumMod val="75000"/>
                </a:schemeClr>
              </a:solidFill>
              <a:latin typeface="华康黑体W5" panose="020B0509000000000000" pitchFamily="49" charset="-122"/>
              <a:ea typeface="华康黑体W5" panose="020B0509000000000000" pitchFamily="49" charset="-122"/>
            </a:endParaRPr>
          </a:p>
        </p:txBody>
      </p:sp>
      <p:sp>
        <p:nvSpPr>
          <p:cNvPr id="6" name="矩形 47"/>
          <p:cNvSpPr>
            <a:spLocks noChangeArrowheads="1"/>
          </p:cNvSpPr>
          <p:nvPr/>
        </p:nvSpPr>
        <p:spPr bwMode="auto">
          <a:xfrm>
            <a:off x="1048747" y="4461464"/>
            <a:ext cx="2287944" cy="2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小标题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1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3682040" y="4461464"/>
            <a:ext cx="2251547" cy="2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小标题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2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8" name="矩形 47"/>
          <p:cNvSpPr>
            <a:spLocks noChangeArrowheads="1"/>
          </p:cNvSpPr>
          <p:nvPr/>
        </p:nvSpPr>
        <p:spPr bwMode="auto">
          <a:xfrm>
            <a:off x="6369507" y="4461464"/>
            <a:ext cx="2226153" cy="2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小标题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3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9" name="矩形 47"/>
          <p:cNvSpPr>
            <a:spLocks noChangeArrowheads="1"/>
          </p:cNvSpPr>
          <p:nvPr/>
        </p:nvSpPr>
        <p:spPr bwMode="auto">
          <a:xfrm>
            <a:off x="8947782" y="4461464"/>
            <a:ext cx="2244775" cy="29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07" tIns="45704" rIns="91407" bIns="4570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小标题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4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  <a:sym typeface="宋体" panose="02010600030101010101" pitchFamily="2" charset="-122"/>
              </a:rPr>
              <a:t>概述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8901656" y="1804252"/>
            <a:ext cx="2170045" cy="2179108"/>
            <a:chOff x="8913212" y="2354079"/>
            <a:chExt cx="2170610" cy="2179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17"/>
            <p:cNvSpPr>
              <a:spLocks noChangeArrowheads="1"/>
            </p:cNvSpPr>
            <p:nvPr/>
          </p:nvSpPr>
          <p:spPr bwMode="auto">
            <a:xfrm>
              <a:off x="8913212" y="2354079"/>
              <a:ext cx="2170610" cy="2179676"/>
            </a:xfrm>
            <a:prstGeom prst="ellipse">
              <a:avLst/>
            </a:prstGeom>
            <a:noFill/>
            <a:ln>
              <a:solidFill>
                <a:srgbClr val="94535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12" name="Oval 23"/>
            <p:cNvSpPr>
              <a:spLocks noChangeArrowheads="1"/>
            </p:cNvSpPr>
            <p:nvPr/>
          </p:nvSpPr>
          <p:spPr bwMode="auto">
            <a:xfrm>
              <a:off x="9223300" y="2673233"/>
              <a:ext cx="1564942" cy="1572196"/>
            </a:xfrm>
            <a:prstGeom prst="ellipse">
              <a:avLst/>
            </a:prstGeom>
            <a:solidFill>
              <a:srgbClr val="945357"/>
            </a:solidFill>
            <a:ln w="15875">
              <a:solidFill>
                <a:srgbClr val="ABB2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700438" y="1804252"/>
            <a:ext cx="2170045" cy="2179108"/>
            <a:chOff x="3710640" y="2354079"/>
            <a:chExt cx="2170610" cy="2179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3710640" y="2354079"/>
              <a:ext cx="2170610" cy="2179676"/>
            </a:xfrm>
            <a:prstGeom prst="ellipse">
              <a:avLst/>
            </a:prstGeom>
            <a:noFill/>
            <a:ln>
              <a:solidFill>
                <a:srgbClr val="E1A69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4015287" y="2673233"/>
              <a:ext cx="1564942" cy="1572196"/>
            </a:xfrm>
            <a:prstGeom prst="ellipse">
              <a:avLst/>
            </a:prstGeom>
            <a:solidFill>
              <a:srgbClr val="E1A698"/>
            </a:solidFill>
            <a:ln w="15875">
              <a:solidFill>
                <a:srgbClr val="E1A69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91077" y="1804252"/>
            <a:ext cx="2170045" cy="2179108"/>
            <a:chOff x="6301953" y="2354079"/>
            <a:chExt cx="2170610" cy="2179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6301953" y="2354079"/>
              <a:ext cx="2170610" cy="2179676"/>
            </a:xfrm>
            <a:prstGeom prst="ellipse">
              <a:avLst/>
            </a:prstGeom>
            <a:noFill/>
            <a:ln>
              <a:solidFill>
                <a:srgbClr val="465F7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6606600" y="2673233"/>
              <a:ext cx="1561316" cy="1572196"/>
            </a:xfrm>
            <a:prstGeom prst="ellipse">
              <a:avLst/>
            </a:prstGeom>
            <a:solidFill>
              <a:srgbClr val="465F73"/>
            </a:solidFill>
            <a:ln w="15875">
              <a:solidFill>
                <a:srgbClr val="465F7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00737" y="1804252"/>
            <a:ext cx="2170045" cy="2179108"/>
            <a:chOff x="1110261" y="2354079"/>
            <a:chExt cx="2170610" cy="21796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110261" y="2354079"/>
              <a:ext cx="2170610" cy="2179676"/>
            </a:xfrm>
            <a:prstGeom prst="ellipse">
              <a:avLst/>
            </a:prstGeom>
            <a:noFill/>
            <a:ln>
              <a:solidFill>
                <a:srgbClr val="56849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426521" y="2673233"/>
              <a:ext cx="1564942" cy="1572196"/>
            </a:xfrm>
            <a:prstGeom prst="ellipse">
              <a:avLst/>
            </a:prstGeom>
            <a:solidFill>
              <a:srgbClr val="568491"/>
            </a:solidFill>
            <a:ln w="15875">
              <a:solidFill>
                <a:srgbClr val="70858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华康黑体W5" panose="020B0509000000000000" pitchFamily="49" charset="-122"/>
                <a:ea typeface="华康黑体W5" panose="020B0509000000000000" pitchFamily="49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 flipH="1">
            <a:off x="1390354" y="2277373"/>
            <a:ext cx="1656224" cy="6331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小标题</a:t>
            </a:r>
            <a:r>
              <a:rPr lang="en-US" altLang="zh-CN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1</a:t>
            </a:r>
            <a:endParaRPr lang="zh-CN" altLang="en-US" sz="3200" baseline="-3000" dirty="0">
              <a:solidFill>
                <a:schemeClr val="bg1"/>
              </a:solidFill>
              <a:latin typeface="华康黑体W5" panose="020B0509000000000000" pitchFamily="49" charset="-122"/>
              <a:ea typeface="华康黑体W5" panose="020B0509000000000000" pitchFamily="49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3940525" y="2320832"/>
            <a:ext cx="165622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小标题</a:t>
            </a:r>
            <a:r>
              <a:rPr lang="en-US" altLang="zh-CN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2</a:t>
            </a:r>
            <a:endParaRPr lang="zh-CN" altLang="en-US" sz="3200" baseline="-3000" dirty="0">
              <a:solidFill>
                <a:schemeClr val="bg1"/>
              </a:solidFill>
              <a:latin typeface="华康黑体W5" panose="020B0509000000000000" pitchFamily="49" charset="-122"/>
              <a:ea typeface="华康黑体W5" panose="020B0509000000000000" pitchFamily="49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 flipH="1">
            <a:off x="6550311" y="2263849"/>
            <a:ext cx="1656224" cy="6331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小标题</a:t>
            </a:r>
            <a:r>
              <a:rPr lang="en-US" altLang="zh-CN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3</a:t>
            </a:r>
            <a:endParaRPr lang="zh-CN" altLang="en-US" sz="3200" baseline="-3000" dirty="0">
              <a:solidFill>
                <a:schemeClr val="bg1"/>
              </a:solidFill>
              <a:latin typeface="华康黑体W5" panose="020B0509000000000000" pitchFamily="49" charset="-122"/>
              <a:ea typeface="华康黑体W5" panose="020B0509000000000000" pitchFamily="49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 flipH="1">
            <a:off x="9165819" y="2320832"/>
            <a:ext cx="1656224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小标题</a:t>
            </a:r>
            <a:r>
              <a:rPr lang="en-US" altLang="zh-CN" sz="3200" dirty="0">
                <a:solidFill>
                  <a:schemeClr val="bg1"/>
                </a:solidFill>
                <a:latin typeface="华康黑体W5" panose="020B0509000000000000" pitchFamily="49" charset="-122"/>
                <a:ea typeface="华康黑体W5" panose="020B0509000000000000" pitchFamily="49" charset="-122"/>
                <a:cs typeface="Arial" panose="020B0604020202020204" pitchFamily="34" charset="0"/>
              </a:rPr>
              <a:t>4</a:t>
            </a:r>
            <a:endParaRPr lang="zh-CN" altLang="en-US" sz="3200" baseline="-3000" dirty="0">
              <a:solidFill>
                <a:schemeClr val="bg1"/>
              </a:solidFill>
              <a:latin typeface="华康黑体W5" panose="020B0509000000000000" pitchFamily="49" charset="-122"/>
              <a:ea typeface="华康黑体W5" panose="020B0509000000000000" pitchFamily="49" charset="-122"/>
              <a:cs typeface="Arial" panose="020B0604020202020204" pitchFamily="34" charset="0"/>
            </a:endParaRPr>
          </a:p>
        </p:txBody>
      </p:sp>
      <p:sp>
        <p:nvSpPr>
          <p:cNvPr id="26" name="Freeform 13"/>
          <p:cNvSpPr/>
          <p:nvPr/>
        </p:nvSpPr>
        <p:spPr bwMode="auto">
          <a:xfrm>
            <a:off x="2096021" y="1804252"/>
            <a:ext cx="2748360" cy="2170044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7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7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E1A698"/>
          </a:solidFill>
          <a:ln w="158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华康黑体W5" panose="020B0509000000000000" pitchFamily="49" charset="-122"/>
              <a:ea typeface="华康黑体W5" panose="020B0509000000000000" pitchFamily="49" charset="-122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4686658" y="1804252"/>
            <a:ext cx="2748360" cy="2170044"/>
          </a:xfrm>
          <a:custGeom>
            <a:avLst/>
            <a:gdLst>
              <a:gd name="T0" fmla="*/ 627 w 641"/>
              <a:gd name="T1" fmla="*/ 504 h 504"/>
              <a:gd name="T2" fmla="*/ 322 w 641"/>
              <a:gd name="T3" fmla="*/ 266 h 504"/>
              <a:gd name="T4" fmla="*/ 14 w 641"/>
              <a:gd name="T5" fmla="*/ 28 h 504"/>
              <a:gd name="T6" fmla="*/ 0 w 641"/>
              <a:gd name="T7" fmla="*/ 14 h 504"/>
              <a:gd name="T8" fmla="*/ 14 w 641"/>
              <a:gd name="T9" fmla="*/ 0 h 504"/>
              <a:gd name="T10" fmla="*/ 346 w 641"/>
              <a:gd name="T11" fmla="*/ 252 h 504"/>
              <a:gd name="T12" fmla="*/ 627 w 641"/>
              <a:gd name="T13" fmla="*/ 476 h 504"/>
              <a:gd name="T14" fmla="*/ 641 w 641"/>
              <a:gd name="T15" fmla="*/ 490 h 504"/>
              <a:gd name="T16" fmla="*/ 627 w 641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1" h="504">
                <a:moveTo>
                  <a:pt x="627" y="504"/>
                </a:moveTo>
                <a:cubicBezTo>
                  <a:pt x="462" y="504"/>
                  <a:pt x="390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8" y="0"/>
                  <a:pt x="274" y="128"/>
                  <a:pt x="346" y="252"/>
                </a:cubicBezTo>
                <a:cubicBezTo>
                  <a:pt x="414" y="367"/>
                  <a:pt x="478" y="476"/>
                  <a:pt x="627" y="476"/>
                </a:cubicBezTo>
                <a:cubicBezTo>
                  <a:pt x="635" y="476"/>
                  <a:pt x="641" y="482"/>
                  <a:pt x="641" y="490"/>
                </a:cubicBezTo>
                <a:cubicBezTo>
                  <a:pt x="641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465F73"/>
          </a:solidFill>
          <a:ln w="158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华康黑体W5" panose="020B0509000000000000" pitchFamily="49" charset="-122"/>
              <a:ea typeface="华康黑体W5" panose="020B0509000000000000" pitchFamily="49" charset="-122"/>
            </a:endParaRPr>
          </a:p>
        </p:txBody>
      </p:sp>
      <p:sp>
        <p:nvSpPr>
          <p:cNvPr id="28" name="Freeform 19"/>
          <p:cNvSpPr/>
          <p:nvPr/>
        </p:nvSpPr>
        <p:spPr bwMode="auto">
          <a:xfrm>
            <a:off x="7299051" y="1804252"/>
            <a:ext cx="2751986" cy="2170044"/>
          </a:xfrm>
          <a:custGeom>
            <a:avLst/>
            <a:gdLst>
              <a:gd name="T0" fmla="*/ 627 w 642"/>
              <a:gd name="T1" fmla="*/ 504 h 504"/>
              <a:gd name="T2" fmla="*/ 322 w 642"/>
              <a:gd name="T3" fmla="*/ 266 h 504"/>
              <a:gd name="T4" fmla="*/ 14 w 642"/>
              <a:gd name="T5" fmla="*/ 28 h 504"/>
              <a:gd name="T6" fmla="*/ 0 w 642"/>
              <a:gd name="T7" fmla="*/ 14 h 504"/>
              <a:gd name="T8" fmla="*/ 14 w 642"/>
              <a:gd name="T9" fmla="*/ 0 h 504"/>
              <a:gd name="T10" fmla="*/ 347 w 642"/>
              <a:gd name="T11" fmla="*/ 252 h 504"/>
              <a:gd name="T12" fmla="*/ 627 w 642"/>
              <a:gd name="T13" fmla="*/ 476 h 504"/>
              <a:gd name="T14" fmla="*/ 642 w 642"/>
              <a:gd name="T15" fmla="*/ 490 h 504"/>
              <a:gd name="T16" fmla="*/ 627 w 642"/>
              <a:gd name="T1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2" h="504">
                <a:moveTo>
                  <a:pt x="627" y="504"/>
                </a:moveTo>
                <a:cubicBezTo>
                  <a:pt x="462" y="504"/>
                  <a:pt x="391" y="383"/>
                  <a:pt x="322" y="266"/>
                </a:cubicBezTo>
                <a:cubicBezTo>
                  <a:pt x="250" y="144"/>
                  <a:pt x="182" y="28"/>
                  <a:pt x="14" y="28"/>
                </a:cubicBezTo>
                <a:cubicBezTo>
                  <a:pt x="6" y="28"/>
                  <a:pt x="0" y="22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99" y="0"/>
                  <a:pt x="274" y="128"/>
                  <a:pt x="347" y="252"/>
                </a:cubicBezTo>
                <a:cubicBezTo>
                  <a:pt x="415" y="367"/>
                  <a:pt x="479" y="476"/>
                  <a:pt x="627" y="476"/>
                </a:cubicBezTo>
                <a:cubicBezTo>
                  <a:pt x="635" y="476"/>
                  <a:pt x="642" y="482"/>
                  <a:pt x="642" y="490"/>
                </a:cubicBezTo>
                <a:cubicBezTo>
                  <a:pt x="642" y="498"/>
                  <a:pt x="635" y="504"/>
                  <a:pt x="627" y="504"/>
                </a:cubicBezTo>
                <a:close/>
              </a:path>
            </a:pathLst>
          </a:custGeom>
          <a:solidFill>
            <a:srgbClr val="945357"/>
          </a:solidFill>
          <a:ln w="158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>
                  <a:lumMod val="75000"/>
                  <a:lumOff val="25000"/>
                </a:schemeClr>
              </a:solidFill>
              <a:latin typeface="华康黑体W5" panose="020B0509000000000000" pitchFamily="49" charset="-122"/>
              <a:ea typeface="华康黑体W5" panose="020B0509000000000000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8BF91A-0E1F-0BD2-D62E-84304DC816E4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E823E55-EE37-B67B-40DA-487E556A0CD9}"/>
              </a:ext>
            </a:extLst>
          </p:cNvPr>
          <p:cNvSpPr/>
          <p:nvPr/>
        </p:nvSpPr>
        <p:spPr>
          <a:xfrm>
            <a:off x="5451130" y="333579"/>
            <a:ext cx="5045502" cy="432030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2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2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28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28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  <p:bldP spid="6" grpId="0"/>
      <p:bldP spid="7" grpId="0"/>
      <p:bldP spid="8" grpId="0"/>
      <p:bldP spid="9" grpId="0"/>
      <p:bldP spid="22" grpId="0"/>
      <p:bldP spid="23" grpId="0"/>
      <p:bldP spid="24" grpId="0"/>
      <p:bldP spid="25" grpId="0"/>
      <p:bldP spid="26" grpId="0" bldLvl="0" animBg="1"/>
      <p:bldP spid="27" grpId="0" bldLvl="0" animBg="1"/>
      <p:bldP spid="2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2133704"/>
            <a:ext cx="12198350" cy="2473224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 flipV="1">
            <a:off x="-93255" y="3239724"/>
            <a:ext cx="12379340" cy="6941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3582139"/>
            <a:ext cx="27447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4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17416" name="矩形 1"/>
          <p:cNvSpPr>
            <a:spLocks noChangeArrowheads="1"/>
          </p:cNvSpPr>
          <p:nvPr/>
        </p:nvSpPr>
        <p:spPr bwMode="auto">
          <a:xfrm>
            <a:off x="0" y="3665930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1" name="矩形 1"/>
          <p:cNvSpPr>
            <a:spLocks noChangeArrowheads="1"/>
          </p:cNvSpPr>
          <p:nvPr/>
        </p:nvSpPr>
        <p:spPr bwMode="auto">
          <a:xfrm>
            <a:off x="0" y="3823439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07495" y="1773679"/>
            <a:ext cx="510129" cy="569925"/>
            <a:chOff x="980018" y="1632514"/>
            <a:chExt cx="696284" cy="777900"/>
          </a:xfrm>
          <a:solidFill>
            <a:srgbClr val="465F7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任意多边形 39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 40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 43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 46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 47"/>
            <p:cNvSpPr>
              <a:spLocks noChangeArrowheads="1"/>
            </p:cNvSpPr>
            <p:nvPr userDrawn="1"/>
          </p:nvSpPr>
          <p:spPr bwMode="auto">
            <a:xfrm>
              <a:off x="1058826" y="1632514"/>
              <a:ext cx="617476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2" name="椭圆 8"/>
          <p:cNvSpPr>
            <a:spLocks noChangeArrowheads="1"/>
          </p:cNvSpPr>
          <p:nvPr/>
        </p:nvSpPr>
        <p:spPr bwMode="auto">
          <a:xfrm>
            <a:off x="2246795" y="2575437"/>
            <a:ext cx="1655763" cy="1655762"/>
          </a:xfrm>
          <a:prstGeom prst="ellipse">
            <a:avLst/>
          </a:prstGeom>
          <a:solidFill>
            <a:srgbClr val="465F73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</a:t>
            </a:r>
          </a:p>
        </p:txBody>
      </p:sp>
      <p:sp>
        <p:nvSpPr>
          <p:cNvPr id="53" name="椭圆 9"/>
          <p:cNvSpPr>
            <a:spLocks noChangeArrowheads="1"/>
          </p:cNvSpPr>
          <p:nvPr/>
        </p:nvSpPr>
        <p:spPr bwMode="auto">
          <a:xfrm>
            <a:off x="4275620" y="2575437"/>
            <a:ext cx="1655763" cy="1655762"/>
          </a:xfrm>
          <a:prstGeom prst="ellipse">
            <a:avLst/>
          </a:prstGeom>
          <a:solidFill>
            <a:srgbClr val="70858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学 </a:t>
            </a:r>
          </a:p>
        </p:txBody>
      </p:sp>
      <p:sp>
        <p:nvSpPr>
          <p:cNvPr id="54" name="椭圆 10"/>
          <p:cNvSpPr>
            <a:spLocks noChangeArrowheads="1"/>
          </p:cNvSpPr>
          <p:nvPr/>
        </p:nvSpPr>
        <p:spPr bwMode="auto">
          <a:xfrm>
            <a:off x="6302858" y="2575437"/>
            <a:ext cx="1655762" cy="1655762"/>
          </a:xfrm>
          <a:prstGeom prst="ellipse">
            <a:avLst/>
          </a:prstGeom>
          <a:solidFill>
            <a:srgbClr val="568491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分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椭圆 11"/>
          <p:cNvSpPr>
            <a:spLocks noChangeArrowheads="1"/>
          </p:cNvSpPr>
          <p:nvPr/>
        </p:nvSpPr>
        <p:spPr bwMode="auto">
          <a:xfrm>
            <a:off x="8331683" y="2575437"/>
            <a:ext cx="1655762" cy="1655762"/>
          </a:xfrm>
          <a:prstGeom prst="ellipse">
            <a:avLst/>
          </a:prstGeom>
          <a:solidFill>
            <a:srgbClr val="E1A69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析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1445" y="1440574"/>
            <a:ext cx="5285645" cy="707886"/>
            <a:chOff x="841445" y="1440574"/>
            <a:chExt cx="5285645" cy="707886"/>
          </a:xfrm>
        </p:grpSpPr>
        <p:sp>
          <p:nvSpPr>
            <p:cNvPr id="56" name="文本框 13"/>
            <p:cNvSpPr>
              <a:spLocks noChangeArrowheads="1"/>
            </p:cNvSpPr>
            <p:nvPr/>
          </p:nvSpPr>
          <p:spPr bwMode="auto">
            <a:xfrm>
              <a:off x="841445" y="1557664"/>
              <a:ext cx="43309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</a:rPr>
                <a:t>小标题</a:t>
              </a:r>
              <a:r>
                <a:rPr lang="en-US" altLang="zh-CN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</a:rPr>
                <a:t>1</a:t>
              </a:r>
              <a:endParaRPr lang="zh-CN" altLang="en-US" sz="2800" dirty="0">
                <a:solidFill>
                  <a:schemeClr val="tx2">
                    <a:lumMod val="75000"/>
                  </a:schemeClr>
                </a:solidFill>
                <a:latin typeface="华康黑体W7" panose="020B0709000000000000" pitchFamily="49" charset="-122"/>
                <a:ea typeface="华康黑体W7" panose="020B0709000000000000" pitchFamily="49" charset="-122"/>
              </a:endParaRPr>
            </a:p>
          </p:txBody>
        </p:sp>
        <p:sp>
          <p:nvSpPr>
            <p:cNvPr id="57" name="TextBox 15"/>
            <p:cNvSpPr>
              <a:spLocks noChangeArrowheads="1"/>
            </p:cNvSpPr>
            <p:nvPr/>
          </p:nvSpPr>
          <p:spPr bwMode="auto">
            <a:xfrm>
              <a:off x="3270672" y="1596457"/>
              <a:ext cx="2856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59" name="TextBox 21"/>
            <p:cNvSpPr>
              <a:spLocks noChangeArrowheads="1"/>
            </p:cNvSpPr>
            <p:nvPr/>
          </p:nvSpPr>
          <p:spPr bwMode="auto">
            <a:xfrm>
              <a:off x="1058825" y="1440574"/>
              <a:ext cx="75212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方正兰亭粗黑简体" pitchFamily="2" charset="-122"/>
                </a:rPr>
                <a:t>01</a:t>
              </a:r>
              <a:endParaRPr lang="zh-CN" altLang="en-US" sz="40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Oval 6"/>
          <p:cNvSpPr>
            <a:spLocks noChangeArrowheads="1"/>
          </p:cNvSpPr>
          <p:nvPr/>
        </p:nvSpPr>
        <p:spPr bwMode="auto">
          <a:xfrm>
            <a:off x="1709545" y="1269644"/>
            <a:ext cx="5026025" cy="5029200"/>
          </a:xfrm>
          <a:prstGeom prst="ellipse">
            <a:avLst/>
          </a:prstGeom>
          <a:noFill/>
          <a:ln w="9">
            <a:solidFill>
              <a:schemeClr val="tx2">
                <a:lumMod val="75000"/>
              </a:schemeClr>
            </a:solidFill>
            <a:prstDash val="dash"/>
            <a:beve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89" name="Oval 10"/>
          <p:cNvSpPr>
            <a:spLocks noChangeArrowheads="1"/>
          </p:cNvSpPr>
          <p:nvPr/>
        </p:nvSpPr>
        <p:spPr bwMode="auto">
          <a:xfrm>
            <a:off x="5476683" y="1498244"/>
            <a:ext cx="585787" cy="587375"/>
          </a:xfrm>
          <a:prstGeom prst="ellipse">
            <a:avLst/>
          </a:prstGeom>
          <a:solidFill>
            <a:srgbClr val="465F7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1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7190" name="Oval 11"/>
          <p:cNvSpPr>
            <a:spLocks noChangeArrowheads="1"/>
          </p:cNvSpPr>
          <p:nvPr/>
        </p:nvSpPr>
        <p:spPr bwMode="auto">
          <a:xfrm>
            <a:off x="5476683" y="5482869"/>
            <a:ext cx="585787" cy="587375"/>
          </a:xfrm>
          <a:prstGeom prst="ellipse">
            <a:avLst/>
          </a:prstGeom>
          <a:solidFill>
            <a:srgbClr val="94535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5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7191" name="Oval 12"/>
          <p:cNvSpPr>
            <a:spLocks noChangeArrowheads="1"/>
          </p:cNvSpPr>
          <p:nvPr/>
        </p:nvSpPr>
        <p:spPr bwMode="auto">
          <a:xfrm>
            <a:off x="6181533" y="4558944"/>
            <a:ext cx="587375" cy="584200"/>
          </a:xfrm>
          <a:prstGeom prst="ellipse">
            <a:avLst/>
          </a:prstGeom>
          <a:solidFill>
            <a:srgbClr val="E1A69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4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7192" name="Oval 13"/>
          <p:cNvSpPr>
            <a:spLocks noChangeArrowheads="1"/>
          </p:cNvSpPr>
          <p:nvPr/>
        </p:nvSpPr>
        <p:spPr bwMode="auto">
          <a:xfrm>
            <a:off x="6181533" y="2425344"/>
            <a:ext cx="587375" cy="584200"/>
          </a:xfrm>
          <a:prstGeom prst="ellipse">
            <a:avLst/>
          </a:prstGeom>
          <a:solidFill>
            <a:srgbClr val="56849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2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7193" name="Oval 14"/>
          <p:cNvSpPr>
            <a:spLocks noChangeArrowheads="1"/>
          </p:cNvSpPr>
          <p:nvPr/>
        </p:nvSpPr>
        <p:spPr bwMode="auto">
          <a:xfrm>
            <a:off x="6410133" y="3492144"/>
            <a:ext cx="585787" cy="584200"/>
          </a:xfrm>
          <a:prstGeom prst="ellipse">
            <a:avLst/>
          </a:prstGeom>
          <a:solidFill>
            <a:srgbClr val="70858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3</a:t>
            </a:r>
            <a:endParaRPr lang="zh-CN" altLang="en-US" sz="2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微软雅黑" panose="020B0503020204020204" pitchFamily="34" charset="-122"/>
            </a:endParaRPr>
          </a:p>
        </p:txBody>
      </p:sp>
      <p:sp>
        <p:nvSpPr>
          <p:cNvPr id="7194" name="TextBox 19"/>
          <p:cNvSpPr>
            <a:spLocks noChangeArrowheads="1"/>
          </p:cNvSpPr>
          <p:nvPr/>
        </p:nvSpPr>
        <p:spPr bwMode="auto">
          <a:xfrm>
            <a:off x="6410133" y="1269644"/>
            <a:ext cx="3614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1.1.1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95" name="TextBox 20"/>
          <p:cNvSpPr>
            <a:spLocks noChangeArrowheads="1"/>
          </p:cNvSpPr>
          <p:nvPr/>
        </p:nvSpPr>
        <p:spPr bwMode="auto">
          <a:xfrm>
            <a:off x="6914958" y="2320569"/>
            <a:ext cx="3616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1.1.2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96" name="TextBox 21"/>
          <p:cNvSpPr>
            <a:spLocks noChangeArrowheads="1"/>
          </p:cNvSpPr>
          <p:nvPr/>
        </p:nvSpPr>
        <p:spPr bwMode="auto">
          <a:xfrm>
            <a:off x="7092758" y="3454044"/>
            <a:ext cx="3614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1.1.3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97" name="TextBox 22"/>
          <p:cNvSpPr>
            <a:spLocks noChangeArrowheads="1"/>
          </p:cNvSpPr>
          <p:nvPr/>
        </p:nvSpPr>
        <p:spPr bwMode="auto">
          <a:xfrm>
            <a:off x="6833995" y="4600219"/>
            <a:ext cx="3613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1.1.4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98" name="TextBox 23"/>
          <p:cNvSpPr>
            <a:spLocks noChangeArrowheads="1"/>
          </p:cNvSpPr>
          <p:nvPr/>
        </p:nvSpPr>
        <p:spPr bwMode="auto">
          <a:xfrm>
            <a:off x="6341870" y="5543194"/>
            <a:ext cx="36131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小标题</a:t>
            </a:r>
            <a:r>
              <a:rPr lang="en-US" altLang="zh-CN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1.1.5</a:t>
            </a:r>
            <a:r>
              <a:rPr lang="zh-CN" altLang="en-US" sz="16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微软雅黑" panose="020B0503020204020204" pitchFamily="34" charset="-122"/>
              </a:rPr>
              <a:t>内容</a:t>
            </a:r>
            <a:endParaRPr lang="zh-CN" altLang="en-US" sz="16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199" name="Oval 7"/>
          <p:cNvSpPr>
            <a:spLocks noChangeArrowheads="1"/>
          </p:cNvSpPr>
          <p:nvPr/>
        </p:nvSpPr>
        <p:spPr bwMode="auto">
          <a:xfrm>
            <a:off x="1600008" y="1542694"/>
            <a:ext cx="4452937" cy="44513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200" name="Oval 8"/>
          <p:cNvSpPr>
            <a:spLocks noChangeArrowheads="1"/>
          </p:cNvSpPr>
          <p:nvPr/>
        </p:nvSpPr>
        <p:spPr bwMode="auto">
          <a:xfrm>
            <a:off x="1904808" y="1847494"/>
            <a:ext cx="3843337" cy="384175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9F1C2E4-9D20-5447-71F8-C9BD9C60658A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1.1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7" dur="10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heel(1)">
                                      <p:cBhvr>
                                        <p:cTn id="10" dur="10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7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5226E-7 -2.11062E-6 L -0.17348 0.29044 " pathEditMode="relative" rAng="0" ptsTypes="AA">
                                      <p:cBhvr>
                                        <p:cTn id="30" dur="500" spd="-99900" fill="hold"/>
                                        <p:tgtEl>
                                          <p:spTgt spid="7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0" y="1451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1078E-6 -4.58227E-6 L -0.23139 0.15552 " pathEditMode="relative" rAng="0" ptsTypes="AA">
                                      <p:cBhvr>
                                        <p:cTn id="32" dur="500" spd="-999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9" y="777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0968E-6 -4.13793E-6 L -0.25 -4.13793E-6 " pathEditMode="relative" rAng="0" ptsTypes="AA">
                                      <p:cBhvr>
                                        <p:cTn id="34" dur="500" spd="-99900" fill="hold"/>
                                        <p:tgtEl>
                                          <p:spTgt spid="7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7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1078E-6 -3.69359E-6 L -0.23139 -0.15552 " pathEditMode="relative" rAng="0" ptsTypes="AA">
                                      <p:cBhvr>
                                        <p:cTn id="36" dur="500" spd="-99900" fill="hold"/>
                                        <p:tgtEl>
                                          <p:spTgt spid="7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9" y="-777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65226E-7 3.83476E-6 L -0.17348 -0.29045 " pathEditMode="relative" rAng="0" ptsTypes="AA">
                                      <p:cBhvr>
                                        <p:cTn id="38" dur="500" spd="-999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0" y="-145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5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4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>
                                      <p:cBhvr>
                                        <p:cTn id="5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bldLvl="0" animBg="1"/>
      <p:bldP spid="7189" grpId="0" bldLvl="0" animBg="1"/>
      <p:bldP spid="7189" grpId="1" bldLvl="0" animBg="1"/>
      <p:bldP spid="7190" grpId="0" bldLvl="0" animBg="1"/>
      <p:bldP spid="7190" grpId="1" bldLvl="0" animBg="1"/>
      <p:bldP spid="7191" grpId="0" bldLvl="0" animBg="1"/>
      <p:bldP spid="7191" grpId="1" bldLvl="0" animBg="1"/>
      <p:bldP spid="7192" grpId="0" bldLvl="0" animBg="1"/>
      <p:bldP spid="7192" grpId="1" bldLvl="0" animBg="1"/>
      <p:bldP spid="7193" grpId="0" bldLvl="0" animBg="1"/>
      <p:bldP spid="7193" grpId="1" bldLvl="0" animBg="1"/>
      <p:bldP spid="7194" grpId="0" bldLvl="0"/>
      <p:bldP spid="7195" grpId="0" bldLvl="0"/>
      <p:bldP spid="7196" grpId="0" bldLvl="0"/>
      <p:bldP spid="7197" grpId="0" bldLvl="0"/>
      <p:bldP spid="7198" grpId="0" bldLvl="0"/>
      <p:bldP spid="7199" grpId="0" bldLvl="0" animBg="1"/>
      <p:bldP spid="720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7"/>
          <p:cNvSpPr/>
          <p:nvPr/>
        </p:nvSpPr>
        <p:spPr bwMode="auto">
          <a:xfrm>
            <a:off x="5433310" y="1420678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19" name="Oval 12"/>
          <p:cNvSpPr>
            <a:spLocks noChangeArrowheads="1"/>
          </p:cNvSpPr>
          <p:nvPr/>
        </p:nvSpPr>
        <p:spPr bwMode="auto">
          <a:xfrm>
            <a:off x="5775115" y="1893849"/>
            <a:ext cx="163888" cy="164526"/>
          </a:xfrm>
          <a:prstGeom prst="ellipse">
            <a:avLst/>
          </a:prstGeom>
          <a:solidFill>
            <a:srgbClr val="9CA091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0" name="Oval 13"/>
          <p:cNvSpPr>
            <a:spLocks noChangeArrowheads="1"/>
          </p:cNvSpPr>
          <p:nvPr/>
        </p:nvSpPr>
        <p:spPr bwMode="auto">
          <a:xfrm>
            <a:off x="6142428" y="3115676"/>
            <a:ext cx="164526" cy="163888"/>
          </a:xfrm>
          <a:prstGeom prst="ellipse">
            <a:avLst/>
          </a:prstGeom>
          <a:solidFill>
            <a:srgbClr val="535C47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5766187" y="4037785"/>
            <a:ext cx="163888" cy="163888"/>
          </a:xfrm>
          <a:prstGeom prst="ellipse">
            <a:avLst/>
          </a:prstGeom>
          <a:solidFill>
            <a:srgbClr val="A98C6C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6097152" y="5328483"/>
            <a:ext cx="164526" cy="163888"/>
          </a:xfrm>
          <a:prstGeom prst="ellipse">
            <a:avLst/>
          </a:prstGeom>
          <a:solidFill>
            <a:srgbClr val="C7B6A4"/>
          </a:soli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 flipH="1">
            <a:off x="4746510" y="1976750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H="1">
            <a:off x="6306954" y="3196663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H="1">
            <a:off x="4309688" y="4120048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>
            <a:off x="6259765" y="5411384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7" name="TextBox 45"/>
          <p:cNvSpPr txBox="1"/>
          <p:nvPr/>
        </p:nvSpPr>
        <p:spPr>
          <a:xfrm>
            <a:off x="1930400" y="1832331"/>
            <a:ext cx="2811140" cy="3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1.2.1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28" name="TextBox 46"/>
          <p:cNvSpPr txBox="1"/>
          <p:nvPr/>
        </p:nvSpPr>
        <p:spPr>
          <a:xfrm>
            <a:off x="2443871" y="1347165"/>
            <a:ext cx="1798890" cy="48872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1.2.1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29" name="TextBox 47"/>
          <p:cNvSpPr txBox="1"/>
          <p:nvPr/>
        </p:nvSpPr>
        <p:spPr>
          <a:xfrm>
            <a:off x="7342119" y="3048903"/>
            <a:ext cx="2811140" cy="3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1.2.2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30" name="TextBox 48"/>
          <p:cNvSpPr txBox="1"/>
          <p:nvPr/>
        </p:nvSpPr>
        <p:spPr>
          <a:xfrm>
            <a:off x="7832586" y="2573621"/>
            <a:ext cx="1798890" cy="48872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1.2.2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1" name="TextBox 49"/>
          <p:cNvSpPr txBox="1"/>
          <p:nvPr/>
        </p:nvSpPr>
        <p:spPr>
          <a:xfrm>
            <a:off x="1509471" y="4013888"/>
            <a:ext cx="2811140" cy="3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1.2.3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32" name="TextBox 50"/>
          <p:cNvSpPr txBox="1"/>
          <p:nvPr/>
        </p:nvSpPr>
        <p:spPr>
          <a:xfrm>
            <a:off x="2022940" y="3563722"/>
            <a:ext cx="1798890" cy="48872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1.2.3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3" name="TextBox 51"/>
          <p:cNvSpPr txBox="1"/>
          <p:nvPr/>
        </p:nvSpPr>
        <p:spPr>
          <a:xfrm>
            <a:off x="7279584" y="5260304"/>
            <a:ext cx="2811140" cy="3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1.2.4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34" name="TextBox 52"/>
          <p:cNvSpPr txBox="1"/>
          <p:nvPr/>
        </p:nvSpPr>
        <p:spPr>
          <a:xfrm>
            <a:off x="7781855" y="4773348"/>
            <a:ext cx="1798890" cy="488724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华康黑体W5(P)" panose="020B0500000000000000" pitchFamily="34" charset="-122"/>
                <a:ea typeface="华康黑体W5(P)" panose="020B0500000000000000" pitchFamily="34" charset="-122"/>
                <a:cs typeface="华文黑体" pitchFamily="2" charset="-122"/>
                <a:sym typeface="Bebas" pitchFamily="2" charset="0"/>
              </a:rPr>
              <a:t>1.2.4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华康黑体W5(P)" panose="020B0500000000000000" pitchFamily="34" charset="-122"/>
              <a:ea typeface="华康黑体W5(P)" panose="020B0500000000000000" pitchFamily="34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019114" y="1597265"/>
            <a:ext cx="1186434" cy="1186862"/>
          </a:xfrm>
          <a:prstGeom prst="ellipse">
            <a:avLst/>
          </a:prstGeom>
          <a:solidFill>
            <a:srgbClr val="945357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康黑体W5(P)" panose="020B0500000000000000" pitchFamily="34" charset="-122"/>
                <a:ea typeface="华康黑体W5(P)" panose="020B0500000000000000" pitchFamily="34" charset="-122"/>
                <a:sym typeface="Bebas" pitchFamily="2" charset="0"/>
              </a:rPr>
              <a:t>01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841764" y="2590478"/>
            <a:ext cx="1186434" cy="1186862"/>
          </a:xfrm>
          <a:prstGeom prst="ellipse">
            <a:avLst/>
          </a:prstGeom>
          <a:solidFill>
            <a:srgbClr val="E1A698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康黑体W5(P)" panose="020B0500000000000000" pitchFamily="34" charset="-122"/>
                <a:ea typeface="华康黑体W5(P)" panose="020B0500000000000000" pitchFamily="34" charset="-122"/>
                <a:sym typeface="Bebas" pitchFamily="2" charset="0"/>
              </a:rPr>
              <a:t>02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018396" y="3526298"/>
            <a:ext cx="1186434" cy="1186862"/>
          </a:xfrm>
          <a:prstGeom prst="ellipse">
            <a:avLst/>
          </a:prstGeom>
          <a:solidFill>
            <a:srgbClr val="465F73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康黑体W5(P)" panose="020B0500000000000000" pitchFamily="34" charset="-122"/>
                <a:ea typeface="华康黑体W5(P)" panose="020B0500000000000000" pitchFamily="34" charset="-122"/>
                <a:sym typeface="Bebas" pitchFamily="2" charset="0"/>
              </a:rPr>
              <a:t>03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839575" y="4544380"/>
            <a:ext cx="1186434" cy="1186862"/>
          </a:xfrm>
          <a:prstGeom prst="ellipse">
            <a:avLst/>
          </a:prstGeom>
          <a:solidFill>
            <a:srgbClr val="708588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康黑体W5(P)" panose="020B0500000000000000" pitchFamily="34" charset="-122"/>
                <a:ea typeface="华康黑体W5(P)" panose="020B0500000000000000" pitchFamily="34" charset="-122"/>
                <a:sym typeface="Bebas" pitchFamily="2" charset="0"/>
              </a:rPr>
              <a:t>04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康黑体W5(P)" panose="020B0500000000000000" pitchFamily="34" charset="-122"/>
              <a:ea typeface="华康黑体W5(P)" panose="020B0500000000000000" pitchFamily="34" charset="-122"/>
              <a:sym typeface="Bebas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9CB99B8-8B45-4D10-68E0-890008B753D7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1.2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4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919 -4.44444E-6 L -0.0306 -4.4444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40000" decel="4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29167E-6 -4.44444E-6 L -0.03073 -4.44444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decel="4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3073 -3.7037E-7 L -0.08906 -3.7037E-7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40000" decel="4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3073 -3.7037E-7 L -3.125E-6 -3.7037E-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5" presetClass="path" presetSubtype="0" decel="4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8919 -4.44444E-6 L -0.0306 -4.44444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accel="40000" decel="40000" fill="hold" grpId="2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2.5E-6 -4.44444E-6 L -0.03073 -4.44444E-6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5" presetClass="path" presetSubtype="0" decel="4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3073 -4.07407E-6 L -0.08906 -4.07407E-6 " pathEditMode="relative" rAng="0" ptsTypes="AA">
                                      <p:cBhvr>
                                        <p:cTn id="75" dur="10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40000" decel="40000" fill="hold" grpId="2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0.03073 -4.07407E-6 L -2.91667E-6 -4.07407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5"/>
          <p:cNvPicPr>
            <a:picLocks noChangeAspect="1"/>
          </p:cNvPicPr>
          <p:nvPr/>
        </p:nvPicPr>
        <p:blipFill rotWithShape="1">
          <a:blip r:embed="rId3"/>
          <a:srcRect l="4792" r="4792"/>
          <a:stretch>
            <a:fillRect/>
          </a:stretch>
        </p:blipFill>
        <p:spPr>
          <a:xfrm>
            <a:off x="3511854" y="1481610"/>
            <a:ext cx="5156018" cy="44381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Oval 25"/>
          <p:cNvSpPr/>
          <p:nvPr/>
        </p:nvSpPr>
        <p:spPr>
          <a:xfrm>
            <a:off x="8446431" y="2083252"/>
            <a:ext cx="718780" cy="719061"/>
          </a:xfrm>
          <a:prstGeom prst="ellipse">
            <a:avLst/>
          </a:prstGeom>
          <a:solidFill>
            <a:srgbClr val="465F73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4" name="Freeform 131"/>
          <p:cNvSpPr>
            <a:spLocks noChangeAspect="1" noEditPoints="1"/>
          </p:cNvSpPr>
          <p:nvPr/>
        </p:nvSpPr>
        <p:spPr bwMode="auto">
          <a:xfrm>
            <a:off x="8639484" y="2258867"/>
            <a:ext cx="348324" cy="348460"/>
          </a:xfrm>
          <a:custGeom>
            <a:avLst/>
            <a:gdLst/>
            <a:ahLst/>
            <a:cxnLst>
              <a:cxn ang="0">
                <a:pos x="55" y="28"/>
              </a:cxn>
              <a:cxn ang="0">
                <a:pos x="27" y="55"/>
              </a:cxn>
              <a:cxn ang="0">
                <a:pos x="0" y="28"/>
              </a:cxn>
              <a:cxn ang="0">
                <a:pos x="27" y="0"/>
              </a:cxn>
              <a:cxn ang="0">
                <a:pos x="55" y="28"/>
              </a:cxn>
              <a:cxn ang="0">
                <a:pos x="42" y="28"/>
              </a:cxn>
              <a:cxn ang="0">
                <a:pos x="41" y="26"/>
              </a:cxn>
              <a:cxn ang="0">
                <a:pos x="21" y="14"/>
              </a:cxn>
              <a:cxn ang="0">
                <a:pos x="19" y="14"/>
              </a:cxn>
              <a:cxn ang="0">
                <a:pos x="18" y="16"/>
              </a:cxn>
              <a:cxn ang="0">
                <a:pos x="18" y="39"/>
              </a:cxn>
              <a:cxn ang="0">
                <a:pos x="19" y="41"/>
              </a:cxn>
              <a:cxn ang="0">
                <a:pos x="20" y="41"/>
              </a:cxn>
              <a:cxn ang="0">
                <a:pos x="21" y="41"/>
              </a:cxn>
              <a:cxn ang="0">
                <a:pos x="41" y="30"/>
              </a:cxn>
              <a:cxn ang="0">
                <a:pos x="42" y="28"/>
              </a:cxn>
            </a:cxnLst>
            <a:rect l="0" t="0" r="r" b="b"/>
            <a:pathLst>
              <a:path w="55" h="55">
                <a:moveTo>
                  <a:pt x="55" y="28"/>
                </a:moveTo>
                <a:cubicBezTo>
                  <a:pt x="55" y="43"/>
                  <a:pt x="42" y="55"/>
                  <a:pt x="27" y="55"/>
                </a:cubicBezTo>
                <a:cubicBezTo>
                  <a:pt x="12" y="55"/>
                  <a:pt x="0" y="43"/>
                  <a:pt x="0" y="28"/>
                </a:cubicBezTo>
                <a:cubicBezTo>
                  <a:pt x="0" y="13"/>
                  <a:pt x="12" y="0"/>
                  <a:pt x="27" y="0"/>
                </a:cubicBezTo>
                <a:cubicBezTo>
                  <a:pt x="42" y="0"/>
                  <a:pt x="55" y="13"/>
                  <a:pt x="55" y="28"/>
                </a:cubicBezTo>
                <a:close/>
                <a:moveTo>
                  <a:pt x="42" y="28"/>
                </a:moveTo>
                <a:cubicBezTo>
                  <a:pt x="42" y="27"/>
                  <a:pt x="42" y="26"/>
                  <a:pt x="41" y="26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4"/>
                  <a:pt x="20" y="14"/>
                  <a:pt x="19" y="14"/>
                </a:cubicBezTo>
                <a:cubicBezTo>
                  <a:pt x="18" y="15"/>
                  <a:pt x="18" y="16"/>
                  <a:pt x="18" y="16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0"/>
                  <a:pt x="18" y="41"/>
                  <a:pt x="1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2" y="29"/>
                  <a:pt x="42" y="28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45720" tIns="22860" rIns="45720" bIns="2286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Lato Light"/>
              <a:sym typeface="Bebas" pitchFamily="2" charset="0"/>
            </a:endParaRPr>
          </a:p>
        </p:txBody>
      </p:sp>
      <p:sp>
        <p:nvSpPr>
          <p:cNvPr id="5" name="Oval 37"/>
          <p:cNvSpPr/>
          <p:nvPr/>
        </p:nvSpPr>
        <p:spPr>
          <a:xfrm>
            <a:off x="8446431" y="3740597"/>
            <a:ext cx="718780" cy="719061"/>
          </a:xfrm>
          <a:prstGeom prst="ellipse">
            <a:avLst/>
          </a:prstGeom>
          <a:solidFill>
            <a:srgbClr val="56849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6" name="Freeform 231"/>
          <p:cNvSpPr>
            <a:spLocks noChangeAspect="1" noEditPoints="1"/>
          </p:cNvSpPr>
          <p:nvPr/>
        </p:nvSpPr>
        <p:spPr bwMode="auto">
          <a:xfrm>
            <a:off x="8639484" y="3936141"/>
            <a:ext cx="354839" cy="352044"/>
          </a:xfrm>
          <a:custGeom>
            <a:avLst/>
            <a:gdLst>
              <a:gd name="T0" fmla="*/ 59 w 59"/>
              <a:gd name="T1" fmla="*/ 47 h 58"/>
              <a:gd name="T2" fmla="*/ 48 w 59"/>
              <a:gd name="T3" fmla="*/ 58 h 58"/>
              <a:gd name="T4" fmla="*/ 11 w 59"/>
              <a:gd name="T5" fmla="*/ 58 h 58"/>
              <a:gd name="T6" fmla="*/ 0 w 59"/>
              <a:gd name="T7" fmla="*/ 47 h 58"/>
              <a:gd name="T8" fmla="*/ 0 w 59"/>
              <a:gd name="T9" fmla="*/ 10 h 58"/>
              <a:gd name="T10" fmla="*/ 11 w 59"/>
              <a:gd name="T11" fmla="*/ 0 h 58"/>
              <a:gd name="T12" fmla="*/ 48 w 59"/>
              <a:gd name="T13" fmla="*/ 0 h 58"/>
              <a:gd name="T14" fmla="*/ 59 w 59"/>
              <a:gd name="T15" fmla="*/ 10 h 58"/>
              <a:gd name="T16" fmla="*/ 59 w 59"/>
              <a:gd name="T17" fmla="*/ 47 h 58"/>
              <a:gd name="T18" fmla="*/ 49 w 59"/>
              <a:gd name="T19" fmla="*/ 39 h 58"/>
              <a:gd name="T20" fmla="*/ 42 w 59"/>
              <a:gd name="T21" fmla="*/ 35 h 58"/>
              <a:gd name="T22" fmla="*/ 40 w 59"/>
              <a:gd name="T23" fmla="*/ 34 h 58"/>
              <a:gd name="T24" fmla="*/ 34 w 59"/>
              <a:gd name="T25" fmla="*/ 39 h 58"/>
              <a:gd name="T26" fmla="*/ 32 w 59"/>
              <a:gd name="T27" fmla="*/ 38 h 58"/>
              <a:gd name="T28" fmla="*/ 20 w 59"/>
              <a:gd name="T29" fmla="*/ 27 h 58"/>
              <a:gd name="T30" fmla="*/ 19 w 59"/>
              <a:gd name="T31" fmla="*/ 24 h 58"/>
              <a:gd name="T32" fmla="*/ 24 w 59"/>
              <a:gd name="T33" fmla="*/ 19 h 58"/>
              <a:gd name="T34" fmla="*/ 23 w 59"/>
              <a:gd name="T35" fmla="*/ 16 h 58"/>
              <a:gd name="T36" fmla="*/ 19 w 59"/>
              <a:gd name="T37" fmla="*/ 9 h 58"/>
              <a:gd name="T38" fmla="*/ 18 w 59"/>
              <a:gd name="T39" fmla="*/ 9 h 58"/>
              <a:gd name="T40" fmla="*/ 14 w 59"/>
              <a:gd name="T41" fmla="*/ 10 h 58"/>
              <a:gd name="T42" fmla="*/ 10 w 59"/>
              <a:gd name="T43" fmla="*/ 19 h 58"/>
              <a:gd name="T44" fmla="*/ 12 w 59"/>
              <a:gd name="T45" fmla="*/ 26 h 58"/>
              <a:gd name="T46" fmla="*/ 32 w 59"/>
              <a:gd name="T47" fmla="*/ 46 h 58"/>
              <a:gd name="T48" fmla="*/ 40 w 59"/>
              <a:gd name="T49" fmla="*/ 48 h 58"/>
              <a:gd name="T50" fmla="*/ 48 w 59"/>
              <a:gd name="T51" fmla="*/ 44 h 58"/>
              <a:gd name="T52" fmla="*/ 49 w 59"/>
              <a:gd name="T53" fmla="*/ 40 h 58"/>
              <a:gd name="T54" fmla="*/ 49 w 59"/>
              <a:gd name="T55" fmla="*/ 39 h 5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" h="58">
                <a:moveTo>
                  <a:pt x="59" y="47"/>
                </a:moveTo>
                <a:cubicBezTo>
                  <a:pt x="59" y="53"/>
                  <a:pt x="54" y="58"/>
                  <a:pt x="48" y="58"/>
                </a:cubicBezTo>
                <a:cubicBezTo>
                  <a:pt x="11" y="58"/>
                  <a:pt x="11" y="58"/>
                  <a:pt x="11" y="58"/>
                </a:cubicBezTo>
                <a:cubicBezTo>
                  <a:pt x="5" y="58"/>
                  <a:pt x="0" y="53"/>
                  <a:pt x="0" y="4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4" y="0"/>
                  <a:pt x="59" y="4"/>
                  <a:pt x="59" y="10"/>
                </a:cubicBezTo>
                <a:lnTo>
                  <a:pt x="59" y="47"/>
                </a:lnTo>
                <a:close/>
                <a:moveTo>
                  <a:pt x="49" y="39"/>
                </a:moveTo>
                <a:cubicBezTo>
                  <a:pt x="49" y="39"/>
                  <a:pt x="43" y="36"/>
                  <a:pt x="42" y="35"/>
                </a:cubicBezTo>
                <a:cubicBezTo>
                  <a:pt x="41" y="35"/>
                  <a:pt x="41" y="34"/>
                  <a:pt x="40" y="34"/>
                </a:cubicBezTo>
                <a:cubicBezTo>
                  <a:pt x="38" y="34"/>
                  <a:pt x="36" y="39"/>
                  <a:pt x="34" y="39"/>
                </a:cubicBezTo>
                <a:cubicBezTo>
                  <a:pt x="33" y="39"/>
                  <a:pt x="32" y="38"/>
                  <a:pt x="32" y="38"/>
                </a:cubicBezTo>
                <a:cubicBezTo>
                  <a:pt x="27" y="35"/>
                  <a:pt x="23" y="32"/>
                  <a:pt x="20" y="27"/>
                </a:cubicBezTo>
                <a:cubicBezTo>
                  <a:pt x="20" y="26"/>
                  <a:pt x="19" y="25"/>
                  <a:pt x="19" y="24"/>
                </a:cubicBezTo>
                <a:cubicBezTo>
                  <a:pt x="19" y="23"/>
                  <a:pt x="24" y="20"/>
                  <a:pt x="24" y="19"/>
                </a:cubicBezTo>
                <a:cubicBezTo>
                  <a:pt x="24" y="18"/>
                  <a:pt x="23" y="17"/>
                  <a:pt x="23" y="16"/>
                </a:cubicBezTo>
                <a:cubicBezTo>
                  <a:pt x="22" y="15"/>
                  <a:pt x="20" y="10"/>
                  <a:pt x="19" y="9"/>
                </a:cubicBezTo>
                <a:cubicBezTo>
                  <a:pt x="19" y="9"/>
                  <a:pt x="19" y="9"/>
                  <a:pt x="18" y="9"/>
                </a:cubicBezTo>
                <a:cubicBezTo>
                  <a:pt x="17" y="9"/>
                  <a:pt x="15" y="10"/>
                  <a:pt x="14" y="10"/>
                </a:cubicBezTo>
                <a:cubicBezTo>
                  <a:pt x="12" y="11"/>
                  <a:pt x="10" y="16"/>
                  <a:pt x="10" y="19"/>
                </a:cubicBezTo>
                <a:cubicBezTo>
                  <a:pt x="10" y="21"/>
                  <a:pt x="11" y="24"/>
                  <a:pt x="12" y="26"/>
                </a:cubicBezTo>
                <a:cubicBezTo>
                  <a:pt x="15" y="34"/>
                  <a:pt x="24" y="43"/>
                  <a:pt x="32" y="46"/>
                </a:cubicBezTo>
                <a:cubicBezTo>
                  <a:pt x="35" y="47"/>
                  <a:pt x="37" y="48"/>
                  <a:pt x="40" y="48"/>
                </a:cubicBezTo>
                <a:cubicBezTo>
                  <a:pt x="42" y="48"/>
                  <a:pt x="47" y="46"/>
                  <a:pt x="48" y="44"/>
                </a:cubicBezTo>
                <a:cubicBezTo>
                  <a:pt x="49" y="43"/>
                  <a:pt x="49" y="41"/>
                  <a:pt x="49" y="40"/>
                </a:cubicBezTo>
                <a:cubicBezTo>
                  <a:pt x="49" y="40"/>
                  <a:pt x="49" y="40"/>
                  <a:pt x="49" y="3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7" name="Oval 48"/>
          <p:cNvSpPr/>
          <p:nvPr/>
        </p:nvSpPr>
        <p:spPr>
          <a:xfrm>
            <a:off x="2979659" y="2083252"/>
            <a:ext cx="718780" cy="719061"/>
          </a:xfrm>
          <a:prstGeom prst="ellipse">
            <a:avLst/>
          </a:prstGeom>
          <a:solidFill>
            <a:srgbClr val="E1A698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8" name="Oval 51"/>
          <p:cNvSpPr/>
          <p:nvPr/>
        </p:nvSpPr>
        <p:spPr>
          <a:xfrm>
            <a:off x="2979659" y="3740597"/>
            <a:ext cx="718780" cy="719061"/>
          </a:xfrm>
          <a:prstGeom prst="ellipse">
            <a:avLst/>
          </a:prstGeom>
          <a:solidFill>
            <a:srgbClr val="945357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9" name="Freeform 37"/>
          <p:cNvSpPr>
            <a:spLocks noChangeAspect="1"/>
          </p:cNvSpPr>
          <p:nvPr/>
        </p:nvSpPr>
        <p:spPr bwMode="auto">
          <a:xfrm>
            <a:off x="3177720" y="2285833"/>
            <a:ext cx="334134" cy="290946"/>
          </a:xfrm>
          <a:custGeom>
            <a:avLst/>
            <a:gdLst>
              <a:gd name="T0" fmla="*/ 34 w 68"/>
              <a:gd name="T1" fmla="*/ 49 h 59"/>
              <a:gd name="T2" fmla="*/ 29 w 68"/>
              <a:gd name="T3" fmla="*/ 49 h 59"/>
              <a:gd name="T4" fmla="*/ 11 w 68"/>
              <a:gd name="T5" fmla="*/ 58 h 59"/>
              <a:gd name="T6" fmla="*/ 7 w 68"/>
              <a:gd name="T7" fmla="*/ 59 h 59"/>
              <a:gd name="T8" fmla="*/ 5 w 68"/>
              <a:gd name="T9" fmla="*/ 57 h 59"/>
              <a:gd name="T10" fmla="*/ 5 w 68"/>
              <a:gd name="T11" fmla="*/ 57 h 59"/>
              <a:gd name="T12" fmla="*/ 6 w 68"/>
              <a:gd name="T13" fmla="*/ 55 h 59"/>
              <a:gd name="T14" fmla="*/ 13 w 68"/>
              <a:gd name="T15" fmla="*/ 44 h 59"/>
              <a:gd name="T16" fmla="*/ 0 w 68"/>
              <a:gd name="T17" fmla="*/ 25 h 59"/>
              <a:gd name="T18" fmla="*/ 34 w 68"/>
              <a:gd name="T19" fmla="*/ 0 h 59"/>
              <a:gd name="T20" fmla="*/ 68 w 68"/>
              <a:gd name="T21" fmla="*/ 25 h 59"/>
              <a:gd name="T22" fmla="*/ 34 w 68"/>
              <a:gd name="T23" fmla="*/ 49 h 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8" h="59">
                <a:moveTo>
                  <a:pt x="34" y="49"/>
                </a:moveTo>
                <a:cubicBezTo>
                  <a:pt x="33" y="49"/>
                  <a:pt x="31" y="49"/>
                  <a:pt x="29" y="49"/>
                </a:cubicBezTo>
                <a:cubicBezTo>
                  <a:pt x="24" y="53"/>
                  <a:pt x="18" y="56"/>
                  <a:pt x="11" y="58"/>
                </a:cubicBezTo>
                <a:cubicBezTo>
                  <a:pt x="10" y="58"/>
                  <a:pt x="9" y="59"/>
                  <a:pt x="7" y="59"/>
                </a:cubicBezTo>
                <a:cubicBezTo>
                  <a:pt x="6" y="59"/>
                  <a:pt x="6" y="58"/>
                  <a:pt x="5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56"/>
                  <a:pt x="6" y="56"/>
                  <a:pt x="6" y="55"/>
                </a:cubicBezTo>
                <a:cubicBezTo>
                  <a:pt x="9" y="52"/>
                  <a:pt x="11" y="50"/>
                  <a:pt x="13" y="44"/>
                </a:cubicBezTo>
                <a:cubicBezTo>
                  <a:pt x="5" y="39"/>
                  <a:pt x="0" y="32"/>
                  <a:pt x="0" y="25"/>
                </a:cubicBezTo>
                <a:cubicBezTo>
                  <a:pt x="0" y="11"/>
                  <a:pt x="16" y="0"/>
                  <a:pt x="34" y="0"/>
                </a:cubicBezTo>
                <a:cubicBezTo>
                  <a:pt x="53" y="0"/>
                  <a:pt x="68" y="11"/>
                  <a:pt x="68" y="25"/>
                </a:cubicBezTo>
                <a:cubicBezTo>
                  <a:pt x="68" y="38"/>
                  <a:pt x="53" y="49"/>
                  <a:pt x="34" y="49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10" name="Freeform 116"/>
          <p:cNvSpPr>
            <a:spLocks noChangeAspect="1"/>
          </p:cNvSpPr>
          <p:nvPr/>
        </p:nvSpPr>
        <p:spPr bwMode="auto">
          <a:xfrm>
            <a:off x="3155307" y="3912732"/>
            <a:ext cx="373709" cy="352044"/>
          </a:xfrm>
          <a:custGeom>
            <a:avLst/>
            <a:gdLst>
              <a:gd name="T0" fmla="*/ 63 w 64"/>
              <a:gd name="T1" fmla="*/ 25 h 60"/>
              <a:gd name="T2" fmla="*/ 49 w 64"/>
              <a:gd name="T3" fmla="*/ 39 h 60"/>
              <a:gd name="T4" fmla="*/ 52 w 64"/>
              <a:gd name="T5" fmla="*/ 57 h 60"/>
              <a:gd name="T6" fmla="*/ 52 w 64"/>
              <a:gd name="T7" fmla="*/ 58 h 60"/>
              <a:gd name="T8" fmla="*/ 51 w 64"/>
              <a:gd name="T9" fmla="*/ 60 h 60"/>
              <a:gd name="T10" fmla="*/ 49 w 64"/>
              <a:gd name="T11" fmla="*/ 60 h 60"/>
              <a:gd name="T12" fmla="*/ 32 w 64"/>
              <a:gd name="T13" fmla="*/ 51 h 60"/>
              <a:gd name="T14" fmla="*/ 15 w 64"/>
              <a:gd name="T15" fmla="*/ 60 h 60"/>
              <a:gd name="T16" fmla="*/ 13 w 64"/>
              <a:gd name="T17" fmla="*/ 60 h 60"/>
              <a:gd name="T18" fmla="*/ 12 w 64"/>
              <a:gd name="T19" fmla="*/ 58 h 60"/>
              <a:gd name="T20" fmla="*/ 12 w 64"/>
              <a:gd name="T21" fmla="*/ 57 h 60"/>
              <a:gd name="T22" fmla="*/ 15 w 64"/>
              <a:gd name="T23" fmla="*/ 39 h 60"/>
              <a:gd name="T24" fmla="*/ 1 w 64"/>
              <a:gd name="T25" fmla="*/ 25 h 60"/>
              <a:gd name="T26" fmla="*/ 0 w 64"/>
              <a:gd name="T27" fmla="*/ 23 h 60"/>
              <a:gd name="T28" fmla="*/ 3 w 64"/>
              <a:gd name="T29" fmla="*/ 22 h 60"/>
              <a:gd name="T30" fmla="*/ 22 w 64"/>
              <a:gd name="T31" fmla="*/ 19 h 60"/>
              <a:gd name="T32" fmla="*/ 30 w 64"/>
              <a:gd name="T33" fmla="*/ 1 h 60"/>
              <a:gd name="T34" fmla="*/ 32 w 64"/>
              <a:gd name="T35" fmla="*/ 0 h 60"/>
              <a:gd name="T36" fmla="*/ 34 w 64"/>
              <a:gd name="T37" fmla="*/ 1 h 60"/>
              <a:gd name="T38" fmla="*/ 42 w 64"/>
              <a:gd name="T39" fmla="*/ 19 h 60"/>
              <a:gd name="T40" fmla="*/ 61 w 64"/>
              <a:gd name="T41" fmla="*/ 22 h 60"/>
              <a:gd name="T42" fmla="*/ 64 w 64"/>
              <a:gd name="T43" fmla="*/ 23 h 60"/>
              <a:gd name="T44" fmla="*/ 63 w 64"/>
              <a:gd name="T45" fmla="*/ 25 h 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4" h="60">
                <a:moveTo>
                  <a:pt x="63" y="25"/>
                </a:moveTo>
                <a:cubicBezTo>
                  <a:pt x="49" y="39"/>
                  <a:pt x="49" y="39"/>
                  <a:pt x="49" y="39"/>
                </a:cubicBezTo>
                <a:cubicBezTo>
                  <a:pt x="52" y="57"/>
                  <a:pt x="52" y="57"/>
                  <a:pt x="52" y="57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9"/>
                  <a:pt x="52" y="60"/>
                  <a:pt x="51" y="60"/>
                </a:cubicBezTo>
                <a:cubicBezTo>
                  <a:pt x="50" y="60"/>
                  <a:pt x="50" y="60"/>
                  <a:pt x="49" y="60"/>
                </a:cubicBezTo>
                <a:cubicBezTo>
                  <a:pt x="32" y="51"/>
                  <a:pt x="32" y="51"/>
                  <a:pt x="32" y="51"/>
                </a:cubicBezTo>
                <a:cubicBezTo>
                  <a:pt x="15" y="60"/>
                  <a:pt x="15" y="60"/>
                  <a:pt x="15" y="60"/>
                </a:cubicBezTo>
                <a:cubicBezTo>
                  <a:pt x="14" y="60"/>
                  <a:pt x="14" y="60"/>
                  <a:pt x="13" y="60"/>
                </a:cubicBezTo>
                <a:cubicBezTo>
                  <a:pt x="12" y="60"/>
                  <a:pt x="12" y="59"/>
                  <a:pt x="12" y="58"/>
                </a:cubicBezTo>
                <a:cubicBezTo>
                  <a:pt x="12" y="58"/>
                  <a:pt x="12" y="58"/>
                  <a:pt x="12" y="57"/>
                </a:cubicBezTo>
                <a:cubicBezTo>
                  <a:pt x="15" y="39"/>
                  <a:pt x="15" y="39"/>
                  <a:pt x="15" y="39"/>
                </a:cubicBezTo>
                <a:cubicBezTo>
                  <a:pt x="1" y="25"/>
                  <a:pt x="1" y="25"/>
                  <a:pt x="1" y="25"/>
                </a:cubicBezTo>
                <a:cubicBezTo>
                  <a:pt x="1" y="25"/>
                  <a:pt x="0" y="24"/>
                  <a:pt x="0" y="23"/>
                </a:cubicBezTo>
                <a:cubicBezTo>
                  <a:pt x="0" y="22"/>
                  <a:pt x="2" y="22"/>
                  <a:pt x="3" y="22"/>
                </a:cubicBezTo>
                <a:cubicBezTo>
                  <a:pt x="22" y="19"/>
                  <a:pt x="22" y="19"/>
                  <a:pt x="22" y="19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3" y="0"/>
                  <a:pt x="34" y="1"/>
                  <a:pt x="34" y="1"/>
                </a:cubicBezTo>
                <a:cubicBezTo>
                  <a:pt x="42" y="19"/>
                  <a:pt x="42" y="19"/>
                  <a:pt x="42" y="19"/>
                </a:cubicBezTo>
                <a:cubicBezTo>
                  <a:pt x="61" y="22"/>
                  <a:pt x="61" y="22"/>
                  <a:pt x="61" y="22"/>
                </a:cubicBezTo>
                <a:cubicBezTo>
                  <a:pt x="62" y="22"/>
                  <a:pt x="64" y="22"/>
                  <a:pt x="64" y="23"/>
                </a:cubicBezTo>
                <a:cubicBezTo>
                  <a:pt x="64" y="24"/>
                  <a:pt x="63" y="25"/>
                  <a:pt x="63" y="25"/>
                </a:cubicBezTo>
                <a:close/>
              </a:path>
            </a:pathLst>
          </a:custGeom>
          <a:solidFill>
            <a:srgbClr val="FEFEFE"/>
          </a:solidFill>
          <a:ln w="9525">
            <a:noFill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11" name="TextBox 37"/>
          <p:cNvSpPr txBox="1"/>
          <p:nvPr/>
        </p:nvSpPr>
        <p:spPr>
          <a:xfrm>
            <a:off x="9259478" y="1817187"/>
            <a:ext cx="1877438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1.3.2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2" name="TextBox 38"/>
          <p:cNvSpPr txBox="1"/>
          <p:nvPr/>
        </p:nvSpPr>
        <p:spPr>
          <a:xfrm>
            <a:off x="9324632" y="2282247"/>
            <a:ext cx="2318927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1.3.2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853619" y="1844922"/>
            <a:ext cx="1877438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1.3.1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4" name="TextBox 38"/>
          <p:cNvSpPr txBox="1"/>
          <p:nvPr/>
        </p:nvSpPr>
        <p:spPr>
          <a:xfrm>
            <a:off x="482785" y="2282247"/>
            <a:ext cx="2358033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1.3.1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15" name="TextBox 37"/>
          <p:cNvSpPr txBox="1"/>
          <p:nvPr/>
        </p:nvSpPr>
        <p:spPr>
          <a:xfrm>
            <a:off x="9259479" y="3492389"/>
            <a:ext cx="1877438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1.3.4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6" name="TextBox 38"/>
          <p:cNvSpPr txBox="1"/>
          <p:nvPr/>
        </p:nvSpPr>
        <p:spPr>
          <a:xfrm>
            <a:off x="9324632" y="3957449"/>
            <a:ext cx="2318927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1.3.4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17" name="TextBox 37"/>
          <p:cNvSpPr txBox="1"/>
          <p:nvPr/>
        </p:nvSpPr>
        <p:spPr>
          <a:xfrm>
            <a:off x="851644" y="3543022"/>
            <a:ext cx="1877438" cy="467436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2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1.3.3</a:t>
            </a:r>
            <a:endParaRPr lang="zh-CN" altLang="en-US" sz="2400" dirty="0">
              <a:solidFill>
                <a:schemeClr val="tx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8" name="TextBox 38"/>
          <p:cNvSpPr txBox="1"/>
          <p:nvPr/>
        </p:nvSpPr>
        <p:spPr>
          <a:xfrm>
            <a:off x="482785" y="3957449"/>
            <a:ext cx="2358033" cy="315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ts val="2000"/>
              </a:lnSpc>
              <a:buNone/>
              <a:defRPr/>
            </a:pP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1.3.3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77" y="2286092"/>
            <a:ext cx="3858852" cy="2454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4B2825E-713C-1057-BB3A-45EFA8875A4E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1.3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118467" y="1578364"/>
            <a:ext cx="4941888" cy="200660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060355" y="1578364"/>
            <a:ext cx="4941888" cy="20066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5" name="Oval 9"/>
          <p:cNvSpPr>
            <a:spLocks noChangeArrowheads="1"/>
          </p:cNvSpPr>
          <p:nvPr/>
        </p:nvSpPr>
        <p:spPr bwMode="auto">
          <a:xfrm>
            <a:off x="1185142" y="3794792"/>
            <a:ext cx="723900" cy="723900"/>
          </a:xfrm>
          <a:prstGeom prst="ellipse">
            <a:avLst/>
          </a:prstGeom>
          <a:solidFill>
            <a:srgbClr val="E1A698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6" name="Oval 10"/>
          <p:cNvSpPr>
            <a:spLocks noChangeArrowheads="1"/>
          </p:cNvSpPr>
          <p:nvPr/>
        </p:nvSpPr>
        <p:spPr bwMode="auto">
          <a:xfrm>
            <a:off x="6184180" y="3794792"/>
            <a:ext cx="719138" cy="723900"/>
          </a:xfrm>
          <a:prstGeom prst="ellipse">
            <a:avLst/>
          </a:prstGeom>
          <a:solidFill>
            <a:srgbClr val="568491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7" name="Oval 11"/>
          <p:cNvSpPr>
            <a:spLocks noChangeArrowheads="1"/>
          </p:cNvSpPr>
          <p:nvPr/>
        </p:nvSpPr>
        <p:spPr bwMode="auto">
          <a:xfrm>
            <a:off x="1185142" y="4964780"/>
            <a:ext cx="723900" cy="723900"/>
          </a:xfrm>
          <a:prstGeom prst="ellipse">
            <a:avLst/>
          </a:prstGeom>
          <a:solidFill>
            <a:srgbClr val="708588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6184180" y="4964780"/>
            <a:ext cx="719138" cy="723900"/>
          </a:xfrm>
          <a:prstGeom prst="ellipse">
            <a:avLst/>
          </a:prstGeom>
          <a:solidFill>
            <a:srgbClr val="465F73"/>
          </a:solidFill>
          <a:ln w="254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9" name="TextBox 39"/>
          <p:cNvSpPr txBox="1"/>
          <p:nvPr/>
        </p:nvSpPr>
        <p:spPr>
          <a:xfrm>
            <a:off x="2029634" y="3794792"/>
            <a:ext cx="1172116" cy="272703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1.4.1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0" name="TextBox 40"/>
          <p:cNvSpPr txBox="1"/>
          <p:nvPr/>
        </p:nvSpPr>
        <p:spPr>
          <a:xfrm>
            <a:off x="2029634" y="4090223"/>
            <a:ext cx="3743482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1.4.1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11" name="TextBox 41"/>
          <p:cNvSpPr txBox="1"/>
          <p:nvPr/>
        </p:nvSpPr>
        <p:spPr>
          <a:xfrm>
            <a:off x="2029634" y="4957795"/>
            <a:ext cx="1172116" cy="272703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1.4.3</a:t>
            </a:r>
            <a:endParaRPr lang="zh-CN" altLang="en-US" sz="1400" b="1" dirty="0">
              <a:solidFill>
                <a:schemeClr val="tx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2" name="TextBox 42"/>
          <p:cNvSpPr txBox="1"/>
          <p:nvPr/>
        </p:nvSpPr>
        <p:spPr>
          <a:xfrm>
            <a:off x="2029634" y="5253226"/>
            <a:ext cx="3743482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1.4.3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13" name="TextBox 43"/>
          <p:cNvSpPr txBox="1"/>
          <p:nvPr/>
        </p:nvSpPr>
        <p:spPr>
          <a:xfrm>
            <a:off x="7050766" y="3794792"/>
            <a:ext cx="1172116" cy="272703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1.4.2</a:t>
            </a:r>
            <a:endParaRPr lang="zh-CN" altLang="en-US" sz="1400" b="1" dirty="0">
              <a:solidFill>
                <a:schemeClr val="tx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4" name="TextBox 44"/>
          <p:cNvSpPr txBox="1"/>
          <p:nvPr/>
        </p:nvSpPr>
        <p:spPr>
          <a:xfrm>
            <a:off x="7050766" y="4090223"/>
            <a:ext cx="3743482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1.4.2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15" name="TextBox 45"/>
          <p:cNvSpPr txBox="1"/>
          <p:nvPr/>
        </p:nvSpPr>
        <p:spPr>
          <a:xfrm>
            <a:off x="7050766" y="4957795"/>
            <a:ext cx="1172116" cy="272703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lvl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小标题</a:t>
            </a:r>
            <a:r>
              <a:rPr lang="en-US" altLang="zh-CN" sz="1400" b="1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华文黑体" pitchFamily="2" charset="-122"/>
                <a:sym typeface="Bebas" pitchFamily="2" charset="0"/>
              </a:rPr>
              <a:t>1.4.4</a:t>
            </a:r>
            <a:endParaRPr lang="zh-CN" altLang="en-US" sz="1400" b="1" dirty="0">
              <a:solidFill>
                <a:schemeClr val="tx1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华文黑体" pitchFamily="2" charset="-122"/>
              <a:sym typeface="Bebas" pitchFamily="2" charset="0"/>
            </a:endParaRPr>
          </a:p>
        </p:txBody>
      </p:sp>
      <p:sp>
        <p:nvSpPr>
          <p:cNvPr id="16" name="TextBox 46"/>
          <p:cNvSpPr txBox="1"/>
          <p:nvPr/>
        </p:nvSpPr>
        <p:spPr>
          <a:xfrm>
            <a:off x="7050766" y="5253226"/>
            <a:ext cx="3743482" cy="31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2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小标题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1.4.4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FZHei-B01S" panose="02010601030101010101" pitchFamily="2" charset="-122"/>
              </a:rPr>
              <a:t>内容</a:t>
            </a:r>
          </a:p>
        </p:txBody>
      </p:sp>
      <p:sp>
        <p:nvSpPr>
          <p:cNvPr id="17" name="Freeform 7"/>
          <p:cNvSpPr>
            <a:spLocks noEditPoints="1"/>
          </p:cNvSpPr>
          <p:nvPr/>
        </p:nvSpPr>
        <p:spPr bwMode="auto">
          <a:xfrm>
            <a:off x="1364090" y="5170265"/>
            <a:ext cx="366006" cy="312930"/>
          </a:xfrm>
          <a:custGeom>
            <a:avLst/>
            <a:gdLst>
              <a:gd name="T0" fmla="*/ 0 w 140"/>
              <a:gd name="T1" fmla="*/ 113 h 120"/>
              <a:gd name="T2" fmla="*/ 15 w 140"/>
              <a:gd name="T3" fmla="*/ 99 h 120"/>
              <a:gd name="T4" fmla="*/ 27 w 140"/>
              <a:gd name="T5" fmla="*/ 0 h 120"/>
              <a:gd name="T6" fmla="*/ 42 w 140"/>
              <a:gd name="T7" fmla="*/ 0 h 120"/>
              <a:gd name="T8" fmla="*/ 42 w 140"/>
              <a:gd name="T9" fmla="*/ 0 h 120"/>
              <a:gd name="T10" fmla="*/ 67 w 140"/>
              <a:gd name="T11" fmla="*/ 99 h 120"/>
              <a:gd name="T12" fmla="*/ 73 w 140"/>
              <a:gd name="T13" fmla="*/ 99 h 120"/>
              <a:gd name="T14" fmla="*/ 97 w 140"/>
              <a:gd name="T15" fmla="*/ 99 h 120"/>
              <a:gd name="T16" fmla="*/ 107 w 140"/>
              <a:gd name="T17" fmla="*/ 0 h 120"/>
              <a:gd name="T18" fmla="*/ 107 w 140"/>
              <a:gd name="T19" fmla="*/ 0 h 120"/>
              <a:gd name="T20" fmla="*/ 119 w 140"/>
              <a:gd name="T21" fmla="*/ 99 h 120"/>
              <a:gd name="T22" fmla="*/ 128 w 140"/>
              <a:gd name="T23" fmla="*/ 0 h 120"/>
              <a:gd name="T24" fmla="*/ 135 w 140"/>
              <a:gd name="T25" fmla="*/ 113 h 120"/>
              <a:gd name="T26" fmla="*/ 51 w 140"/>
              <a:gd name="T27" fmla="*/ 0 h 120"/>
              <a:gd name="T28" fmla="*/ 51 w 140"/>
              <a:gd name="T29" fmla="*/ 0 h 120"/>
              <a:gd name="T30" fmla="*/ 28 w 140"/>
              <a:gd name="T31" fmla="*/ 118 h 120"/>
              <a:gd name="T32" fmla="*/ 14 w 140"/>
              <a:gd name="T33" fmla="*/ 120 h 120"/>
              <a:gd name="T34" fmla="*/ 27 w 140"/>
              <a:gd name="T35" fmla="*/ 105 h 120"/>
              <a:gd name="T36" fmla="*/ 28 w 140"/>
              <a:gd name="T37" fmla="*/ 113 h 120"/>
              <a:gd name="T38" fmla="*/ 23 w 140"/>
              <a:gd name="T39" fmla="*/ 109 h 120"/>
              <a:gd name="T40" fmla="*/ 19 w 140"/>
              <a:gd name="T41" fmla="*/ 110 h 120"/>
              <a:gd name="T42" fmla="*/ 19 w 140"/>
              <a:gd name="T43" fmla="*/ 113 h 120"/>
              <a:gd name="T44" fmla="*/ 24 w 140"/>
              <a:gd name="T45" fmla="*/ 115 h 120"/>
              <a:gd name="T46" fmla="*/ 40 w 140"/>
              <a:gd name="T47" fmla="*/ 118 h 120"/>
              <a:gd name="T48" fmla="*/ 34 w 140"/>
              <a:gd name="T49" fmla="*/ 120 h 120"/>
              <a:gd name="T50" fmla="*/ 40 w 140"/>
              <a:gd name="T51" fmla="*/ 104 h 120"/>
              <a:gd name="T52" fmla="*/ 36 w 140"/>
              <a:gd name="T53" fmla="*/ 114 h 120"/>
              <a:gd name="T54" fmla="*/ 57 w 140"/>
              <a:gd name="T55" fmla="*/ 120 h 120"/>
              <a:gd name="T56" fmla="*/ 53 w 140"/>
              <a:gd name="T57" fmla="*/ 113 h 120"/>
              <a:gd name="T58" fmla="*/ 47 w 140"/>
              <a:gd name="T59" fmla="*/ 120 h 120"/>
              <a:gd name="T60" fmla="*/ 59 w 140"/>
              <a:gd name="T61" fmla="*/ 105 h 120"/>
              <a:gd name="T62" fmla="*/ 59 w 140"/>
              <a:gd name="T63" fmla="*/ 112 h 120"/>
              <a:gd name="T64" fmla="*/ 60 w 140"/>
              <a:gd name="T65" fmla="*/ 115 h 120"/>
              <a:gd name="T66" fmla="*/ 54 w 140"/>
              <a:gd name="T67" fmla="*/ 107 h 120"/>
              <a:gd name="T68" fmla="*/ 55 w 140"/>
              <a:gd name="T69" fmla="*/ 110 h 120"/>
              <a:gd name="T70" fmla="*/ 71 w 140"/>
              <a:gd name="T71" fmla="*/ 116 h 120"/>
              <a:gd name="T72" fmla="*/ 71 w 140"/>
              <a:gd name="T73" fmla="*/ 108 h 120"/>
              <a:gd name="T74" fmla="*/ 78 w 140"/>
              <a:gd name="T75" fmla="*/ 109 h 120"/>
              <a:gd name="T76" fmla="*/ 63 w 140"/>
              <a:gd name="T77" fmla="*/ 112 h 120"/>
              <a:gd name="T78" fmla="*/ 71 w 140"/>
              <a:gd name="T79" fmla="*/ 120 h 120"/>
              <a:gd name="T80" fmla="*/ 78 w 140"/>
              <a:gd name="T81" fmla="*/ 115 h 120"/>
              <a:gd name="T82" fmla="*/ 96 w 140"/>
              <a:gd name="T83" fmla="*/ 112 h 120"/>
              <a:gd name="T84" fmla="*/ 88 w 140"/>
              <a:gd name="T85" fmla="*/ 120 h 120"/>
              <a:gd name="T86" fmla="*/ 80 w 140"/>
              <a:gd name="T87" fmla="*/ 112 h 120"/>
              <a:gd name="T88" fmla="*/ 91 w 140"/>
              <a:gd name="T89" fmla="*/ 112 h 120"/>
              <a:gd name="T90" fmla="*/ 84 w 140"/>
              <a:gd name="T91" fmla="*/ 112 h 120"/>
              <a:gd name="T92" fmla="*/ 91 w 140"/>
              <a:gd name="T93" fmla="*/ 112 h 120"/>
              <a:gd name="T94" fmla="*/ 110 w 140"/>
              <a:gd name="T95" fmla="*/ 118 h 120"/>
              <a:gd name="T96" fmla="*/ 98 w 140"/>
              <a:gd name="T97" fmla="*/ 120 h 120"/>
              <a:gd name="T98" fmla="*/ 109 w 140"/>
              <a:gd name="T99" fmla="*/ 105 h 120"/>
              <a:gd name="T100" fmla="*/ 107 w 140"/>
              <a:gd name="T101" fmla="*/ 109 h 120"/>
              <a:gd name="T102" fmla="*/ 104 w 140"/>
              <a:gd name="T103" fmla="*/ 116 h 120"/>
              <a:gd name="T104" fmla="*/ 120 w 140"/>
              <a:gd name="T105" fmla="*/ 113 h 120"/>
              <a:gd name="T106" fmla="*/ 120 w 140"/>
              <a:gd name="T107" fmla="*/ 108 h 120"/>
              <a:gd name="T108" fmla="*/ 115 w 140"/>
              <a:gd name="T109" fmla="*/ 118 h 120"/>
              <a:gd name="T110" fmla="*/ 128 w 140"/>
              <a:gd name="T111" fmla="*/ 1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0" h="120">
                <a:moveTo>
                  <a:pt x="0" y="0"/>
                </a:moveTo>
                <a:cubicBezTo>
                  <a:pt x="7" y="0"/>
                  <a:pt x="7" y="0"/>
                  <a:pt x="7" y="0"/>
                </a:cubicBezTo>
                <a:cubicBezTo>
                  <a:pt x="7" y="113"/>
                  <a:pt x="7" y="113"/>
                  <a:pt x="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0"/>
                </a:lnTo>
                <a:close/>
                <a:moveTo>
                  <a:pt x="21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99"/>
                  <a:pt x="15" y="99"/>
                  <a:pt x="15" y="99"/>
                </a:cubicBezTo>
                <a:cubicBezTo>
                  <a:pt x="21" y="99"/>
                  <a:pt x="21" y="99"/>
                  <a:pt x="21" y="99"/>
                </a:cubicBezTo>
                <a:lnTo>
                  <a:pt x="21" y="0"/>
                </a:lnTo>
                <a:close/>
                <a:moveTo>
                  <a:pt x="31" y="0"/>
                </a:moveTo>
                <a:cubicBezTo>
                  <a:pt x="27" y="0"/>
                  <a:pt x="27" y="0"/>
                  <a:pt x="27" y="0"/>
                </a:cubicBezTo>
                <a:cubicBezTo>
                  <a:pt x="27" y="99"/>
                  <a:pt x="27" y="99"/>
                  <a:pt x="27" y="99"/>
                </a:cubicBezTo>
                <a:cubicBezTo>
                  <a:pt x="31" y="99"/>
                  <a:pt x="31" y="99"/>
                  <a:pt x="31" y="99"/>
                </a:cubicBezTo>
                <a:lnTo>
                  <a:pt x="31" y="0"/>
                </a:lnTo>
                <a:close/>
                <a:moveTo>
                  <a:pt x="42" y="0"/>
                </a:moveTo>
                <a:cubicBezTo>
                  <a:pt x="37" y="0"/>
                  <a:pt x="37" y="0"/>
                  <a:pt x="37" y="0"/>
                </a:cubicBezTo>
                <a:cubicBezTo>
                  <a:pt x="37" y="99"/>
                  <a:pt x="37" y="99"/>
                  <a:pt x="37" y="99"/>
                </a:cubicBezTo>
                <a:cubicBezTo>
                  <a:pt x="42" y="99"/>
                  <a:pt x="42" y="99"/>
                  <a:pt x="42" y="99"/>
                </a:cubicBezTo>
                <a:lnTo>
                  <a:pt x="42" y="0"/>
                </a:lnTo>
                <a:close/>
                <a:moveTo>
                  <a:pt x="67" y="0"/>
                </a:moveTo>
                <a:cubicBezTo>
                  <a:pt x="61" y="0"/>
                  <a:pt x="61" y="0"/>
                  <a:pt x="61" y="0"/>
                </a:cubicBezTo>
                <a:cubicBezTo>
                  <a:pt x="61" y="99"/>
                  <a:pt x="61" y="99"/>
                  <a:pt x="61" y="99"/>
                </a:cubicBezTo>
                <a:cubicBezTo>
                  <a:pt x="67" y="99"/>
                  <a:pt x="67" y="99"/>
                  <a:pt x="67" y="99"/>
                </a:cubicBezTo>
                <a:lnTo>
                  <a:pt x="67" y="0"/>
                </a:lnTo>
                <a:close/>
                <a:moveTo>
                  <a:pt x="77" y="0"/>
                </a:moveTo>
                <a:cubicBezTo>
                  <a:pt x="73" y="0"/>
                  <a:pt x="73" y="0"/>
                  <a:pt x="73" y="0"/>
                </a:cubicBezTo>
                <a:cubicBezTo>
                  <a:pt x="73" y="99"/>
                  <a:pt x="73" y="99"/>
                  <a:pt x="73" y="99"/>
                </a:cubicBezTo>
                <a:cubicBezTo>
                  <a:pt x="77" y="99"/>
                  <a:pt x="77" y="99"/>
                  <a:pt x="77" y="99"/>
                </a:cubicBezTo>
                <a:lnTo>
                  <a:pt x="77" y="0"/>
                </a:lnTo>
                <a:close/>
                <a:moveTo>
                  <a:pt x="88" y="99"/>
                </a:moveTo>
                <a:cubicBezTo>
                  <a:pt x="97" y="99"/>
                  <a:pt x="97" y="99"/>
                  <a:pt x="97" y="99"/>
                </a:cubicBezTo>
                <a:cubicBezTo>
                  <a:pt x="97" y="0"/>
                  <a:pt x="97" y="0"/>
                  <a:pt x="97" y="0"/>
                </a:cubicBezTo>
                <a:cubicBezTo>
                  <a:pt x="88" y="0"/>
                  <a:pt x="88" y="0"/>
                  <a:pt x="88" y="0"/>
                </a:cubicBezTo>
                <a:lnTo>
                  <a:pt x="88" y="99"/>
                </a:lnTo>
                <a:close/>
                <a:moveTo>
                  <a:pt x="107" y="0"/>
                </a:moveTo>
                <a:cubicBezTo>
                  <a:pt x="105" y="0"/>
                  <a:pt x="105" y="0"/>
                  <a:pt x="105" y="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107" y="99"/>
                  <a:pt x="107" y="99"/>
                  <a:pt x="107" y="99"/>
                </a:cubicBezTo>
                <a:lnTo>
                  <a:pt x="107" y="0"/>
                </a:lnTo>
                <a:close/>
                <a:moveTo>
                  <a:pt x="119" y="0"/>
                </a:moveTo>
                <a:cubicBezTo>
                  <a:pt x="112" y="0"/>
                  <a:pt x="112" y="0"/>
                  <a:pt x="112" y="0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9" y="99"/>
                  <a:pt x="119" y="99"/>
                  <a:pt x="119" y="99"/>
                </a:cubicBezTo>
                <a:lnTo>
                  <a:pt x="119" y="0"/>
                </a:lnTo>
                <a:close/>
                <a:moveTo>
                  <a:pt x="124" y="99"/>
                </a:moveTo>
                <a:cubicBezTo>
                  <a:pt x="128" y="99"/>
                  <a:pt x="128" y="99"/>
                  <a:pt x="128" y="99"/>
                </a:cubicBezTo>
                <a:cubicBezTo>
                  <a:pt x="128" y="0"/>
                  <a:pt x="128" y="0"/>
                  <a:pt x="128" y="0"/>
                </a:cubicBezTo>
                <a:cubicBezTo>
                  <a:pt x="124" y="0"/>
                  <a:pt x="124" y="0"/>
                  <a:pt x="124" y="0"/>
                </a:cubicBezTo>
                <a:lnTo>
                  <a:pt x="124" y="99"/>
                </a:lnTo>
                <a:close/>
                <a:moveTo>
                  <a:pt x="135" y="0"/>
                </a:moveTo>
                <a:cubicBezTo>
                  <a:pt x="135" y="113"/>
                  <a:pt x="135" y="113"/>
                  <a:pt x="135" y="113"/>
                </a:cubicBezTo>
                <a:cubicBezTo>
                  <a:pt x="140" y="113"/>
                  <a:pt x="140" y="113"/>
                  <a:pt x="140" y="113"/>
                </a:cubicBezTo>
                <a:cubicBezTo>
                  <a:pt x="140" y="0"/>
                  <a:pt x="140" y="0"/>
                  <a:pt x="140" y="0"/>
                </a:cubicBezTo>
                <a:lnTo>
                  <a:pt x="135" y="0"/>
                </a:lnTo>
                <a:close/>
                <a:moveTo>
                  <a:pt x="51" y="0"/>
                </a:moveTo>
                <a:cubicBezTo>
                  <a:pt x="49" y="0"/>
                  <a:pt x="49" y="0"/>
                  <a:pt x="49" y="0"/>
                </a:cubicBezTo>
                <a:cubicBezTo>
                  <a:pt x="49" y="99"/>
                  <a:pt x="49" y="99"/>
                  <a:pt x="49" y="99"/>
                </a:cubicBezTo>
                <a:cubicBezTo>
                  <a:pt x="51" y="99"/>
                  <a:pt x="51" y="99"/>
                  <a:pt x="51" y="99"/>
                </a:cubicBezTo>
                <a:lnTo>
                  <a:pt x="51" y="0"/>
                </a:lnTo>
                <a:close/>
                <a:moveTo>
                  <a:pt x="28" y="113"/>
                </a:moveTo>
                <a:cubicBezTo>
                  <a:pt x="28" y="113"/>
                  <a:pt x="28" y="114"/>
                  <a:pt x="28" y="115"/>
                </a:cubicBezTo>
                <a:cubicBezTo>
                  <a:pt x="28" y="116"/>
                  <a:pt x="28" y="117"/>
                  <a:pt x="28" y="117"/>
                </a:cubicBezTo>
                <a:cubicBezTo>
                  <a:pt x="28" y="118"/>
                  <a:pt x="28" y="118"/>
                  <a:pt x="28" y="118"/>
                </a:cubicBezTo>
                <a:cubicBezTo>
                  <a:pt x="27" y="118"/>
                  <a:pt x="27" y="119"/>
                  <a:pt x="26" y="119"/>
                </a:cubicBezTo>
                <a:cubicBezTo>
                  <a:pt x="26" y="119"/>
                  <a:pt x="25" y="119"/>
                  <a:pt x="25" y="119"/>
                </a:cubicBezTo>
                <a:cubicBezTo>
                  <a:pt x="24" y="120"/>
                  <a:pt x="23" y="120"/>
                  <a:pt x="22" y="120"/>
                </a:cubicBezTo>
                <a:cubicBezTo>
                  <a:pt x="14" y="120"/>
                  <a:pt x="14" y="120"/>
                  <a:pt x="14" y="120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4" y="104"/>
                  <a:pt x="14" y="104"/>
                  <a:pt x="14" y="104"/>
                </a:cubicBezTo>
                <a:cubicBezTo>
                  <a:pt x="23" y="104"/>
                  <a:pt x="23" y="104"/>
                  <a:pt x="23" y="104"/>
                </a:cubicBezTo>
                <a:cubicBezTo>
                  <a:pt x="25" y="104"/>
                  <a:pt x="26" y="105"/>
                  <a:pt x="27" y="105"/>
                </a:cubicBezTo>
                <a:cubicBezTo>
                  <a:pt x="27" y="106"/>
                  <a:pt x="28" y="107"/>
                  <a:pt x="28" y="108"/>
                </a:cubicBezTo>
                <a:cubicBezTo>
                  <a:pt x="28" y="109"/>
                  <a:pt x="27" y="110"/>
                  <a:pt x="27" y="110"/>
                </a:cubicBezTo>
                <a:cubicBezTo>
                  <a:pt x="27" y="111"/>
                  <a:pt x="26" y="111"/>
                  <a:pt x="25" y="111"/>
                </a:cubicBezTo>
                <a:cubicBezTo>
                  <a:pt x="26" y="112"/>
                  <a:pt x="27" y="112"/>
                  <a:pt x="28" y="113"/>
                </a:cubicBezTo>
                <a:close/>
                <a:moveTo>
                  <a:pt x="19" y="110"/>
                </a:moveTo>
                <a:cubicBezTo>
                  <a:pt x="21" y="110"/>
                  <a:pt x="21" y="110"/>
                  <a:pt x="21" y="110"/>
                </a:cubicBezTo>
                <a:cubicBezTo>
                  <a:pt x="22" y="110"/>
                  <a:pt x="22" y="110"/>
                  <a:pt x="23" y="110"/>
                </a:cubicBezTo>
                <a:cubicBezTo>
                  <a:pt x="23" y="110"/>
                  <a:pt x="23" y="109"/>
                  <a:pt x="23" y="109"/>
                </a:cubicBezTo>
                <a:cubicBezTo>
                  <a:pt x="23" y="108"/>
                  <a:pt x="23" y="108"/>
                  <a:pt x="23" y="108"/>
                </a:cubicBezTo>
                <a:cubicBezTo>
                  <a:pt x="22" y="107"/>
                  <a:pt x="22" y="107"/>
                  <a:pt x="21" y="107"/>
                </a:cubicBezTo>
                <a:cubicBezTo>
                  <a:pt x="19" y="107"/>
                  <a:pt x="19" y="107"/>
                  <a:pt x="19" y="107"/>
                </a:cubicBezTo>
                <a:lnTo>
                  <a:pt x="19" y="110"/>
                </a:lnTo>
                <a:close/>
                <a:moveTo>
                  <a:pt x="24" y="115"/>
                </a:moveTo>
                <a:cubicBezTo>
                  <a:pt x="24" y="114"/>
                  <a:pt x="24" y="114"/>
                  <a:pt x="23" y="114"/>
                </a:cubicBezTo>
                <a:cubicBezTo>
                  <a:pt x="23" y="113"/>
                  <a:pt x="22" y="113"/>
                  <a:pt x="21" y="113"/>
                </a:cubicBezTo>
                <a:cubicBezTo>
                  <a:pt x="19" y="113"/>
                  <a:pt x="19" y="113"/>
                  <a:pt x="19" y="113"/>
                </a:cubicBezTo>
                <a:cubicBezTo>
                  <a:pt x="19" y="116"/>
                  <a:pt x="19" y="116"/>
                  <a:pt x="19" y="116"/>
                </a:cubicBezTo>
                <a:cubicBezTo>
                  <a:pt x="21" y="116"/>
                  <a:pt x="21" y="116"/>
                  <a:pt x="21" y="116"/>
                </a:cubicBezTo>
                <a:cubicBezTo>
                  <a:pt x="22" y="116"/>
                  <a:pt x="23" y="116"/>
                  <a:pt x="23" y="116"/>
                </a:cubicBezTo>
                <a:cubicBezTo>
                  <a:pt x="24" y="116"/>
                  <a:pt x="24" y="115"/>
                  <a:pt x="24" y="115"/>
                </a:cubicBezTo>
                <a:close/>
                <a:moveTo>
                  <a:pt x="45" y="118"/>
                </a:moveTo>
                <a:cubicBezTo>
                  <a:pt x="46" y="120"/>
                  <a:pt x="46" y="120"/>
                  <a:pt x="46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0" y="118"/>
                  <a:pt x="40" y="118"/>
                  <a:pt x="40" y="118"/>
                </a:cubicBezTo>
                <a:cubicBezTo>
                  <a:pt x="40" y="117"/>
                  <a:pt x="40" y="117"/>
                  <a:pt x="40" y="117"/>
                </a:cubicBezTo>
                <a:cubicBezTo>
                  <a:pt x="35" y="117"/>
                  <a:pt x="35" y="117"/>
                  <a:pt x="35" y="117"/>
                </a:cubicBezTo>
                <a:cubicBezTo>
                  <a:pt x="34" y="118"/>
                  <a:pt x="34" y="118"/>
                  <a:pt x="34" y="118"/>
                </a:cubicBezTo>
                <a:cubicBezTo>
                  <a:pt x="34" y="120"/>
                  <a:pt x="34" y="120"/>
                  <a:pt x="34" y="120"/>
                </a:cubicBezTo>
                <a:cubicBezTo>
                  <a:pt x="29" y="120"/>
                  <a:pt x="29" y="120"/>
                  <a:pt x="29" y="120"/>
                </a:cubicBezTo>
                <a:cubicBezTo>
                  <a:pt x="30" y="118"/>
                  <a:pt x="30" y="118"/>
                  <a:pt x="30" y="118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40" y="104"/>
                  <a:pt x="40" y="104"/>
                  <a:pt x="40" y="104"/>
                </a:cubicBezTo>
                <a:lnTo>
                  <a:pt x="45" y="118"/>
                </a:lnTo>
                <a:close/>
                <a:moveTo>
                  <a:pt x="39" y="114"/>
                </a:moveTo>
                <a:cubicBezTo>
                  <a:pt x="37" y="108"/>
                  <a:pt x="37" y="108"/>
                  <a:pt x="37" y="108"/>
                </a:cubicBezTo>
                <a:cubicBezTo>
                  <a:pt x="36" y="114"/>
                  <a:pt x="36" y="114"/>
                  <a:pt x="36" y="114"/>
                </a:cubicBezTo>
                <a:lnTo>
                  <a:pt x="39" y="114"/>
                </a:lnTo>
                <a:close/>
                <a:moveTo>
                  <a:pt x="62" y="118"/>
                </a:moveTo>
                <a:cubicBezTo>
                  <a:pt x="62" y="120"/>
                  <a:pt x="62" y="120"/>
                  <a:pt x="62" y="120"/>
                </a:cubicBezTo>
                <a:cubicBezTo>
                  <a:pt x="57" y="120"/>
                  <a:pt x="57" y="120"/>
                  <a:pt x="57" y="120"/>
                </a:cubicBezTo>
                <a:cubicBezTo>
                  <a:pt x="56" y="118"/>
                  <a:pt x="56" y="118"/>
                  <a:pt x="56" y="118"/>
                </a:cubicBezTo>
                <a:cubicBezTo>
                  <a:pt x="55" y="115"/>
                  <a:pt x="55" y="115"/>
                  <a:pt x="55" y="115"/>
                </a:cubicBezTo>
                <a:cubicBezTo>
                  <a:pt x="54" y="114"/>
                  <a:pt x="54" y="114"/>
                  <a:pt x="54" y="114"/>
                </a:cubicBezTo>
                <a:cubicBezTo>
                  <a:pt x="53" y="114"/>
                  <a:pt x="53" y="113"/>
                  <a:pt x="53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52" y="118"/>
                  <a:pt x="52" y="118"/>
                  <a:pt x="52" y="118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7" y="118"/>
                  <a:pt x="47" y="118"/>
                  <a:pt x="47" y="118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55" y="104"/>
                  <a:pt x="55" y="104"/>
                  <a:pt x="55" y="104"/>
                </a:cubicBezTo>
                <a:cubicBezTo>
                  <a:pt x="57" y="104"/>
                  <a:pt x="58" y="104"/>
                  <a:pt x="59" y="105"/>
                </a:cubicBezTo>
                <a:cubicBezTo>
                  <a:pt x="59" y="105"/>
                  <a:pt x="60" y="105"/>
                  <a:pt x="61" y="106"/>
                </a:cubicBezTo>
                <a:cubicBezTo>
                  <a:pt x="61" y="107"/>
                  <a:pt x="61" y="108"/>
                  <a:pt x="61" y="109"/>
                </a:cubicBezTo>
                <a:cubicBezTo>
                  <a:pt x="61" y="109"/>
                  <a:pt x="61" y="110"/>
                  <a:pt x="61" y="111"/>
                </a:cubicBezTo>
                <a:cubicBezTo>
                  <a:pt x="60" y="111"/>
                  <a:pt x="60" y="112"/>
                  <a:pt x="59" y="112"/>
                </a:cubicBezTo>
                <a:cubicBezTo>
                  <a:pt x="59" y="112"/>
                  <a:pt x="58" y="113"/>
                  <a:pt x="57" y="113"/>
                </a:cubicBezTo>
                <a:cubicBezTo>
                  <a:pt x="58" y="113"/>
                  <a:pt x="58" y="113"/>
                  <a:pt x="59" y="113"/>
                </a:cubicBezTo>
                <a:cubicBezTo>
                  <a:pt x="59" y="114"/>
                  <a:pt x="59" y="114"/>
                  <a:pt x="59" y="114"/>
                </a:cubicBezTo>
                <a:cubicBezTo>
                  <a:pt x="60" y="115"/>
                  <a:pt x="60" y="115"/>
                  <a:pt x="60" y="115"/>
                </a:cubicBezTo>
                <a:lnTo>
                  <a:pt x="62" y="118"/>
                </a:lnTo>
                <a:close/>
                <a:moveTo>
                  <a:pt x="56" y="109"/>
                </a:moveTo>
                <a:cubicBezTo>
                  <a:pt x="56" y="108"/>
                  <a:pt x="56" y="108"/>
                  <a:pt x="56" y="108"/>
                </a:cubicBezTo>
                <a:cubicBezTo>
                  <a:pt x="56" y="108"/>
                  <a:pt x="55" y="107"/>
                  <a:pt x="54" y="107"/>
                </a:cubicBezTo>
                <a:cubicBezTo>
                  <a:pt x="52" y="107"/>
                  <a:pt x="52" y="107"/>
                  <a:pt x="52" y="107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10"/>
                  <a:pt x="55" y="110"/>
                  <a:pt x="55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6" y="110"/>
                  <a:pt x="56" y="109"/>
                  <a:pt x="56" y="109"/>
                </a:cubicBezTo>
                <a:close/>
                <a:moveTo>
                  <a:pt x="73" y="116"/>
                </a:moveTo>
                <a:cubicBezTo>
                  <a:pt x="72" y="116"/>
                  <a:pt x="72" y="116"/>
                  <a:pt x="71" y="116"/>
                </a:cubicBezTo>
                <a:cubicBezTo>
                  <a:pt x="70" y="116"/>
                  <a:pt x="69" y="116"/>
                  <a:pt x="69" y="115"/>
                </a:cubicBezTo>
                <a:cubicBezTo>
                  <a:pt x="68" y="115"/>
                  <a:pt x="68" y="114"/>
                  <a:pt x="68" y="112"/>
                </a:cubicBezTo>
                <a:cubicBezTo>
                  <a:pt x="68" y="111"/>
                  <a:pt x="68" y="109"/>
                  <a:pt x="68" y="109"/>
                </a:cubicBezTo>
                <a:cubicBezTo>
                  <a:pt x="69" y="108"/>
                  <a:pt x="70" y="108"/>
                  <a:pt x="71" y="108"/>
                </a:cubicBezTo>
                <a:cubicBezTo>
                  <a:pt x="71" y="108"/>
                  <a:pt x="72" y="108"/>
                  <a:pt x="72" y="108"/>
                </a:cubicBezTo>
                <a:cubicBezTo>
                  <a:pt x="73" y="108"/>
                  <a:pt x="73" y="108"/>
                  <a:pt x="73" y="109"/>
                </a:cubicBezTo>
                <a:cubicBezTo>
                  <a:pt x="73" y="109"/>
                  <a:pt x="74" y="109"/>
                  <a:pt x="74" y="110"/>
                </a:cubicBezTo>
                <a:cubicBezTo>
                  <a:pt x="78" y="109"/>
                  <a:pt x="78" y="109"/>
                  <a:pt x="78" y="109"/>
                </a:cubicBezTo>
                <a:cubicBezTo>
                  <a:pt x="77" y="107"/>
                  <a:pt x="77" y="106"/>
                  <a:pt x="75" y="105"/>
                </a:cubicBezTo>
                <a:cubicBezTo>
                  <a:pt x="74" y="104"/>
                  <a:pt x="73" y="104"/>
                  <a:pt x="71" y="104"/>
                </a:cubicBezTo>
                <a:cubicBezTo>
                  <a:pt x="68" y="104"/>
                  <a:pt x="66" y="105"/>
                  <a:pt x="65" y="106"/>
                </a:cubicBezTo>
                <a:cubicBezTo>
                  <a:pt x="64" y="107"/>
                  <a:pt x="63" y="109"/>
                  <a:pt x="63" y="112"/>
                </a:cubicBezTo>
                <a:cubicBezTo>
                  <a:pt x="63" y="114"/>
                  <a:pt x="63" y="115"/>
                  <a:pt x="64" y="117"/>
                </a:cubicBezTo>
                <a:cubicBezTo>
                  <a:pt x="64" y="117"/>
                  <a:pt x="65" y="117"/>
                  <a:pt x="65" y="118"/>
                </a:cubicBezTo>
                <a:cubicBezTo>
                  <a:pt x="66" y="118"/>
                  <a:pt x="66" y="119"/>
                  <a:pt x="67" y="119"/>
                </a:cubicBezTo>
                <a:cubicBezTo>
                  <a:pt x="68" y="120"/>
                  <a:pt x="69" y="120"/>
                  <a:pt x="71" y="120"/>
                </a:cubicBezTo>
                <a:cubicBezTo>
                  <a:pt x="72" y="120"/>
                  <a:pt x="74" y="120"/>
                  <a:pt x="74" y="119"/>
                </a:cubicBezTo>
                <a:cubicBezTo>
                  <a:pt x="75" y="119"/>
                  <a:pt x="76" y="118"/>
                  <a:pt x="76" y="118"/>
                </a:cubicBezTo>
                <a:cubicBezTo>
                  <a:pt x="77" y="118"/>
                  <a:pt x="77" y="118"/>
                  <a:pt x="77" y="118"/>
                </a:cubicBezTo>
                <a:cubicBezTo>
                  <a:pt x="77" y="117"/>
                  <a:pt x="78" y="116"/>
                  <a:pt x="78" y="115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74" y="114"/>
                  <a:pt x="73" y="115"/>
                  <a:pt x="73" y="116"/>
                </a:cubicBezTo>
                <a:close/>
                <a:moveTo>
                  <a:pt x="94" y="106"/>
                </a:moveTo>
                <a:cubicBezTo>
                  <a:pt x="95" y="107"/>
                  <a:pt x="96" y="109"/>
                  <a:pt x="96" y="112"/>
                </a:cubicBezTo>
                <a:cubicBezTo>
                  <a:pt x="96" y="114"/>
                  <a:pt x="95" y="115"/>
                  <a:pt x="95" y="116"/>
                </a:cubicBezTo>
                <a:cubicBezTo>
                  <a:pt x="94" y="117"/>
                  <a:pt x="94" y="117"/>
                  <a:pt x="94" y="118"/>
                </a:cubicBezTo>
                <a:cubicBezTo>
                  <a:pt x="93" y="118"/>
                  <a:pt x="93" y="119"/>
                  <a:pt x="92" y="119"/>
                </a:cubicBezTo>
                <a:cubicBezTo>
                  <a:pt x="91" y="120"/>
                  <a:pt x="90" y="120"/>
                  <a:pt x="88" y="120"/>
                </a:cubicBezTo>
                <a:cubicBezTo>
                  <a:pt x="86" y="120"/>
                  <a:pt x="85" y="120"/>
                  <a:pt x="84" y="119"/>
                </a:cubicBezTo>
                <a:cubicBezTo>
                  <a:pt x="83" y="119"/>
                  <a:pt x="82" y="118"/>
                  <a:pt x="82" y="118"/>
                </a:cubicBezTo>
                <a:cubicBezTo>
                  <a:pt x="81" y="117"/>
                  <a:pt x="81" y="117"/>
                  <a:pt x="81" y="116"/>
                </a:cubicBezTo>
                <a:cubicBezTo>
                  <a:pt x="80" y="115"/>
                  <a:pt x="80" y="114"/>
                  <a:pt x="80" y="112"/>
                </a:cubicBezTo>
                <a:cubicBezTo>
                  <a:pt x="80" y="109"/>
                  <a:pt x="80" y="107"/>
                  <a:pt x="82" y="106"/>
                </a:cubicBezTo>
                <a:cubicBezTo>
                  <a:pt x="83" y="105"/>
                  <a:pt x="85" y="104"/>
                  <a:pt x="88" y="104"/>
                </a:cubicBezTo>
                <a:cubicBezTo>
                  <a:pt x="90" y="104"/>
                  <a:pt x="92" y="105"/>
                  <a:pt x="94" y="106"/>
                </a:cubicBezTo>
                <a:close/>
                <a:moveTo>
                  <a:pt x="91" y="112"/>
                </a:moveTo>
                <a:cubicBezTo>
                  <a:pt x="91" y="110"/>
                  <a:pt x="91" y="109"/>
                  <a:pt x="90" y="109"/>
                </a:cubicBezTo>
                <a:cubicBezTo>
                  <a:pt x="89" y="108"/>
                  <a:pt x="89" y="108"/>
                  <a:pt x="88" y="108"/>
                </a:cubicBezTo>
                <a:cubicBezTo>
                  <a:pt x="87" y="108"/>
                  <a:pt x="86" y="108"/>
                  <a:pt x="85" y="109"/>
                </a:cubicBezTo>
                <a:cubicBezTo>
                  <a:pt x="85" y="109"/>
                  <a:pt x="84" y="110"/>
                  <a:pt x="84" y="112"/>
                </a:cubicBezTo>
                <a:cubicBezTo>
                  <a:pt x="84" y="114"/>
                  <a:pt x="85" y="115"/>
                  <a:pt x="85" y="115"/>
                </a:cubicBezTo>
                <a:cubicBezTo>
                  <a:pt x="86" y="116"/>
                  <a:pt x="87" y="116"/>
                  <a:pt x="88" y="116"/>
                </a:cubicBezTo>
                <a:cubicBezTo>
                  <a:pt x="89" y="116"/>
                  <a:pt x="89" y="116"/>
                  <a:pt x="90" y="115"/>
                </a:cubicBezTo>
                <a:cubicBezTo>
                  <a:pt x="91" y="115"/>
                  <a:pt x="91" y="113"/>
                  <a:pt x="91" y="112"/>
                </a:cubicBezTo>
                <a:close/>
                <a:moveTo>
                  <a:pt x="112" y="109"/>
                </a:moveTo>
                <a:cubicBezTo>
                  <a:pt x="112" y="110"/>
                  <a:pt x="112" y="111"/>
                  <a:pt x="112" y="112"/>
                </a:cubicBezTo>
                <a:cubicBezTo>
                  <a:pt x="112" y="114"/>
                  <a:pt x="112" y="115"/>
                  <a:pt x="112" y="116"/>
                </a:cubicBezTo>
                <a:cubicBezTo>
                  <a:pt x="112" y="117"/>
                  <a:pt x="111" y="117"/>
                  <a:pt x="110" y="118"/>
                </a:cubicBezTo>
                <a:cubicBezTo>
                  <a:pt x="110" y="118"/>
                  <a:pt x="110" y="118"/>
                  <a:pt x="110" y="118"/>
                </a:cubicBezTo>
                <a:cubicBezTo>
                  <a:pt x="110" y="119"/>
                  <a:pt x="109" y="119"/>
                  <a:pt x="108" y="119"/>
                </a:cubicBezTo>
                <a:cubicBezTo>
                  <a:pt x="107" y="119"/>
                  <a:pt x="106" y="120"/>
                  <a:pt x="105" y="120"/>
                </a:cubicBezTo>
                <a:cubicBezTo>
                  <a:pt x="98" y="120"/>
                  <a:pt x="98" y="120"/>
                  <a:pt x="98" y="120"/>
                </a:cubicBezTo>
                <a:cubicBezTo>
                  <a:pt x="98" y="118"/>
                  <a:pt x="98" y="118"/>
                  <a:pt x="98" y="118"/>
                </a:cubicBezTo>
                <a:cubicBezTo>
                  <a:pt x="98" y="104"/>
                  <a:pt x="98" y="104"/>
                  <a:pt x="98" y="104"/>
                </a:cubicBezTo>
                <a:cubicBezTo>
                  <a:pt x="105" y="104"/>
                  <a:pt x="105" y="104"/>
                  <a:pt x="105" y="104"/>
                </a:cubicBezTo>
                <a:cubicBezTo>
                  <a:pt x="107" y="104"/>
                  <a:pt x="108" y="104"/>
                  <a:pt x="109" y="105"/>
                </a:cubicBezTo>
                <a:cubicBezTo>
                  <a:pt x="110" y="105"/>
                  <a:pt x="110" y="106"/>
                  <a:pt x="111" y="106"/>
                </a:cubicBezTo>
                <a:cubicBezTo>
                  <a:pt x="111" y="107"/>
                  <a:pt x="112" y="108"/>
                  <a:pt x="112" y="109"/>
                </a:cubicBezTo>
                <a:close/>
                <a:moveTo>
                  <a:pt x="108" y="112"/>
                </a:moveTo>
                <a:cubicBezTo>
                  <a:pt x="108" y="110"/>
                  <a:pt x="107" y="109"/>
                  <a:pt x="107" y="109"/>
                </a:cubicBezTo>
                <a:cubicBezTo>
                  <a:pt x="106" y="108"/>
                  <a:pt x="105" y="108"/>
                  <a:pt x="104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3" y="116"/>
                  <a:pt x="103" y="116"/>
                  <a:pt x="103" y="116"/>
                </a:cubicBezTo>
                <a:cubicBezTo>
                  <a:pt x="104" y="116"/>
                  <a:pt x="104" y="116"/>
                  <a:pt x="104" y="116"/>
                </a:cubicBezTo>
                <a:cubicBezTo>
                  <a:pt x="105" y="116"/>
                  <a:pt x="106" y="116"/>
                  <a:pt x="106" y="116"/>
                </a:cubicBezTo>
                <a:cubicBezTo>
                  <a:pt x="107" y="116"/>
                  <a:pt x="107" y="115"/>
                  <a:pt x="107" y="115"/>
                </a:cubicBezTo>
                <a:cubicBezTo>
                  <a:pt x="108" y="114"/>
                  <a:pt x="108" y="113"/>
                  <a:pt x="108" y="112"/>
                </a:cubicBezTo>
                <a:close/>
                <a:moveTo>
                  <a:pt x="120" y="113"/>
                </a:moveTo>
                <a:cubicBezTo>
                  <a:pt x="127" y="113"/>
                  <a:pt x="127" y="113"/>
                  <a:pt x="127" y="113"/>
                </a:cubicBezTo>
                <a:cubicBezTo>
                  <a:pt x="127" y="110"/>
                  <a:pt x="127" y="110"/>
                  <a:pt x="12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108"/>
                  <a:pt x="120" y="108"/>
                  <a:pt x="120" y="108"/>
                </a:cubicBezTo>
                <a:cubicBezTo>
                  <a:pt x="128" y="108"/>
                  <a:pt x="128" y="108"/>
                  <a:pt x="128" y="108"/>
                </a:cubicBezTo>
                <a:cubicBezTo>
                  <a:pt x="128" y="104"/>
                  <a:pt x="128" y="104"/>
                  <a:pt x="128" y="104"/>
                </a:cubicBezTo>
                <a:cubicBezTo>
                  <a:pt x="115" y="104"/>
                  <a:pt x="115" y="104"/>
                  <a:pt x="115" y="104"/>
                </a:cubicBezTo>
                <a:cubicBezTo>
                  <a:pt x="115" y="118"/>
                  <a:pt x="115" y="118"/>
                  <a:pt x="115" y="118"/>
                </a:cubicBezTo>
                <a:cubicBezTo>
                  <a:pt x="115" y="120"/>
                  <a:pt x="115" y="120"/>
                  <a:pt x="115" y="120"/>
                </a:cubicBezTo>
                <a:cubicBezTo>
                  <a:pt x="128" y="120"/>
                  <a:pt x="128" y="120"/>
                  <a:pt x="128" y="120"/>
                </a:cubicBezTo>
                <a:cubicBezTo>
                  <a:pt x="128" y="118"/>
                  <a:pt x="128" y="118"/>
                  <a:pt x="128" y="118"/>
                </a:cubicBezTo>
                <a:cubicBezTo>
                  <a:pt x="128" y="116"/>
                  <a:pt x="128" y="116"/>
                  <a:pt x="128" y="116"/>
                </a:cubicBezTo>
                <a:cubicBezTo>
                  <a:pt x="120" y="116"/>
                  <a:pt x="120" y="116"/>
                  <a:pt x="120" y="116"/>
                </a:cubicBezTo>
                <a:lnTo>
                  <a:pt x="120" y="113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6368487" y="3973740"/>
            <a:ext cx="350524" cy="366006"/>
          </a:xfrm>
          <a:custGeom>
            <a:avLst/>
            <a:gdLst>
              <a:gd name="T0" fmla="*/ 86 w 134"/>
              <a:gd name="T1" fmla="*/ 115 h 140"/>
              <a:gd name="T2" fmla="*/ 82 w 134"/>
              <a:gd name="T3" fmla="*/ 118 h 140"/>
              <a:gd name="T4" fmla="*/ 10 w 134"/>
              <a:gd name="T5" fmla="*/ 115 h 140"/>
              <a:gd name="T6" fmla="*/ 14 w 134"/>
              <a:gd name="T7" fmla="*/ 11 h 140"/>
              <a:gd name="T8" fmla="*/ 86 w 134"/>
              <a:gd name="T9" fmla="*/ 15 h 140"/>
              <a:gd name="T10" fmla="*/ 96 w 134"/>
              <a:gd name="T11" fmla="*/ 16 h 140"/>
              <a:gd name="T12" fmla="*/ 82 w 134"/>
              <a:gd name="T13" fmla="*/ 0 h 140"/>
              <a:gd name="T14" fmla="*/ 0 w 134"/>
              <a:gd name="T15" fmla="*/ 14 h 140"/>
              <a:gd name="T16" fmla="*/ 14 w 134"/>
              <a:gd name="T17" fmla="*/ 140 h 140"/>
              <a:gd name="T18" fmla="*/ 96 w 134"/>
              <a:gd name="T19" fmla="*/ 126 h 140"/>
              <a:gd name="T20" fmla="*/ 96 w 134"/>
              <a:gd name="T21" fmla="*/ 125 h 140"/>
              <a:gd name="T22" fmla="*/ 86 w 134"/>
              <a:gd name="T23" fmla="*/ 87 h 140"/>
              <a:gd name="T24" fmla="*/ 55 w 134"/>
              <a:gd name="T25" fmla="*/ 4 h 140"/>
              <a:gd name="T26" fmla="*/ 55 w 134"/>
              <a:gd name="T27" fmla="*/ 7 h 140"/>
              <a:gd name="T28" fmla="*/ 40 w 134"/>
              <a:gd name="T29" fmla="*/ 5 h 140"/>
              <a:gd name="T30" fmla="*/ 48 w 134"/>
              <a:gd name="T31" fmla="*/ 135 h 140"/>
              <a:gd name="T32" fmla="*/ 48 w 134"/>
              <a:gd name="T33" fmla="*/ 123 h 140"/>
              <a:gd name="T34" fmla="*/ 48 w 134"/>
              <a:gd name="T35" fmla="*/ 135 h 140"/>
              <a:gd name="T36" fmla="*/ 96 w 134"/>
              <a:gd name="T37" fmla="*/ 22 h 140"/>
              <a:gd name="T38" fmla="*/ 62 w 134"/>
              <a:gd name="T39" fmla="*/ 22 h 140"/>
              <a:gd name="T40" fmla="*/ 51 w 134"/>
              <a:gd name="T41" fmla="*/ 70 h 140"/>
              <a:gd name="T42" fmla="*/ 66 w 134"/>
              <a:gd name="T43" fmla="*/ 81 h 140"/>
              <a:gd name="T44" fmla="*/ 83 w 134"/>
              <a:gd name="T45" fmla="*/ 81 h 140"/>
              <a:gd name="T46" fmla="*/ 96 w 134"/>
              <a:gd name="T47" fmla="*/ 81 h 140"/>
              <a:gd name="T48" fmla="*/ 134 w 134"/>
              <a:gd name="T49" fmla="*/ 70 h 140"/>
              <a:gd name="T50" fmla="*/ 124 w 134"/>
              <a:gd name="T51" fmla="*/ 22 h 140"/>
              <a:gd name="T52" fmla="*/ 124 w 134"/>
              <a:gd name="T53" fmla="*/ 74 h 140"/>
              <a:gd name="T54" fmla="*/ 86 w 134"/>
              <a:gd name="T55" fmla="*/ 74 h 140"/>
              <a:gd name="T56" fmla="*/ 58 w 134"/>
              <a:gd name="T57" fmla="*/ 70 h 140"/>
              <a:gd name="T58" fmla="*/ 62 w 134"/>
              <a:gd name="T59" fmla="*/ 29 h 140"/>
              <a:gd name="T60" fmla="*/ 96 w 134"/>
              <a:gd name="T61" fmla="*/ 29 h 140"/>
              <a:gd name="T62" fmla="*/ 127 w 134"/>
              <a:gd name="T63" fmla="*/ 33 h 140"/>
              <a:gd name="T64" fmla="*/ 82 w 134"/>
              <a:gd name="T65" fmla="*/ 37 h 140"/>
              <a:gd name="T66" fmla="*/ 109 w 134"/>
              <a:gd name="T67" fmla="*/ 56 h 140"/>
              <a:gd name="T68" fmla="*/ 88 w 134"/>
              <a:gd name="T69" fmla="*/ 62 h 140"/>
              <a:gd name="T70" fmla="*/ 101 w 134"/>
              <a:gd name="T71" fmla="*/ 64 h 140"/>
              <a:gd name="T72" fmla="*/ 109 w 134"/>
              <a:gd name="T73" fmla="*/ 65 h 140"/>
              <a:gd name="T74" fmla="*/ 102 w 134"/>
              <a:gd name="T75" fmla="*/ 66 h 140"/>
              <a:gd name="T76" fmla="*/ 86 w 134"/>
              <a:gd name="T77" fmla="*/ 69 h 140"/>
              <a:gd name="T78" fmla="*/ 86 w 134"/>
              <a:gd name="T79" fmla="*/ 61 h 140"/>
              <a:gd name="T80" fmla="*/ 87 w 134"/>
              <a:gd name="T81" fmla="*/ 57 h 140"/>
              <a:gd name="T82" fmla="*/ 81 w 134"/>
              <a:gd name="T83" fmla="*/ 39 h 140"/>
              <a:gd name="T84" fmla="*/ 78 w 134"/>
              <a:gd name="T85" fmla="*/ 37 h 140"/>
              <a:gd name="T86" fmla="*/ 78 w 134"/>
              <a:gd name="T87" fmla="*/ 33 h 140"/>
              <a:gd name="T88" fmla="*/ 80 w 134"/>
              <a:gd name="T89" fmla="*/ 35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4" h="140">
                <a:moveTo>
                  <a:pt x="86" y="87"/>
                </a:moveTo>
                <a:cubicBezTo>
                  <a:pt x="86" y="115"/>
                  <a:pt x="86" y="115"/>
                  <a:pt x="86" y="115"/>
                </a:cubicBezTo>
                <a:cubicBezTo>
                  <a:pt x="86" y="115"/>
                  <a:pt x="86" y="115"/>
                  <a:pt x="86" y="115"/>
                </a:cubicBezTo>
                <a:cubicBezTo>
                  <a:pt x="86" y="117"/>
                  <a:pt x="84" y="118"/>
                  <a:pt x="82" y="118"/>
                </a:cubicBezTo>
                <a:cubicBezTo>
                  <a:pt x="14" y="118"/>
                  <a:pt x="14" y="118"/>
                  <a:pt x="14" y="118"/>
                </a:cubicBezTo>
                <a:cubicBezTo>
                  <a:pt x="12" y="118"/>
                  <a:pt x="10" y="117"/>
                  <a:pt x="10" y="1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4" y="11"/>
                </a:cubicBezTo>
                <a:cubicBezTo>
                  <a:pt x="82" y="11"/>
                  <a:pt x="82" y="11"/>
                  <a:pt x="82" y="11"/>
                </a:cubicBezTo>
                <a:cubicBezTo>
                  <a:pt x="84" y="11"/>
                  <a:pt x="86" y="13"/>
                  <a:pt x="86" y="15"/>
                </a:cubicBezTo>
                <a:cubicBezTo>
                  <a:pt x="86" y="16"/>
                  <a:pt x="86" y="16"/>
                  <a:pt x="86" y="1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6"/>
                  <a:pt x="90" y="0"/>
                  <a:pt x="82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34"/>
                  <a:pt x="6" y="140"/>
                  <a:pt x="14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90" y="140"/>
                  <a:pt x="96" y="134"/>
                  <a:pt x="96" y="126"/>
                </a:cubicBezTo>
                <a:cubicBezTo>
                  <a:pt x="96" y="126"/>
                  <a:pt x="96" y="126"/>
                  <a:pt x="96" y="126"/>
                </a:cubicBezTo>
                <a:cubicBezTo>
                  <a:pt x="96" y="125"/>
                  <a:pt x="96" y="125"/>
                  <a:pt x="96" y="125"/>
                </a:cubicBezTo>
                <a:cubicBezTo>
                  <a:pt x="96" y="87"/>
                  <a:pt x="96" y="87"/>
                  <a:pt x="96" y="87"/>
                </a:cubicBezTo>
                <a:cubicBezTo>
                  <a:pt x="86" y="87"/>
                  <a:pt x="86" y="87"/>
                  <a:pt x="86" y="87"/>
                </a:cubicBezTo>
                <a:close/>
                <a:moveTo>
                  <a:pt x="42" y="4"/>
                </a:moveTo>
                <a:cubicBezTo>
                  <a:pt x="55" y="4"/>
                  <a:pt x="55" y="4"/>
                  <a:pt x="55" y="4"/>
                </a:cubicBezTo>
                <a:cubicBezTo>
                  <a:pt x="55" y="4"/>
                  <a:pt x="56" y="4"/>
                  <a:pt x="56" y="5"/>
                </a:cubicBezTo>
                <a:cubicBezTo>
                  <a:pt x="56" y="6"/>
                  <a:pt x="55" y="7"/>
                  <a:pt x="5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1" y="7"/>
                  <a:pt x="40" y="6"/>
                  <a:pt x="40" y="5"/>
                </a:cubicBezTo>
                <a:cubicBezTo>
                  <a:pt x="40" y="4"/>
                  <a:pt x="41" y="4"/>
                  <a:pt x="42" y="4"/>
                </a:cubicBezTo>
                <a:close/>
                <a:moveTo>
                  <a:pt x="48" y="135"/>
                </a:moveTo>
                <a:cubicBezTo>
                  <a:pt x="45" y="135"/>
                  <a:pt x="42" y="133"/>
                  <a:pt x="42" y="129"/>
                </a:cubicBezTo>
                <a:cubicBezTo>
                  <a:pt x="42" y="125"/>
                  <a:pt x="45" y="123"/>
                  <a:pt x="48" y="123"/>
                </a:cubicBezTo>
                <a:cubicBezTo>
                  <a:pt x="52" y="123"/>
                  <a:pt x="54" y="125"/>
                  <a:pt x="54" y="129"/>
                </a:cubicBezTo>
                <a:cubicBezTo>
                  <a:pt x="54" y="133"/>
                  <a:pt x="52" y="135"/>
                  <a:pt x="48" y="135"/>
                </a:cubicBezTo>
                <a:close/>
                <a:moveTo>
                  <a:pt x="124" y="22"/>
                </a:moveTo>
                <a:cubicBezTo>
                  <a:pt x="96" y="22"/>
                  <a:pt x="96" y="22"/>
                  <a:pt x="96" y="22"/>
                </a:cubicBezTo>
                <a:cubicBezTo>
                  <a:pt x="86" y="22"/>
                  <a:pt x="86" y="22"/>
                  <a:pt x="86" y="22"/>
                </a:cubicBezTo>
                <a:cubicBezTo>
                  <a:pt x="62" y="22"/>
                  <a:pt x="62" y="22"/>
                  <a:pt x="62" y="22"/>
                </a:cubicBezTo>
                <a:cubicBezTo>
                  <a:pt x="56" y="22"/>
                  <a:pt x="51" y="27"/>
                  <a:pt x="51" y="33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6"/>
                  <a:pt x="56" y="81"/>
                  <a:pt x="62" y="81"/>
                </a:cubicBezTo>
                <a:cubicBezTo>
                  <a:pt x="66" y="81"/>
                  <a:pt x="66" y="81"/>
                  <a:pt x="66" y="81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83" y="81"/>
                  <a:pt x="83" y="81"/>
                  <a:pt x="83" y="81"/>
                </a:cubicBezTo>
                <a:cubicBezTo>
                  <a:pt x="86" y="81"/>
                  <a:pt x="86" y="81"/>
                  <a:pt x="86" y="81"/>
                </a:cubicBezTo>
                <a:cubicBezTo>
                  <a:pt x="96" y="81"/>
                  <a:pt x="96" y="81"/>
                  <a:pt x="96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9" y="81"/>
                  <a:pt x="134" y="76"/>
                  <a:pt x="134" y="70"/>
                </a:cubicBezTo>
                <a:cubicBezTo>
                  <a:pt x="134" y="33"/>
                  <a:pt x="134" y="33"/>
                  <a:pt x="134" y="33"/>
                </a:cubicBezTo>
                <a:cubicBezTo>
                  <a:pt x="134" y="27"/>
                  <a:pt x="129" y="22"/>
                  <a:pt x="124" y="22"/>
                </a:cubicBezTo>
                <a:close/>
                <a:moveTo>
                  <a:pt x="127" y="70"/>
                </a:moveTo>
                <a:cubicBezTo>
                  <a:pt x="127" y="72"/>
                  <a:pt x="126" y="74"/>
                  <a:pt x="124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86" y="74"/>
                  <a:pt x="86" y="74"/>
                  <a:pt x="86" y="74"/>
                </a:cubicBezTo>
                <a:cubicBezTo>
                  <a:pt x="62" y="74"/>
                  <a:pt x="62" y="74"/>
                  <a:pt x="62" y="74"/>
                </a:cubicBezTo>
                <a:cubicBezTo>
                  <a:pt x="60" y="74"/>
                  <a:pt x="58" y="72"/>
                  <a:pt x="58" y="70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0"/>
                  <a:pt x="60" y="29"/>
                  <a:pt x="62" y="29"/>
                </a:cubicBezTo>
                <a:cubicBezTo>
                  <a:pt x="86" y="29"/>
                  <a:pt x="86" y="29"/>
                  <a:pt x="8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124" y="29"/>
                  <a:pt x="124" y="29"/>
                  <a:pt x="124" y="29"/>
                </a:cubicBezTo>
                <a:cubicBezTo>
                  <a:pt x="126" y="29"/>
                  <a:pt x="127" y="30"/>
                  <a:pt x="127" y="33"/>
                </a:cubicBezTo>
                <a:lnTo>
                  <a:pt x="127" y="70"/>
                </a:lnTo>
                <a:close/>
                <a:moveTo>
                  <a:pt x="82" y="37"/>
                </a:moveTo>
                <a:cubicBezTo>
                  <a:pt x="112" y="41"/>
                  <a:pt x="112" y="41"/>
                  <a:pt x="112" y="41"/>
                </a:cubicBezTo>
                <a:cubicBezTo>
                  <a:pt x="109" y="56"/>
                  <a:pt x="109" y="56"/>
                  <a:pt x="109" y="56"/>
                </a:cubicBezTo>
                <a:cubicBezTo>
                  <a:pt x="90" y="57"/>
                  <a:pt x="90" y="57"/>
                  <a:pt x="90" y="57"/>
                </a:cubicBezTo>
                <a:cubicBezTo>
                  <a:pt x="88" y="62"/>
                  <a:pt x="88" y="62"/>
                  <a:pt x="88" y="62"/>
                </a:cubicBezTo>
                <a:cubicBezTo>
                  <a:pt x="89" y="62"/>
                  <a:pt x="89" y="63"/>
                  <a:pt x="90" y="64"/>
                </a:cubicBezTo>
                <a:cubicBezTo>
                  <a:pt x="101" y="64"/>
                  <a:pt x="101" y="64"/>
                  <a:pt x="101" y="64"/>
                </a:cubicBezTo>
                <a:cubicBezTo>
                  <a:pt x="102" y="62"/>
                  <a:pt x="103" y="61"/>
                  <a:pt x="105" y="61"/>
                </a:cubicBezTo>
                <a:cubicBezTo>
                  <a:pt x="107" y="61"/>
                  <a:pt x="109" y="63"/>
                  <a:pt x="109" y="65"/>
                </a:cubicBezTo>
                <a:cubicBezTo>
                  <a:pt x="109" y="67"/>
                  <a:pt x="107" y="69"/>
                  <a:pt x="105" y="69"/>
                </a:cubicBezTo>
                <a:cubicBezTo>
                  <a:pt x="103" y="69"/>
                  <a:pt x="102" y="68"/>
                  <a:pt x="102" y="66"/>
                </a:cubicBezTo>
                <a:cubicBezTo>
                  <a:pt x="89" y="66"/>
                  <a:pt x="89" y="66"/>
                  <a:pt x="89" y="66"/>
                </a:cubicBezTo>
                <a:cubicBezTo>
                  <a:pt x="89" y="68"/>
                  <a:pt x="87" y="69"/>
                  <a:pt x="86" y="69"/>
                </a:cubicBezTo>
                <a:cubicBezTo>
                  <a:pt x="84" y="69"/>
                  <a:pt x="82" y="67"/>
                  <a:pt x="82" y="65"/>
                </a:cubicBezTo>
                <a:cubicBezTo>
                  <a:pt x="82" y="63"/>
                  <a:pt x="84" y="61"/>
                  <a:pt x="86" y="61"/>
                </a:cubicBezTo>
                <a:cubicBezTo>
                  <a:pt x="86" y="61"/>
                  <a:pt x="86" y="61"/>
                  <a:pt x="86" y="61"/>
                </a:cubicBezTo>
                <a:cubicBezTo>
                  <a:pt x="87" y="57"/>
                  <a:pt x="87" y="57"/>
                  <a:pt x="87" y="57"/>
                </a:cubicBezTo>
                <a:cubicBezTo>
                  <a:pt x="86" y="57"/>
                  <a:pt x="86" y="57"/>
                  <a:pt x="86" y="57"/>
                </a:cubicBezTo>
                <a:cubicBezTo>
                  <a:pt x="81" y="39"/>
                  <a:pt x="81" y="39"/>
                  <a:pt x="81" y="39"/>
                </a:cubicBezTo>
                <a:cubicBezTo>
                  <a:pt x="78" y="37"/>
                  <a:pt x="78" y="37"/>
                  <a:pt x="78" y="37"/>
                </a:cubicBezTo>
                <a:cubicBezTo>
                  <a:pt x="78" y="37"/>
                  <a:pt x="78" y="37"/>
                  <a:pt x="78" y="37"/>
                </a:cubicBezTo>
                <a:cubicBezTo>
                  <a:pt x="77" y="37"/>
                  <a:pt x="76" y="36"/>
                  <a:pt x="76" y="35"/>
                </a:cubicBezTo>
                <a:cubicBezTo>
                  <a:pt x="76" y="34"/>
                  <a:pt x="77" y="33"/>
                  <a:pt x="78" y="33"/>
                </a:cubicBezTo>
                <a:cubicBezTo>
                  <a:pt x="79" y="33"/>
                  <a:pt x="80" y="34"/>
                  <a:pt x="80" y="35"/>
                </a:cubicBezTo>
                <a:cubicBezTo>
                  <a:pt x="80" y="35"/>
                  <a:pt x="80" y="35"/>
                  <a:pt x="80" y="35"/>
                </a:cubicBezTo>
                <a:lnTo>
                  <a:pt x="82" y="37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19" name="Freeform 11"/>
          <p:cNvSpPr>
            <a:spLocks noEditPoints="1"/>
          </p:cNvSpPr>
          <p:nvPr/>
        </p:nvSpPr>
        <p:spPr bwMode="auto">
          <a:xfrm>
            <a:off x="1398368" y="3962129"/>
            <a:ext cx="297450" cy="389228"/>
          </a:xfrm>
          <a:custGeom>
            <a:avLst/>
            <a:gdLst>
              <a:gd name="T0" fmla="*/ 95 w 114"/>
              <a:gd name="T1" fmla="*/ 99 h 149"/>
              <a:gd name="T2" fmla="*/ 93 w 114"/>
              <a:gd name="T3" fmla="*/ 98 h 149"/>
              <a:gd name="T4" fmla="*/ 89 w 114"/>
              <a:gd name="T5" fmla="*/ 96 h 149"/>
              <a:gd name="T6" fmla="*/ 74 w 114"/>
              <a:gd name="T7" fmla="*/ 85 h 149"/>
              <a:gd name="T8" fmla="*/ 90 w 114"/>
              <a:gd name="T9" fmla="*/ 58 h 149"/>
              <a:gd name="T10" fmla="*/ 57 w 114"/>
              <a:gd name="T11" fmla="*/ 1 h 149"/>
              <a:gd name="T12" fmla="*/ 19 w 114"/>
              <a:gd name="T13" fmla="*/ 41 h 149"/>
              <a:gd name="T14" fmla="*/ 42 w 114"/>
              <a:gd name="T15" fmla="*/ 87 h 149"/>
              <a:gd name="T16" fmla="*/ 25 w 114"/>
              <a:gd name="T17" fmla="*/ 96 h 149"/>
              <a:gd name="T18" fmla="*/ 21 w 114"/>
              <a:gd name="T19" fmla="*/ 98 h 149"/>
              <a:gd name="T20" fmla="*/ 19 w 114"/>
              <a:gd name="T21" fmla="*/ 99 h 149"/>
              <a:gd name="T22" fmla="*/ 0 w 114"/>
              <a:gd name="T23" fmla="*/ 123 h 149"/>
              <a:gd name="T24" fmla="*/ 1 w 114"/>
              <a:gd name="T25" fmla="*/ 149 h 149"/>
              <a:gd name="T26" fmla="*/ 113 w 114"/>
              <a:gd name="T27" fmla="*/ 149 h 149"/>
              <a:gd name="T28" fmla="*/ 114 w 114"/>
              <a:gd name="T29" fmla="*/ 147 h 149"/>
              <a:gd name="T30" fmla="*/ 95 w 114"/>
              <a:gd name="T31" fmla="*/ 99 h 149"/>
              <a:gd name="T32" fmla="*/ 82 w 114"/>
              <a:gd name="T33" fmla="*/ 28 h 149"/>
              <a:gd name="T34" fmla="*/ 30 w 114"/>
              <a:gd name="T35" fmla="*/ 26 h 149"/>
              <a:gd name="T36" fmla="*/ 40 w 114"/>
              <a:gd name="T37" fmla="*/ 74 h 149"/>
              <a:gd name="T38" fmla="*/ 33 w 114"/>
              <a:gd name="T39" fmla="*/ 61 h 149"/>
              <a:gd name="T40" fmla="*/ 43 w 114"/>
              <a:gd name="T41" fmla="*/ 25 h 149"/>
              <a:gd name="T42" fmla="*/ 62 w 114"/>
              <a:gd name="T43" fmla="*/ 42 h 149"/>
              <a:gd name="T44" fmla="*/ 50 w 114"/>
              <a:gd name="T45" fmla="*/ 29 h 149"/>
              <a:gd name="T46" fmla="*/ 77 w 114"/>
              <a:gd name="T47" fmla="*/ 43 h 149"/>
              <a:gd name="T48" fmla="*/ 80 w 114"/>
              <a:gd name="T49" fmla="*/ 47 h 149"/>
              <a:gd name="T50" fmla="*/ 67 w 114"/>
              <a:gd name="T51" fmla="*/ 68 h 149"/>
              <a:gd name="T52" fmla="*/ 56 w 114"/>
              <a:gd name="T53" fmla="*/ 70 h 149"/>
              <a:gd name="T54" fmla="*/ 67 w 114"/>
              <a:gd name="T55" fmla="*/ 70 h 149"/>
              <a:gd name="T56" fmla="*/ 81 w 114"/>
              <a:gd name="T57" fmla="*/ 50 h 149"/>
              <a:gd name="T58" fmla="*/ 82 w 114"/>
              <a:gd name="T59" fmla="*/ 57 h 149"/>
              <a:gd name="T60" fmla="*/ 73 w 114"/>
              <a:gd name="T61" fmla="*/ 74 h 149"/>
              <a:gd name="T62" fmla="*/ 73 w 114"/>
              <a:gd name="T63" fmla="*/ 74 h 149"/>
              <a:gd name="T64" fmla="*/ 57 w 114"/>
              <a:gd name="T65" fmla="*/ 85 h 149"/>
              <a:gd name="T66" fmla="*/ 42 w 114"/>
              <a:gd name="T67" fmla="*/ 76 h 149"/>
              <a:gd name="T68" fmla="*/ 79 w 114"/>
              <a:gd name="T69" fmla="*/ 99 h 149"/>
              <a:gd name="T70" fmla="*/ 57 w 114"/>
              <a:gd name="T71" fmla="*/ 113 h 149"/>
              <a:gd name="T72" fmla="*/ 36 w 114"/>
              <a:gd name="T73" fmla="*/ 100 h 149"/>
              <a:gd name="T74" fmla="*/ 41 w 114"/>
              <a:gd name="T75" fmla="*/ 93 h 149"/>
              <a:gd name="T76" fmla="*/ 42 w 114"/>
              <a:gd name="T77" fmla="*/ 92 h 149"/>
              <a:gd name="T78" fmla="*/ 42 w 114"/>
              <a:gd name="T79" fmla="*/ 91 h 149"/>
              <a:gd name="T80" fmla="*/ 43 w 114"/>
              <a:gd name="T81" fmla="*/ 86 h 149"/>
              <a:gd name="T82" fmla="*/ 53 w 114"/>
              <a:gd name="T83" fmla="*/ 86 h 149"/>
              <a:gd name="T84" fmla="*/ 57 w 114"/>
              <a:gd name="T85" fmla="*/ 87 h 149"/>
              <a:gd name="T86" fmla="*/ 73 w 114"/>
              <a:gd name="T87" fmla="*/ 76 h 149"/>
              <a:gd name="T88" fmla="*/ 74 w 114"/>
              <a:gd name="T89" fmla="*/ 92 h 149"/>
              <a:gd name="T90" fmla="*/ 74 w 114"/>
              <a:gd name="T91" fmla="*/ 92 h 149"/>
              <a:gd name="T92" fmla="*/ 75 w 114"/>
              <a:gd name="T93" fmla="*/ 93 h 149"/>
              <a:gd name="T94" fmla="*/ 82 w 114"/>
              <a:gd name="T95" fmla="*/ 95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4" h="149">
                <a:moveTo>
                  <a:pt x="95" y="99"/>
                </a:moveTo>
                <a:cubicBezTo>
                  <a:pt x="95" y="99"/>
                  <a:pt x="95" y="99"/>
                  <a:pt x="95" y="99"/>
                </a:cubicBezTo>
                <a:cubicBezTo>
                  <a:pt x="95" y="99"/>
                  <a:pt x="94" y="98"/>
                  <a:pt x="94" y="98"/>
                </a:cubicBezTo>
                <a:cubicBezTo>
                  <a:pt x="93" y="98"/>
                  <a:pt x="93" y="98"/>
                  <a:pt x="93" y="98"/>
                </a:cubicBezTo>
                <a:cubicBezTo>
                  <a:pt x="92" y="97"/>
                  <a:pt x="90" y="97"/>
                  <a:pt x="89" y="96"/>
                </a:cubicBezTo>
                <a:cubicBezTo>
                  <a:pt x="89" y="96"/>
                  <a:pt x="89" y="96"/>
                  <a:pt x="89" y="96"/>
                </a:cubicBezTo>
                <a:cubicBezTo>
                  <a:pt x="84" y="94"/>
                  <a:pt x="80" y="93"/>
                  <a:pt x="75" y="92"/>
                </a:cubicBezTo>
                <a:cubicBezTo>
                  <a:pt x="75" y="90"/>
                  <a:pt x="74" y="88"/>
                  <a:pt x="74" y="85"/>
                </a:cubicBezTo>
                <a:cubicBezTo>
                  <a:pt x="79" y="85"/>
                  <a:pt x="93" y="81"/>
                  <a:pt x="92" y="79"/>
                </a:cubicBezTo>
                <a:cubicBezTo>
                  <a:pt x="87" y="74"/>
                  <a:pt x="89" y="64"/>
                  <a:pt x="90" y="58"/>
                </a:cubicBezTo>
                <a:cubicBezTo>
                  <a:pt x="92" y="44"/>
                  <a:pt x="94" y="38"/>
                  <a:pt x="89" y="22"/>
                </a:cubicBezTo>
                <a:cubicBezTo>
                  <a:pt x="85" y="11"/>
                  <a:pt x="72" y="0"/>
                  <a:pt x="57" y="1"/>
                </a:cubicBezTo>
                <a:cubicBezTo>
                  <a:pt x="51" y="1"/>
                  <a:pt x="46" y="3"/>
                  <a:pt x="40" y="7"/>
                </a:cubicBezTo>
                <a:cubicBezTo>
                  <a:pt x="27" y="9"/>
                  <a:pt x="18" y="20"/>
                  <a:pt x="19" y="41"/>
                </a:cubicBezTo>
                <a:cubicBezTo>
                  <a:pt x="20" y="52"/>
                  <a:pt x="29" y="65"/>
                  <a:pt x="21" y="79"/>
                </a:cubicBezTo>
                <a:cubicBezTo>
                  <a:pt x="19" y="81"/>
                  <a:pt x="34" y="88"/>
                  <a:pt x="42" y="87"/>
                </a:cubicBezTo>
                <a:cubicBezTo>
                  <a:pt x="42" y="89"/>
                  <a:pt x="41" y="90"/>
                  <a:pt x="41" y="91"/>
                </a:cubicBezTo>
                <a:cubicBezTo>
                  <a:pt x="35" y="92"/>
                  <a:pt x="30" y="94"/>
                  <a:pt x="25" y="96"/>
                </a:cubicBezTo>
                <a:cubicBezTo>
                  <a:pt x="25" y="96"/>
                  <a:pt x="25" y="96"/>
                  <a:pt x="25" y="96"/>
                </a:cubicBezTo>
                <a:cubicBezTo>
                  <a:pt x="24" y="97"/>
                  <a:pt x="22" y="97"/>
                  <a:pt x="21" y="98"/>
                </a:cubicBezTo>
                <a:cubicBezTo>
                  <a:pt x="21" y="98"/>
                  <a:pt x="21" y="98"/>
                  <a:pt x="20" y="98"/>
                </a:cubicBezTo>
                <a:cubicBezTo>
                  <a:pt x="20" y="98"/>
                  <a:pt x="19" y="99"/>
                  <a:pt x="19" y="99"/>
                </a:cubicBezTo>
                <a:cubicBezTo>
                  <a:pt x="19" y="99"/>
                  <a:pt x="19" y="99"/>
                  <a:pt x="19" y="99"/>
                </a:cubicBezTo>
                <a:cubicBezTo>
                  <a:pt x="7" y="105"/>
                  <a:pt x="0" y="114"/>
                  <a:pt x="0" y="123"/>
                </a:cubicBezTo>
                <a:cubicBezTo>
                  <a:pt x="0" y="149"/>
                  <a:pt x="0" y="149"/>
                  <a:pt x="0" y="149"/>
                </a:cubicBezTo>
                <a:cubicBezTo>
                  <a:pt x="0" y="149"/>
                  <a:pt x="1" y="149"/>
                  <a:pt x="1" y="149"/>
                </a:cubicBezTo>
                <a:cubicBezTo>
                  <a:pt x="1" y="149"/>
                  <a:pt x="1" y="149"/>
                  <a:pt x="1" y="149"/>
                </a:cubicBezTo>
                <a:cubicBezTo>
                  <a:pt x="113" y="149"/>
                  <a:pt x="113" y="149"/>
                  <a:pt x="113" y="149"/>
                </a:cubicBezTo>
                <a:cubicBezTo>
                  <a:pt x="113" y="149"/>
                  <a:pt x="113" y="148"/>
                  <a:pt x="113" y="148"/>
                </a:cubicBezTo>
                <a:cubicBezTo>
                  <a:pt x="113" y="147"/>
                  <a:pt x="114" y="147"/>
                  <a:pt x="114" y="147"/>
                </a:cubicBezTo>
                <a:cubicBezTo>
                  <a:pt x="114" y="123"/>
                  <a:pt x="114" y="123"/>
                  <a:pt x="114" y="123"/>
                </a:cubicBezTo>
                <a:cubicBezTo>
                  <a:pt x="114" y="114"/>
                  <a:pt x="107" y="105"/>
                  <a:pt x="95" y="99"/>
                </a:cubicBezTo>
                <a:close/>
                <a:moveTo>
                  <a:pt x="59" y="7"/>
                </a:moveTo>
                <a:cubicBezTo>
                  <a:pt x="70" y="8"/>
                  <a:pt x="78" y="17"/>
                  <a:pt x="82" y="28"/>
                </a:cubicBezTo>
                <a:cubicBezTo>
                  <a:pt x="77" y="20"/>
                  <a:pt x="69" y="14"/>
                  <a:pt x="59" y="12"/>
                </a:cubicBezTo>
                <a:cubicBezTo>
                  <a:pt x="47" y="11"/>
                  <a:pt x="36" y="17"/>
                  <a:pt x="30" y="26"/>
                </a:cubicBezTo>
                <a:cubicBezTo>
                  <a:pt x="34" y="13"/>
                  <a:pt x="46" y="5"/>
                  <a:pt x="59" y="7"/>
                </a:cubicBezTo>
                <a:close/>
                <a:moveTo>
                  <a:pt x="40" y="74"/>
                </a:moveTo>
                <a:cubicBezTo>
                  <a:pt x="40" y="73"/>
                  <a:pt x="40" y="73"/>
                  <a:pt x="40" y="73"/>
                </a:cubicBezTo>
                <a:cubicBezTo>
                  <a:pt x="37" y="69"/>
                  <a:pt x="34" y="65"/>
                  <a:pt x="33" y="61"/>
                </a:cubicBezTo>
                <a:cubicBezTo>
                  <a:pt x="32" y="56"/>
                  <a:pt x="32" y="52"/>
                  <a:pt x="33" y="47"/>
                </a:cubicBezTo>
                <a:cubicBezTo>
                  <a:pt x="34" y="39"/>
                  <a:pt x="37" y="32"/>
                  <a:pt x="43" y="25"/>
                </a:cubicBezTo>
                <a:cubicBezTo>
                  <a:pt x="44" y="28"/>
                  <a:pt x="46" y="30"/>
                  <a:pt x="48" y="33"/>
                </a:cubicBezTo>
                <a:cubicBezTo>
                  <a:pt x="51" y="37"/>
                  <a:pt x="56" y="41"/>
                  <a:pt x="62" y="42"/>
                </a:cubicBezTo>
                <a:cubicBezTo>
                  <a:pt x="59" y="40"/>
                  <a:pt x="55" y="37"/>
                  <a:pt x="52" y="32"/>
                </a:cubicBezTo>
                <a:cubicBezTo>
                  <a:pt x="52" y="31"/>
                  <a:pt x="51" y="30"/>
                  <a:pt x="50" y="29"/>
                </a:cubicBezTo>
                <a:cubicBezTo>
                  <a:pt x="51" y="30"/>
                  <a:pt x="52" y="31"/>
                  <a:pt x="53" y="32"/>
                </a:cubicBezTo>
                <a:cubicBezTo>
                  <a:pt x="62" y="39"/>
                  <a:pt x="73" y="42"/>
                  <a:pt x="77" y="43"/>
                </a:cubicBezTo>
                <a:cubicBezTo>
                  <a:pt x="72" y="40"/>
                  <a:pt x="68" y="37"/>
                  <a:pt x="64" y="33"/>
                </a:cubicBezTo>
                <a:cubicBezTo>
                  <a:pt x="70" y="36"/>
                  <a:pt x="75" y="39"/>
                  <a:pt x="80" y="47"/>
                </a:cubicBezTo>
                <a:cubicBezTo>
                  <a:pt x="80" y="47"/>
                  <a:pt x="80" y="47"/>
                  <a:pt x="80" y="47"/>
                </a:cubicBezTo>
                <a:cubicBezTo>
                  <a:pt x="80" y="56"/>
                  <a:pt x="74" y="64"/>
                  <a:pt x="67" y="68"/>
                </a:cubicBezTo>
                <a:cubicBezTo>
                  <a:pt x="66" y="66"/>
                  <a:pt x="64" y="65"/>
                  <a:pt x="62" y="65"/>
                </a:cubicBezTo>
                <a:cubicBezTo>
                  <a:pt x="59" y="65"/>
                  <a:pt x="56" y="67"/>
                  <a:pt x="56" y="70"/>
                </a:cubicBezTo>
                <a:cubicBezTo>
                  <a:pt x="56" y="72"/>
                  <a:pt x="59" y="74"/>
                  <a:pt x="62" y="74"/>
                </a:cubicBezTo>
                <a:cubicBezTo>
                  <a:pt x="65" y="74"/>
                  <a:pt x="67" y="72"/>
                  <a:pt x="67" y="70"/>
                </a:cubicBezTo>
                <a:cubicBezTo>
                  <a:pt x="67" y="69"/>
                  <a:pt x="67" y="69"/>
                  <a:pt x="67" y="69"/>
                </a:cubicBezTo>
                <a:cubicBezTo>
                  <a:pt x="75" y="65"/>
                  <a:pt x="80" y="58"/>
                  <a:pt x="81" y="50"/>
                </a:cubicBezTo>
                <a:cubicBezTo>
                  <a:pt x="81" y="50"/>
                  <a:pt x="81" y="50"/>
                  <a:pt x="81" y="50"/>
                </a:cubicBezTo>
                <a:cubicBezTo>
                  <a:pt x="82" y="52"/>
                  <a:pt x="82" y="54"/>
                  <a:pt x="82" y="57"/>
                </a:cubicBezTo>
                <a:cubicBezTo>
                  <a:pt x="81" y="62"/>
                  <a:pt x="78" y="68"/>
                  <a:pt x="74" y="73"/>
                </a:cubicBezTo>
                <a:cubicBezTo>
                  <a:pt x="74" y="73"/>
                  <a:pt x="74" y="73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68" y="80"/>
                  <a:pt x="63" y="84"/>
                  <a:pt x="59" y="85"/>
                </a:cubicBezTo>
                <a:cubicBezTo>
                  <a:pt x="58" y="85"/>
                  <a:pt x="58" y="86"/>
                  <a:pt x="57" y="85"/>
                </a:cubicBezTo>
                <a:cubicBezTo>
                  <a:pt x="57" y="85"/>
                  <a:pt x="56" y="85"/>
                  <a:pt x="56" y="85"/>
                </a:cubicBezTo>
                <a:cubicBezTo>
                  <a:pt x="52" y="85"/>
                  <a:pt x="47" y="81"/>
                  <a:pt x="42" y="76"/>
                </a:cubicBezTo>
                <a:cubicBezTo>
                  <a:pt x="42" y="75"/>
                  <a:pt x="41" y="74"/>
                  <a:pt x="40" y="74"/>
                </a:cubicBezTo>
                <a:close/>
                <a:moveTo>
                  <a:pt x="79" y="99"/>
                </a:moveTo>
                <a:cubicBezTo>
                  <a:pt x="78" y="99"/>
                  <a:pt x="78" y="99"/>
                  <a:pt x="78" y="100"/>
                </a:cubicBezTo>
                <a:cubicBezTo>
                  <a:pt x="72" y="106"/>
                  <a:pt x="65" y="113"/>
                  <a:pt x="57" y="113"/>
                </a:cubicBezTo>
                <a:cubicBezTo>
                  <a:pt x="50" y="113"/>
                  <a:pt x="43" y="107"/>
                  <a:pt x="37" y="101"/>
                </a:cubicBezTo>
                <a:cubicBezTo>
                  <a:pt x="37" y="100"/>
                  <a:pt x="37" y="100"/>
                  <a:pt x="36" y="100"/>
                </a:cubicBezTo>
                <a:cubicBezTo>
                  <a:pt x="35" y="98"/>
                  <a:pt x="33" y="97"/>
                  <a:pt x="32" y="95"/>
                </a:cubicBezTo>
                <a:cubicBezTo>
                  <a:pt x="35" y="94"/>
                  <a:pt x="38" y="94"/>
                  <a:pt x="41" y="93"/>
                </a:cubicBezTo>
                <a:cubicBezTo>
                  <a:pt x="41" y="93"/>
                  <a:pt x="42" y="93"/>
                  <a:pt x="42" y="93"/>
                </a:cubicBezTo>
                <a:cubicBezTo>
                  <a:pt x="42" y="93"/>
                  <a:pt x="42" y="93"/>
                  <a:pt x="42" y="92"/>
                </a:cubicBezTo>
                <a:cubicBezTo>
                  <a:pt x="42" y="92"/>
                  <a:pt x="42" y="92"/>
                  <a:pt x="42" y="92"/>
                </a:cubicBezTo>
                <a:cubicBezTo>
                  <a:pt x="42" y="92"/>
                  <a:pt x="42" y="92"/>
                  <a:pt x="42" y="91"/>
                </a:cubicBezTo>
                <a:cubicBezTo>
                  <a:pt x="42" y="91"/>
                  <a:pt x="42" y="91"/>
                  <a:pt x="42" y="91"/>
                </a:cubicBezTo>
                <a:cubicBezTo>
                  <a:pt x="43" y="90"/>
                  <a:pt x="43" y="88"/>
                  <a:pt x="43" y="86"/>
                </a:cubicBezTo>
                <a:cubicBezTo>
                  <a:pt x="43" y="83"/>
                  <a:pt x="43" y="80"/>
                  <a:pt x="42" y="78"/>
                </a:cubicBezTo>
                <a:cubicBezTo>
                  <a:pt x="46" y="81"/>
                  <a:pt x="50" y="84"/>
                  <a:pt x="53" y="86"/>
                </a:cubicBezTo>
                <a:cubicBezTo>
                  <a:pt x="55" y="86"/>
                  <a:pt x="56" y="87"/>
                  <a:pt x="57" y="87"/>
                </a:cubicBezTo>
                <a:cubicBezTo>
                  <a:pt x="57" y="87"/>
                  <a:pt x="57" y="87"/>
                  <a:pt x="57" y="87"/>
                </a:cubicBezTo>
                <a:cubicBezTo>
                  <a:pt x="59" y="87"/>
                  <a:pt x="61" y="86"/>
                  <a:pt x="62" y="85"/>
                </a:cubicBezTo>
                <a:cubicBezTo>
                  <a:pt x="66" y="83"/>
                  <a:pt x="69" y="80"/>
                  <a:pt x="73" y="76"/>
                </a:cubicBezTo>
                <a:cubicBezTo>
                  <a:pt x="73" y="79"/>
                  <a:pt x="73" y="85"/>
                  <a:pt x="73" y="85"/>
                </a:cubicBezTo>
                <a:cubicBezTo>
                  <a:pt x="73" y="85"/>
                  <a:pt x="73" y="90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2"/>
                  <a:pt x="74" y="92"/>
                  <a:pt x="74" y="92"/>
                </a:cubicBezTo>
                <a:cubicBezTo>
                  <a:pt x="74" y="93"/>
                  <a:pt x="74" y="93"/>
                  <a:pt x="74" y="93"/>
                </a:cubicBezTo>
                <a:cubicBezTo>
                  <a:pt x="74" y="93"/>
                  <a:pt x="75" y="93"/>
                  <a:pt x="75" y="93"/>
                </a:cubicBezTo>
                <a:cubicBezTo>
                  <a:pt x="75" y="93"/>
                  <a:pt x="75" y="94"/>
                  <a:pt x="76" y="94"/>
                </a:cubicBezTo>
                <a:cubicBezTo>
                  <a:pt x="78" y="94"/>
                  <a:pt x="80" y="94"/>
                  <a:pt x="82" y="95"/>
                </a:cubicBezTo>
                <a:cubicBezTo>
                  <a:pt x="81" y="96"/>
                  <a:pt x="80" y="98"/>
                  <a:pt x="79" y="9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20" name="Freeform 19"/>
          <p:cNvSpPr>
            <a:spLocks noEditPoints="1"/>
          </p:cNvSpPr>
          <p:nvPr/>
        </p:nvSpPr>
        <p:spPr bwMode="auto">
          <a:xfrm>
            <a:off x="6360747" y="5168608"/>
            <a:ext cx="366006" cy="316246"/>
          </a:xfrm>
          <a:custGeom>
            <a:avLst/>
            <a:gdLst>
              <a:gd name="T0" fmla="*/ 33 w 140"/>
              <a:gd name="T1" fmla="*/ 121 h 121"/>
              <a:gd name="T2" fmla="*/ 33 w 140"/>
              <a:gd name="T3" fmla="*/ 97 h 121"/>
              <a:gd name="T4" fmla="*/ 115 w 140"/>
              <a:gd name="T5" fmla="*/ 97 h 121"/>
              <a:gd name="T6" fmla="*/ 115 w 140"/>
              <a:gd name="T7" fmla="*/ 121 h 121"/>
              <a:gd name="T8" fmla="*/ 115 w 140"/>
              <a:gd name="T9" fmla="*/ 97 h 121"/>
              <a:gd name="T10" fmla="*/ 133 w 140"/>
              <a:gd name="T11" fmla="*/ 103 h 121"/>
              <a:gd name="T12" fmla="*/ 115 w 140"/>
              <a:gd name="T13" fmla="*/ 95 h 121"/>
              <a:gd name="T14" fmla="*/ 45 w 140"/>
              <a:gd name="T15" fmla="*/ 103 h 121"/>
              <a:gd name="T16" fmla="*/ 20 w 140"/>
              <a:gd name="T17" fmla="*/ 103 h 121"/>
              <a:gd name="T18" fmla="*/ 6 w 140"/>
              <a:gd name="T19" fmla="*/ 103 h 121"/>
              <a:gd name="T20" fmla="*/ 0 w 140"/>
              <a:gd name="T21" fmla="*/ 72 h 121"/>
              <a:gd name="T22" fmla="*/ 17 w 140"/>
              <a:gd name="T23" fmla="*/ 44 h 121"/>
              <a:gd name="T24" fmla="*/ 44 w 140"/>
              <a:gd name="T25" fmla="*/ 40 h 121"/>
              <a:gd name="T26" fmla="*/ 49 w 140"/>
              <a:gd name="T27" fmla="*/ 88 h 121"/>
              <a:gd name="T28" fmla="*/ 140 w 140"/>
              <a:gd name="T29" fmla="*/ 96 h 121"/>
              <a:gd name="T30" fmla="*/ 39 w 140"/>
              <a:gd name="T31" fmla="*/ 47 h 121"/>
              <a:gd name="T32" fmla="*/ 23 w 140"/>
              <a:gd name="T33" fmla="*/ 48 h 121"/>
              <a:gd name="T34" fmla="*/ 9 w 140"/>
              <a:gd name="T35" fmla="*/ 69 h 121"/>
              <a:gd name="T36" fmla="*/ 12 w 140"/>
              <a:gd name="T37" fmla="*/ 73 h 121"/>
              <a:gd name="T38" fmla="*/ 41 w 140"/>
              <a:gd name="T39" fmla="*/ 71 h 121"/>
              <a:gd name="T40" fmla="*/ 139 w 140"/>
              <a:gd name="T41" fmla="*/ 73 h 121"/>
              <a:gd name="T42" fmla="*/ 99 w 140"/>
              <a:gd name="T43" fmla="*/ 56 h 121"/>
              <a:gd name="T44" fmla="*/ 129 w 140"/>
              <a:gd name="T45" fmla="*/ 84 h 121"/>
              <a:gd name="T46" fmla="*/ 139 w 140"/>
              <a:gd name="T47" fmla="*/ 34 h 121"/>
              <a:gd name="T48" fmla="*/ 99 w 140"/>
              <a:gd name="T49" fmla="*/ 23 h 121"/>
              <a:gd name="T50" fmla="*/ 139 w 140"/>
              <a:gd name="T51" fmla="*/ 51 h 121"/>
              <a:gd name="T52" fmla="*/ 64 w 140"/>
              <a:gd name="T53" fmla="*/ 84 h 121"/>
              <a:gd name="T54" fmla="*/ 94 w 140"/>
              <a:gd name="T55" fmla="*/ 56 h 121"/>
              <a:gd name="T56" fmla="*/ 53 w 140"/>
              <a:gd name="T57" fmla="*/ 73 h 121"/>
              <a:gd name="T58" fmla="*/ 94 w 140"/>
              <a:gd name="T59" fmla="*/ 23 h 121"/>
              <a:gd name="T60" fmla="*/ 53 w 140"/>
              <a:gd name="T61" fmla="*/ 34 h 121"/>
              <a:gd name="T62" fmla="*/ 94 w 140"/>
              <a:gd name="T63" fmla="*/ 51 h 121"/>
              <a:gd name="T64" fmla="*/ 69 w 140"/>
              <a:gd name="T65" fmla="*/ 11 h 121"/>
              <a:gd name="T66" fmla="*/ 69 w 140"/>
              <a:gd name="T67" fmla="*/ 11 h 121"/>
              <a:gd name="T68" fmla="*/ 78 w 140"/>
              <a:gd name="T69" fmla="*/ 10 h 121"/>
              <a:gd name="T70" fmla="*/ 99 w 140"/>
              <a:gd name="T71" fmla="*/ 21 h 121"/>
              <a:gd name="T72" fmla="*/ 99 w 140"/>
              <a:gd name="T73" fmla="*/ 21 h 121"/>
              <a:gd name="T74" fmla="*/ 114 w 140"/>
              <a:gd name="T75" fmla="*/ 1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21">
                <a:moveTo>
                  <a:pt x="45" y="109"/>
                </a:moveTo>
                <a:cubicBezTo>
                  <a:pt x="45" y="116"/>
                  <a:pt x="39" y="121"/>
                  <a:pt x="33" y="121"/>
                </a:cubicBezTo>
                <a:cubicBezTo>
                  <a:pt x="26" y="121"/>
                  <a:pt x="21" y="116"/>
                  <a:pt x="21" y="109"/>
                </a:cubicBezTo>
                <a:cubicBezTo>
                  <a:pt x="21" y="103"/>
                  <a:pt x="26" y="97"/>
                  <a:pt x="33" y="97"/>
                </a:cubicBezTo>
                <a:cubicBezTo>
                  <a:pt x="39" y="97"/>
                  <a:pt x="45" y="103"/>
                  <a:pt x="45" y="109"/>
                </a:cubicBezTo>
                <a:close/>
                <a:moveTo>
                  <a:pt x="115" y="97"/>
                </a:moveTo>
                <a:cubicBezTo>
                  <a:pt x="108" y="97"/>
                  <a:pt x="103" y="103"/>
                  <a:pt x="103" y="109"/>
                </a:cubicBezTo>
                <a:cubicBezTo>
                  <a:pt x="103" y="116"/>
                  <a:pt x="108" y="121"/>
                  <a:pt x="115" y="121"/>
                </a:cubicBezTo>
                <a:cubicBezTo>
                  <a:pt x="121" y="121"/>
                  <a:pt x="126" y="116"/>
                  <a:pt x="126" y="109"/>
                </a:cubicBezTo>
                <a:cubicBezTo>
                  <a:pt x="126" y="103"/>
                  <a:pt x="121" y="97"/>
                  <a:pt x="115" y="97"/>
                </a:cubicBezTo>
                <a:close/>
                <a:moveTo>
                  <a:pt x="140" y="96"/>
                </a:moveTo>
                <a:cubicBezTo>
                  <a:pt x="140" y="100"/>
                  <a:pt x="137" y="103"/>
                  <a:pt x="133" y="103"/>
                </a:cubicBezTo>
                <a:cubicBezTo>
                  <a:pt x="127" y="103"/>
                  <a:pt x="127" y="103"/>
                  <a:pt x="127" y="103"/>
                </a:cubicBezTo>
                <a:cubicBezTo>
                  <a:pt x="125" y="98"/>
                  <a:pt x="120" y="95"/>
                  <a:pt x="115" y="95"/>
                </a:cubicBezTo>
                <a:cubicBezTo>
                  <a:pt x="109" y="95"/>
                  <a:pt x="104" y="98"/>
                  <a:pt x="102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3" y="98"/>
                  <a:pt x="38" y="95"/>
                  <a:pt x="33" y="95"/>
                </a:cubicBezTo>
                <a:cubicBezTo>
                  <a:pt x="27" y="95"/>
                  <a:pt x="22" y="98"/>
                  <a:pt x="20" y="103"/>
                </a:cubicBezTo>
                <a:cubicBezTo>
                  <a:pt x="13" y="103"/>
                  <a:pt x="13" y="103"/>
                  <a:pt x="13" y="103"/>
                </a:cubicBezTo>
                <a:cubicBezTo>
                  <a:pt x="6" y="103"/>
                  <a:pt x="6" y="103"/>
                  <a:pt x="6" y="103"/>
                </a:cubicBezTo>
                <a:cubicBezTo>
                  <a:pt x="3" y="103"/>
                  <a:pt x="0" y="101"/>
                  <a:pt x="0" y="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9"/>
                  <a:pt x="2" y="65"/>
                  <a:pt x="3" y="63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2"/>
                  <a:pt x="23" y="40"/>
                  <a:pt x="25" y="40"/>
                </a:cubicBezTo>
                <a:cubicBezTo>
                  <a:pt x="44" y="40"/>
                  <a:pt x="44" y="40"/>
                  <a:pt x="44" y="40"/>
                </a:cubicBezTo>
                <a:cubicBezTo>
                  <a:pt x="47" y="40"/>
                  <a:pt x="49" y="42"/>
                  <a:pt x="49" y="45"/>
                </a:cubicBezTo>
                <a:cubicBezTo>
                  <a:pt x="49" y="88"/>
                  <a:pt x="49" y="88"/>
                  <a:pt x="49" y="88"/>
                </a:cubicBezTo>
                <a:cubicBezTo>
                  <a:pt x="133" y="88"/>
                  <a:pt x="133" y="88"/>
                  <a:pt x="133" y="88"/>
                </a:cubicBezTo>
                <a:cubicBezTo>
                  <a:pt x="137" y="88"/>
                  <a:pt x="140" y="91"/>
                  <a:pt x="140" y="96"/>
                </a:cubicBezTo>
                <a:close/>
                <a:moveTo>
                  <a:pt x="41" y="49"/>
                </a:moveTo>
                <a:cubicBezTo>
                  <a:pt x="41" y="48"/>
                  <a:pt x="40" y="47"/>
                  <a:pt x="39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4" y="47"/>
                  <a:pt x="23" y="48"/>
                </a:cubicBezTo>
                <a:cubicBezTo>
                  <a:pt x="11" y="65"/>
                  <a:pt x="11" y="65"/>
                  <a:pt x="11" y="65"/>
                </a:cubicBezTo>
                <a:cubicBezTo>
                  <a:pt x="10" y="66"/>
                  <a:pt x="9" y="68"/>
                  <a:pt x="9" y="69"/>
                </a:cubicBezTo>
                <a:cubicBezTo>
                  <a:pt x="9" y="71"/>
                  <a:pt x="9" y="71"/>
                  <a:pt x="9" y="71"/>
                </a:cubicBezTo>
                <a:cubicBezTo>
                  <a:pt x="9" y="72"/>
                  <a:pt x="10" y="73"/>
                  <a:pt x="12" y="73"/>
                </a:cubicBezTo>
                <a:cubicBezTo>
                  <a:pt x="39" y="73"/>
                  <a:pt x="39" y="73"/>
                  <a:pt x="39" y="73"/>
                </a:cubicBezTo>
                <a:cubicBezTo>
                  <a:pt x="40" y="73"/>
                  <a:pt x="41" y="72"/>
                  <a:pt x="41" y="71"/>
                </a:cubicBezTo>
                <a:lnTo>
                  <a:pt x="41" y="49"/>
                </a:lnTo>
                <a:close/>
                <a:moveTo>
                  <a:pt x="139" y="73"/>
                </a:moveTo>
                <a:cubicBezTo>
                  <a:pt x="139" y="56"/>
                  <a:pt x="139" y="56"/>
                  <a:pt x="139" y="56"/>
                </a:cubicBezTo>
                <a:cubicBezTo>
                  <a:pt x="99" y="56"/>
                  <a:pt x="99" y="56"/>
                  <a:pt x="99" y="56"/>
                </a:cubicBezTo>
                <a:cubicBezTo>
                  <a:pt x="99" y="84"/>
                  <a:pt x="99" y="84"/>
                  <a:pt x="99" y="84"/>
                </a:cubicBezTo>
                <a:cubicBezTo>
                  <a:pt x="129" y="84"/>
                  <a:pt x="129" y="84"/>
                  <a:pt x="129" y="84"/>
                </a:cubicBezTo>
                <a:cubicBezTo>
                  <a:pt x="135" y="84"/>
                  <a:pt x="139" y="79"/>
                  <a:pt x="139" y="73"/>
                </a:cubicBezTo>
                <a:close/>
                <a:moveTo>
                  <a:pt x="139" y="34"/>
                </a:moveTo>
                <a:cubicBezTo>
                  <a:pt x="139" y="28"/>
                  <a:pt x="135" y="23"/>
                  <a:pt x="129" y="23"/>
                </a:cubicBezTo>
                <a:cubicBezTo>
                  <a:pt x="99" y="23"/>
                  <a:pt x="99" y="23"/>
                  <a:pt x="99" y="23"/>
                </a:cubicBezTo>
                <a:cubicBezTo>
                  <a:pt x="99" y="51"/>
                  <a:pt x="99" y="51"/>
                  <a:pt x="99" y="51"/>
                </a:cubicBezTo>
                <a:cubicBezTo>
                  <a:pt x="139" y="51"/>
                  <a:pt x="139" y="51"/>
                  <a:pt x="139" y="51"/>
                </a:cubicBezTo>
                <a:lnTo>
                  <a:pt x="139" y="34"/>
                </a:lnTo>
                <a:close/>
                <a:moveTo>
                  <a:pt x="64" y="84"/>
                </a:moveTo>
                <a:cubicBezTo>
                  <a:pt x="94" y="84"/>
                  <a:pt x="94" y="84"/>
                  <a:pt x="94" y="84"/>
                </a:cubicBezTo>
                <a:cubicBezTo>
                  <a:pt x="94" y="56"/>
                  <a:pt x="94" y="56"/>
                  <a:pt x="94" y="56"/>
                </a:cubicBezTo>
                <a:cubicBezTo>
                  <a:pt x="53" y="56"/>
                  <a:pt x="53" y="56"/>
                  <a:pt x="53" y="56"/>
                </a:cubicBezTo>
                <a:cubicBezTo>
                  <a:pt x="53" y="73"/>
                  <a:pt x="53" y="73"/>
                  <a:pt x="53" y="73"/>
                </a:cubicBezTo>
                <a:cubicBezTo>
                  <a:pt x="53" y="79"/>
                  <a:pt x="58" y="84"/>
                  <a:pt x="64" y="84"/>
                </a:cubicBezTo>
                <a:close/>
                <a:moveTo>
                  <a:pt x="94" y="23"/>
                </a:moveTo>
                <a:cubicBezTo>
                  <a:pt x="64" y="23"/>
                  <a:pt x="64" y="23"/>
                  <a:pt x="64" y="23"/>
                </a:cubicBezTo>
                <a:cubicBezTo>
                  <a:pt x="58" y="23"/>
                  <a:pt x="53" y="28"/>
                  <a:pt x="53" y="34"/>
                </a:cubicBezTo>
                <a:cubicBezTo>
                  <a:pt x="53" y="51"/>
                  <a:pt x="53" y="51"/>
                  <a:pt x="53" y="51"/>
                </a:cubicBezTo>
                <a:cubicBezTo>
                  <a:pt x="94" y="51"/>
                  <a:pt x="94" y="51"/>
                  <a:pt x="94" y="51"/>
                </a:cubicBezTo>
                <a:lnTo>
                  <a:pt x="94" y="23"/>
                </a:lnTo>
                <a:close/>
                <a:moveTo>
                  <a:pt x="69" y="11"/>
                </a:moveTo>
                <a:cubicBezTo>
                  <a:pt x="72" y="0"/>
                  <a:pt x="90" y="5"/>
                  <a:pt x="94" y="21"/>
                </a:cubicBezTo>
                <a:cubicBezTo>
                  <a:pt x="94" y="21"/>
                  <a:pt x="65" y="24"/>
                  <a:pt x="69" y="11"/>
                </a:cubicBezTo>
                <a:close/>
                <a:moveTo>
                  <a:pt x="91" y="19"/>
                </a:moveTo>
                <a:cubicBezTo>
                  <a:pt x="91" y="19"/>
                  <a:pt x="84" y="10"/>
                  <a:pt x="78" y="10"/>
                </a:cubicBezTo>
                <a:cubicBezTo>
                  <a:pt x="72" y="10"/>
                  <a:pt x="75" y="18"/>
                  <a:pt x="91" y="19"/>
                </a:cubicBezTo>
                <a:close/>
                <a:moveTo>
                  <a:pt x="99" y="21"/>
                </a:moveTo>
                <a:cubicBezTo>
                  <a:pt x="102" y="5"/>
                  <a:pt x="121" y="0"/>
                  <a:pt x="124" y="11"/>
                </a:cubicBezTo>
                <a:cubicBezTo>
                  <a:pt x="127" y="24"/>
                  <a:pt x="99" y="21"/>
                  <a:pt x="99" y="21"/>
                </a:cubicBezTo>
                <a:close/>
                <a:moveTo>
                  <a:pt x="102" y="19"/>
                </a:moveTo>
                <a:cubicBezTo>
                  <a:pt x="117" y="18"/>
                  <a:pt x="120" y="10"/>
                  <a:pt x="114" y="10"/>
                </a:cubicBezTo>
                <a:cubicBezTo>
                  <a:pt x="108" y="10"/>
                  <a:pt x="102" y="19"/>
                  <a:pt x="102" y="1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sym typeface="Bebas" pitchFamily="2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CCFA12-1E7F-CC28-35FF-74C49338BDA7}"/>
              </a:ext>
            </a:extLst>
          </p:cNvPr>
          <p:cNvSpPr/>
          <p:nvPr/>
        </p:nvSpPr>
        <p:spPr>
          <a:xfrm>
            <a:off x="1562860" y="333579"/>
            <a:ext cx="3096215" cy="360025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小标题</a:t>
            </a:r>
            <a:r>
              <a:rPr lang="en-US" altLang="zh-CN" dirty="0"/>
              <a:t>1.4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 animBg="1"/>
          <p:bldP spid="5" grpId="0" animBg="1"/>
          <p:bldP spid="6" grpId="0" animBg="1"/>
          <p:bldP spid="7" grpId="0" animBg="1"/>
          <p:bldP spid="8" grpId="0" animBg="1"/>
          <p:bldP spid="9" grpId="0"/>
          <p:bldP spid="10" grpId="0"/>
          <p:bldP spid="11" grpId="0"/>
          <p:bldP spid="12" grpId="0"/>
          <p:bldP spid="13" grpId="0"/>
          <p:bldP spid="14" grpId="0"/>
          <p:bldP spid="15" grpId="0"/>
          <p:bldP spid="16" grpId="0"/>
          <p:bldP spid="17" grpId="0" animBg="1"/>
          <p:bldP spid="18" grpId="0" animBg="1"/>
          <p:bldP spid="19" grpId="0" animBg="1"/>
          <p:bldP spid="20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矩形 6"/>
          <p:cNvSpPr>
            <a:spLocks noChangeArrowheads="1"/>
          </p:cNvSpPr>
          <p:nvPr/>
        </p:nvSpPr>
        <p:spPr bwMode="auto">
          <a:xfrm>
            <a:off x="0" y="2133704"/>
            <a:ext cx="12198350" cy="2473224"/>
          </a:xfrm>
          <a:prstGeom prst="rect">
            <a:avLst/>
          </a:prstGeom>
          <a:solidFill>
            <a:srgbClr val="465F73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矩形 1"/>
          <p:cNvSpPr>
            <a:spLocks noChangeArrowheads="1"/>
          </p:cNvSpPr>
          <p:nvPr/>
        </p:nvSpPr>
        <p:spPr bwMode="auto">
          <a:xfrm flipV="1">
            <a:off x="-93255" y="3239724"/>
            <a:ext cx="12379340" cy="69410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prstDash val="dash"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15363" y="3582139"/>
            <a:ext cx="2744787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56251DE-9ECB-4B00-BE3E-055CA6B8600D}" type="slidenum">
              <a:rPr altLang="en-US" sz="1400">
                <a:solidFill>
                  <a:srgbClr val="898989"/>
                </a:solidFill>
                <a:ea typeface="宋体" panose="02010600030101010101" pitchFamily="2" charset="-122"/>
              </a:rPr>
              <a:t>9</a:t>
            </a:fld>
            <a:endParaRPr lang="zh-CN" altLang="en-US" sz="14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  <p:sp>
        <p:nvSpPr>
          <p:cNvPr id="17416" name="矩形 1"/>
          <p:cNvSpPr>
            <a:spLocks noChangeArrowheads="1"/>
          </p:cNvSpPr>
          <p:nvPr/>
        </p:nvSpPr>
        <p:spPr bwMode="auto">
          <a:xfrm>
            <a:off x="0" y="3665930"/>
            <a:ext cx="12198350" cy="71438"/>
          </a:xfrm>
          <a:prstGeom prst="rect">
            <a:avLst/>
          </a:prstGeom>
          <a:solidFill>
            <a:srgbClr val="E1A698"/>
          </a:solidFill>
          <a:ln>
            <a:noFill/>
          </a:ln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21" name="矩形 1"/>
          <p:cNvSpPr>
            <a:spLocks noChangeArrowheads="1"/>
          </p:cNvSpPr>
          <p:nvPr/>
        </p:nvSpPr>
        <p:spPr bwMode="auto">
          <a:xfrm>
            <a:off x="0" y="3823439"/>
            <a:ext cx="12198350" cy="7143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1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707495" y="1773679"/>
            <a:ext cx="510129" cy="569925"/>
            <a:chOff x="980018" y="1632514"/>
            <a:chExt cx="696284" cy="777900"/>
          </a:xfrm>
          <a:solidFill>
            <a:srgbClr val="465F7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任意多边形 39"/>
            <p:cNvSpPr>
              <a:spLocks noChangeArrowheads="1"/>
            </p:cNvSpPr>
            <p:nvPr userDrawn="1"/>
          </p:nvSpPr>
          <p:spPr bwMode="auto">
            <a:xfrm>
              <a:off x="980018" y="1793896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1 h 56336"/>
                <a:gd name="connsiteX3" fmla="*/ 118271 w 143847"/>
                <a:gd name="connsiteY3" fmla="*/ 212 h 56336"/>
                <a:gd name="connsiteX4" fmla="*/ 119613 w 143847"/>
                <a:gd name="connsiteY4" fmla="*/ 353 h 56336"/>
                <a:gd name="connsiteX5" fmla="*/ 121097 w 143847"/>
                <a:gd name="connsiteY5" fmla="*/ 634 h 56336"/>
                <a:gd name="connsiteX6" fmla="*/ 122439 w 143847"/>
                <a:gd name="connsiteY6" fmla="*/ 916 h 56336"/>
                <a:gd name="connsiteX7" fmla="*/ 123782 w 143847"/>
                <a:gd name="connsiteY7" fmla="*/ 1338 h 56336"/>
                <a:gd name="connsiteX8" fmla="*/ 125124 w 143847"/>
                <a:gd name="connsiteY8" fmla="*/ 1761 h 56336"/>
                <a:gd name="connsiteX9" fmla="*/ 126396 w 143847"/>
                <a:gd name="connsiteY9" fmla="*/ 2254 h 56336"/>
                <a:gd name="connsiteX10" fmla="*/ 127597 w 143847"/>
                <a:gd name="connsiteY10" fmla="*/ 2817 h 56336"/>
                <a:gd name="connsiteX11" fmla="*/ 128939 w 143847"/>
                <a:gd name="connsiteY11" fmla="*/ 3451 h 56336"/>
                <a:gd name="connsiteX12" fmla="*/ 130070 w 143847"/>
                <a:gd name="connsiteY12" fmla="*/ 4155 h 56336"/>
                <a:gd name="connsiteX13" fmla="*/ 131271 w 143847"/>
                <a:gd name="connsiteY13" fmla="*/ 4859 h 56336"/>
                <a:gd name="connsiteX14" fmla="*/ 132401 w 143847"/>
                <a:gd name="connsiteY14" fmla="*/ 5634 h 56336"/>
                <a:gd name="connsiteX15" fmla="*/ 133461 w 143847"/>
                <a:gd name="connsiteY15" fmla="*/ 6479 h 56336"/>
                <a:gd name="connsiteX16" fmla="*/ 134521 w 143847"/>
                <a:gd name="connsiteY16" fmla="*/ 7324 h 56336"/>
                <a:gd name="connsiteX17" fmla="*/ 135439 w 143847"/>
                <a:gd name="connsiteY17" fmla="*/ 8310 h 56336"/>
                <a:gd name="connsiteX18" fmla="*/ 136428 w 143847"/>
                <a:gd name="connsiteY18" fmla="*/ 9296 h 56336"/>
                <a:gd name="connsiteX19" fmla="*/ 137347 w 143847"/>
                <a:gd name="connsiteY19" fmla="*/ 10352 h 56336"/>
                <a:gd name="connsiteX20" fmla="*/ 138124 w 143847"/>
                <a:gd name="connsiteY20" fmla="*/ 11408 h 56336"/>
                <a:gd name="connsiteX21" fmla="*/ 138972 w 143847"/>
                <a:gd name="connsiteY21" fmla="*/ 12535 h 56336"/>
                <a:gd name="connsiteX22" fmla="*/ 139749 w 143847"/>
                <a:gd name="connsiteY22" fmla="*/ 13662 h 56336"/>
                <a:gd name="connsiteX23" fmla="*/ 140385 w 143847"/>
                <a:gd name="connsiteY23" fmla="*/ 14859 h 56336"/>
                <a:gd name="connsiteX24" fmla="*/ 141021 w 143847"/>
                <a:gd name="connsiteY24" fmla="*/ 16056 h 56336"/>
                <a:gd name="connsiteX25" fmla="*/ 141586 w 143847"/>
                <a:gd name="connsiteY25" fmla="*/ 17253 h 56336"/>
                <a:gd name="connsiteX26" fmla="*/ 142081 w 143847"/>
                <a:gd name="connsiteY26" fmla="*/ 18521 h 56336"/>
                <a:gd name="connsiteX27" fmla="*/ 142575 w 143847"/>
                <a:gd name="connsiteY27" fmla="*/ 19859 h 56336"/>
                <a:gd name="connsiteX28" fmla="*/ 142999 w 143847"/>
                <a:gd name="connsiteY28" fmla="*/ 21197 h 56336"/>
                <a:gd name="connsiteX29" fmla="*/ 143282 w 143847"/>
                <a:gd name="connsiteY29" fmla="*/ 22535 h 56336"/>
                <a:gd name="connsiteX30" fmla="*/ 143564 w 143847"/>
                <a:gd name="connsiteY30" fmla="*/ 23943 h 56336"/>
                <a:gd name="connsiteX31" fmla="*/ 143705 w 143847"/>
                <a:gd name="connsiteY31" fmla="*/ 25281 h 56336"/>
                <a:gd name="connsiteX32" fmla="*/ 143776 w 143847"/>
                <a:gd name="connsiteY32" fmla="*/ 26760 h 56336"/>
                <a:gd name="connsiteX33" fmla="*/ 143847 w 143847"/>
                <a:gd name="connsiteY33" fmla="*/ 28168 h 56336"/>
                <a:gd name="connsiteX34" fmla="*/ 143776 w 143847"/>
                <a:gd name="connsiteY34" fmla="*/ 29647 h 56336"/>
                <a:gd name="connsiteX35" fmla="*/ 143705 w 143847"/>
                <a:gd name="connsiteY35" fmla="*/ 31055 h 56336"/>
                <a:gd name="connsiteX36" fmla="*/ 143564 w 143847"/>
                <a:gd name="connsiteY36" fmla="*/ 32464 h 56336"/>
                <a:gd name="connsiteX37" fmla="*/ 143282 w 143847"/>
                <a:gd name="connsiteY37" fmla="*/ 33872 h 56336"/>
                <a:gd name="connsiteX38" fmla="*/ 142999 w 143847"/>
                <a:gd name="connsiteY38" fmla="*/ 35210 h 56336"/>
                <a:gd name="connsiteX39" fmla="*/ 142575 w 143847"/>
                <a:gd name="connsiteY39" fmla="*/ 36478 h 56336"/>
                <a:gd name="connsiteX40" fmla="*/ 142081 w 143847"/>
                <a:gd name="connsiteY40" fmla="*/ 37816 h 56336"/>
                <a:gd name="connsiteX41" fmla="*/ 141586 w 143847"/>
                <a:gd name="connsiteY41" fmla="*/ 39083 h 56336"/>
                <a:gd name="connsiteX42" fmla="*/ 141021 w 143847"/>
                <a:gd name="connsiteY42" fmla="*/ 40351 h 56336"/>
                <a:gd name="connsiteX43" fmla="*/ 140385 w 143847"/>
                <a:gd name="connsiteY43" fmla="*/ 41548 h 56336"/>
                <a:gd name="connsiteX44" fmla="*/ 139749 w 143847"/>
                <a:gd name="connsiteY44" fmla="*/ 42745 h 56336"/>
                <a:gd name="connsiteX45" fmla="*/ 138972 w 143847"/>
                <a:gd name="connsiteY45" fmla="*/ 43872 h 56336"/>
                <a:gd name="connsiteX46" fmla="*/ 138124 w 143847"/>
                <a:gd name="connsiteY46" fmla="*/ 44928 h 56336"/>
                <a:gd name="connsiteX47" fmla="*/ 137347 w 143847"/>
                <a:gd name="connsiteY47" fmla="*/ 46055 h 56336"/>
                <a:gd name="connsiteX48" fmla="*/ 136428 w 143847"/>
                <a:gd name="connsiteY48" fmla="*/ 47041 h 56336"/>
                <a:gd name="connsiteX49" fmla="*/ 135439 w 143847"/>
                <a:gd name="connsiteY49" fmla="*/ 48027 h 56336"/>
                <a:gd name="connsiteX50" fmla="*/ 134521 w 143847"/>
                <a:gd name="connsiteY50" fmla="*/ 48942 h 56336"/>
                <a:gd name="connsiteX51" fmla="*/ 133461 w 143847"/>
                <a:gd name="connsiteY51" fmla="*/ 49858 h 56336"/>
                <a:gd name="connsiteX52" fmla="*/ 132401 w 143847"/>
                <a:gd name="connsiteY52" fmla="*/ 50632 h 56336"/>
                <a:gd name="connsiteX53" fmla="*/ 131271 w 143847"/>
                <a:gd name="connsiteY53" fmla="*/ 51477 h 56336"/>
                <a:gd name="connsiteX54" fmla="*/ 130070 w 143847"/>
                <a:gd name="connsiteY54" fmla="*/ 52182 h 56336"/>
                <a:gd name="connsiteX55" fmla="*/ 128939 w 143847"/>
                <a:gd name="connsiteY55" fmla="*/ 52886 h 56336"/>
                <a:gd name="connsiteX56" fmla="*/ 127597 w 143847"/>
                <a:gd name="connsiteY56" fmla="*/ 53590 h 56336"/>
                <a:gd name="connsiteX57" fmla="*/ 126396 w 143847"/>
                <a:gd name="connsiteY57" fmla="*/ 54153 h 56336"/>
                <a:gd name="connsiteX58" fmla="*/ 125124 w 143847"/>
                <a:gd name="connsiteY58" fmla="*/ 54646 h 56336"/>
                <a:gd name="connsiteX59" fmla="*/ 123782 w 143847"/>
                <a:gd name="connsiteY59" fmla="*/ 54998 h 56336"/>
                <a:gd name="connsiteX60" fmla="*/ 122439 w 143847"/>
                <a:gd name="connsiteY60" fmla="*/ 55421 h 56336"/>
                <a:gd name="connsiteX61" fmla="*/ 121097 w 143847"/>
                <a:gd name="connsiteY61" fmla="*/ 55773 h 56336"/>
                <a:gd name="connsiteX62" fmla="*/ 119613 w 143847"/>
                <a:gd name="connsiteY62" fmla="*/ 55984 h 56336"/>
                <a:gd name="connsiteX63" fmla="*/ 118271 w 143847"/>
                <a:gd name="connsiteY63" fmla="*/ 56125 h 56336"/>
                <a:gd name="connsiteX64" fmla="*/ 116787 w 143847"/>
                <a:gd name="connsiteY64" fmla="*/ 56336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336 h 56336"/>
                <a:gd name="connsiteX68" fmla="*/ 25647 w 143847"/>
                <a:gd name="connsiteY68" fmla="*/ 56125 h 56336"/>
                <a:gd name="connsiteX69" fmla="*/ 24163 w 143847"/>
                <a:gd name="connsiteY69" fmla="*/ 55984 h 56336"/>
                <a:gd name="connsiteX70" fmla="*/ 22821 w 143847"/>
                <a:gd name="connsiteY70" fmla="*/ 55773 h 56336"/>
                <a:gd name="connsiteX71" fmla="*/ 21407 w 143847"/>
                <a:gd name="connsiteY71" fmla="*/ 55421 h 56336"/>
                <a:gd name="connsiteX72" fmla="*/ 20065 w 143847"/>
                <a:gd name="connsiteY72" fmla="*/ 54998 h 56336"/>
                <a:gd name="connsiteX73" fmla="*/ 18723 w 143847"/>
                <a:gd name="connsiteY73" fmla="*/ 54646 h 56336"/>
                <a:gd name="connsiteX74" fmla="*/ 17451 w 143847"/>
                <a:gd name="connsiteY74" fmla="*/ 54153 h 56336"/>
                <a:gd name="connsiteX75" fmla="*/ 16179 w 143847"/>
                <a:gd name="connsiteY75" fmla="*/ 53590 h 56336"/>
                <a:gd name="connsiteX76" fmla="*/ 14978 w 143847"/>
                <a:gd name="connsiteY76" fmla="*/ 52886 h 56336"/>
                <a:gd name="connsiteX77" fmla="*/ 13777 w 143847"/>
                <a:gd name="connsiteY77" fmla="*/ 52182 h 56336"/>
                <a:gd name="connsiteX78" fmla="*/ 12647 w 143847"/>
                <a:gd name="connsiteY78" fmla="*/ 51477 h 56336"/>
                <a:gd name="connsiteX79" fmla="*/ 11445 w 143847"/>
                <a:gd name="connsiteY79" fmla="*/ 50632 h 56336"/>
                <a:gd name="connsiteX80" fmla="*/ 10457 w 143847"/>
                <a:gd name="connsiteY80" fmla="*/ 49858 h 56336"/>
                <a:gd name="connsiteX81" fmla="*/ 9397 w 143847"/>
                <a:gd name="connsiteY81" fmla="*/ 48942 h 56336"/>
                <a:gd name="connsiteX82" fmla="*/ 8337 w 143847"/>
                <a:gd name="connsiteY82" fmla="*/ 48027 h 56336"/>
                <a:gd name="connsiteX83" fmla="*/ 7418 w 143847"/>
                <a:gd name="connsiteY83" fmla="*/ 47041 h 56336"/>
                <a:gd name="connsiteX84" fmla="*/ 6570 w 143847"/>
                <a:gd name="connsiteY84" fmla="*/ 46055 h 56336"/>
                <a:gd name="connsiteX85" fmla="*/ 5652 w 143847"/>
                <a:gd name="connsiteY85" fmla="*/ 44928 h 56336"/>
                <a:gd name="connsiteX86" fmla="*/ 4875 w 143847"/>
                <a:gd name="connsiteY86" fmla="*/ 43872 h 56336"/>
                <a:gd name="connsiteX87" fmla="*/ 4098 w 143847"/>
                <a:gd name="connsiteY87" fmla="*/ 42745 h 56336"/>
                <a:gd name="connsiteX88" fmla="*/ 3462 w 143847"/>
                <a:gd name="connsiteY88" fmla="*/ 41548 h 56336"/>
                <a:gd name="connsiteX89" fmla="*/ 2826 w 143847"/>
                <a:gd name="connsiteY89" fmla="*/ 40351 h 56336"/>
                <a:gd name="connsiteX90" fmla="*/ 2261 w 143847"/>
                <a:gd name="connsiteY90" fmla="*/ 39083 h 56336"/>
                <a:gd name="connsiteX91" fmla="*/ 1696 w 143847"/>
                <a:gd name="connsiteY91" fmla="*/ 37816 h 56336"/>
                <a:gd name="connsiteX92" fmla="*/ 1272 w 143847"/>
                <a:gd name="connsiteY92" fmla="*/ 36478 h 56336"/>
                <a:gd name="connsiteX93" fmla="*/ 919 w 143847"/>
                <a:gd name="connsiteY93" fmla="*/ 35210 h 56336"/>
                <a:gd name="connsiteX94" fmla="*/ 565 w 143847"/>
                <a:gd name="connsiteY94" fmla="*/ 33872 h 56336"/>
                <a:gd name="connsiteX95" fmla="*/ 353 w 143847"/>
                <a:gd name="connsiteY95" fmla="*/ 32464 h 56336"/>
                <a:gd name="connsiteX96" fmla="*/ 141 w 143847"/>
                <a:gd name="connsiteY96" fmla="*/ 31055 h 56336"/>
                <a:gd name="connsiteX97" fmla="*/ 0 w 143847"/>
                <a:gd name="connsiteY97" fmla="*/ 29647 h 56336"/>
                <a:gd name="connsiteX98" fmla="*/ 0 w 143847"/>
                <a:gd name="connsiteY98" fmla="*/ 28168 h 56336"/>
                <a:gd name="connsiteX99" fmla="*/ 0 w 143847"/>
                <a:gd name="connsiteY99" fmla="*/ 26760 h 56336"/>
                <a:gd name="connsiteX100" fmla="*/ 141 w 143847"/>
                <a:gd name="connsiteY100" fmla="*/ 25281 h 56336"/>
                <a:gd name="connsiteX101" fmla="*/ 353 w 143847"/>
                <a:gd name="connsiteY101" fmla="*/ 23943 h 56336"/>
                <a:gd name="connsiteX102" fmla="*/ 565 w 143847"/>
                <a:gd name="connsiteY102" fmla="*/ 22535 h 56336"/>
                <a:gd name="connsiteX103" fmla="*/ 919 w 143847"/>
                <a:gd name="connsiteY103" fmla="*/ 21197 h 56336"/>
                <a:gd name="connsiteX104" fmla="*/ 1272 w 143847"/>
                <a:gd name="connsiteY104" fmla="*/ 19859 h 56336"/>
                <a:gd name="connsiteX105" fmla="*/ 1696 w 143847"/>
                <a:gd name="connsiteY105" fmla="*/ 18521 h 56336"/>
                <a:gd name="connsiteX106" fmla="*/ 2261 w 143847"/>
                <a:gd name="connsiteY106" fmla="*/ 17253 h 56336"/>
                <a:gd name="connsiteX107" fmla="*/ 2826 w 143847"/>
                <a:gd name="connsiteY107" fmla="*/ 16056 h 56336"/>
                <a:gd name="connsiteX108" fmla="*/ 3462 w 143847"/>
                <a:gd name="connsiteY108" fmla="*/ 14859 h 56336"/>
                <a:gd name="connsiteX109" fmla="*/ 4098 w 143847"/>
                <a:gd name="connsiteY109" fmla="*/ 13662 h 56336"/>
                <a:gd name="connsiteX110" fmla="*/ 4875 w 143847"/>
                <a:gd name="connsiteY110" fmla="*/ 12535 h 56336"/>
                <a:gd name="connsiteX111" fmla="*/ 5652 w 143847"/>
                <a:gd name="connsiteY111" fmla="*/ 11408 h 56336"/>
                <a:gd name="connsiteX112" fmla="*/ 6570 w 143847"/>
                <a:gd name="connsiteY112" fmla="*/ 10352 h 56336"/>
                <a:gd name="connsiteX113" fmla="*/ 7418 w 143847"/>
                <a:gd name="connsiteY113" fmla="*/ 9296 h 56336"/>
                <a:gd name="connsiteX114" fmla="*/ 8337 w 143847"/>
                <a:gd name="connsiteY114" fmla="*/ 8310 h 56336"/>
                <a:gd name="connsiteX115" fmla="*/ 9397 w 143847"/>
                <a:gd name="connsiteY115" fmla="*/ 7324 h 56336"/>
                <a:gd name="connsiteX116" fmla="*/ 10457 w 143847"/>
                <a:gd name="connsiteY116" fmla="*/ 6479 h 56336"/>
                <a:gd name="connsiteX117" fmla="*/ 11445 w 143847"/>
                <a:gd name="connsiteY117" fmla="*/ 5634 h 56336"/>
                <a:gd name="connsiteX118" fmla="*/ 12647 w 143847"/>
                <a:gd name="connsiteY118" fmla="*/ 4859 h 56336"/>
                <a:gd name="connsiteX119" fmla="*/ 13777 w 143847"/>
                <a:gd name="connsiteY119" fmla="*/ 4155 h 56336"/>
                <a:gd name="connsiteX120" fmla="*/ 14978 w 143847"/>
                <a:gd name="connsiteY120" fmla="*/ 3451 h 56336"/>
                <a:gd name="connsiteX121" fmla="*/ 16179 w 143847"/>
                <a:gd name="connsiteY121" fmla="*/ 2817 h 56336"/>
                <a:gd name="connsiteX122" fmla="*/ 17451 w 143847"/>
                <a:gd name="connsiteY122" fmla="*/ 2254 h 56336"/>
                <a:gd name="connsiteX123" fmla="*/ 18723 w 143847"/>
                <a:gd name="connsiteY123" fmla="*/ 1761 h 56336"/>
                <a:gd name="connsiteX124" fmla="*/ 20065 w 143847"/>
                <a:gd name="connsiteY124" fmla="*/ 1338 h 56336"/>
                <a:gd name="connsiteX125" fmla="*/ 21407 w 143847"/>
                <a:gd name="connsiteY125" fmla="*/ 916 h 56336"/>
                <a:gd name="connsiteX126" fmla="*/ 22821 w 143847"/>
                <a:gd name="connsiteY126" fmla="*/ 634 h 56336"/>
                <a:gd name="connsiteX127" fmla="*/ 24163 w 143847"/>
                <a:gd name="connsiteY127" fmla="*/ 353 h 56336"/>
                <a:gd name="connsiteX128" fmla="*/ 25647 w 143847"/>
                <a:gd name="connsiteY128" fmla="*/ 212 h 56336"/>
                <a:gd name="connsiteX129" fmla="*/ 27060 w 143847"/>
                <a:gd name="connsiteY129" fmla="*/ 71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1"/>
                  </a:lnTo>
                  <a:lnTo>
                    <a:pt x="118271" y="212"/>
                  </a:lnTo>
                  <a:lnTo>
                    <a:pt x="119613" y="353"/>
                  </a:lnTo>
                  <a:lnTo>
                    <a:pt x="121097" y="634"/>
                  </a:lnTo>
                  <a:lnTo>
                    <a:pt x="122439" y="916"/>
                  </a:lnTo>
                  <a:lnTo>
                    <a:pt x="123782" y="1338"/>
                  </a:lnTo>
                  <a:lnTo>
                    <a:pt x="125124" y="1761"/>
                  </a:lnTo>
                  <a:lnTo>
                    <a:pt x="126396" y="2254"/>
                  </a:lnTo>
                  <a:lnTo>
                    <a:pt x="127597" y="2817"/>
                  </a:lnTo>
                  <a:lnTo>
                    <a:pt x="128939" y="3451"/>
                  </a:lnTo>
                  <a:lnTo>
                    <a:pt x="130070" y="4155"/>
                  </a:lnTo>
                  <a:lnTo>
                    <a:pt x="131271" y="4859"/>
                  </a:lnTo>
                  <a:lnTo>
                    <a:pt x="132401" y="5634"/>
                  </a:lnTo>
                  <a:lnTo>
                    <a:pt x="133461" y="6479"/>
                  </a:lnTo>
                  <a:lnTo>
                    <a:pt x="134521" y="7324"/>
                  </a:lnTo>
                  <a:lnTo>
                    <a:pt x="135439" y="8310"/>
                  </a:lnTo>
                  <a:lnTo>
                    <a:pt x="136428" y="9296"/>
                  </a:lnTo>
                  <a:lnTo>
                    <a:pt x="137347" y="10352"/>
                  </a:lnTo>
                  <a:lnTo>
                    <a:pt x="138124" y="11408"/>
                  </a:lnTo>
                  <a:lnTo>
                    <a:pt x="138972" y="12535"/>
                  </a:lnTo>
                  <a:lnTo>
                    <a:pt x="139749" y="13662"/>
                  </a:lnTo>
                  <a:lnTo>
                    <a:pt x="140385" y="14859"/>
                  </a:lnTo>
                  <a:lnTo>
                    <a:pt x="141021" y="16056"/>
                  </a:lnTo>
                  <a:lnTo>
                    <a:pt x="141586" y="17253"/>
                  </a:lnTo>
                  <a:lnTo>
                    <a:pt x="142081" y="18521"/>
                  </a:lnTo>
                  <a:lnTo>
                    <a:pt x="142575" y="19859"/>
                  </a:lnTo>
                  <a:lnTo>
                    <a:pt x="142999" y="21197"/>
                  </a:lnTo>
                  <a:lnTo>
                    <a:pt x="143282" y="22535"/>
                  </a:lnTo>
                  <a:lnTo>
                    <a:pt x="143564" y="23943"/>
                  </a:lnTo>
                  <a:lnTo>
                    <a:pt x="143705" y="25281"/>
                  </a:lnTo>
                  <a:lnTo>
                    <a:pt x="143776" y="26760"/>
                  </a:lnTo>
                  <a:lnTo>
                    <a:pt x="143847" y="28168"/>
                  </a:lnTo>
                  <a:lnTo>
                    <a:pt x="143776" y="29647"/>
                  </a:lnTo>
                  <a:lnTo>
                    <a:pt x="143705" y="31055"/>
                  </a:lnTo>
                  <a:lnTo>
                    <a:pt x="143564" y="32464"/>
                  </a:lnTo>
                  <a:lnTo>
                    <a:pt x="143282" y="33872"/>
                  </a:lnTo>
                  <a:lnTo>
                    <a:pt x="142999" y="35210"/>
                  </a:lnTo>
                  <a:lnTo>
                    <a:pt x="142575" y="36478"/>
                  </a:lnTo>
                  <a:lnTo>
                    <a:pt x="142081" y="37816"/>
                  </a:lnTo>
                  <a:lnTo>
                    <a:pt x="141586" y="39083"/>
                  </a:lnTo>
                  <a:lnTo>
                    <a:pt x="141021" y="40351"/>
                  </a:lnTo>
                  <a:lnTo>
                    <a:pt x="140385" y="41548"/>
                  </a:lnTo>
                  <a:lnTo>
                    <a:pt x="139749" y="42745"/>
                  </a:lnTo>
                  <a:lnTo>
                    <a:pt x="138972" y="43872"/>
                  </a:lnTo>
                  <a:lnTo>
                    <a:pt x="138124" y="44928"/>
                  </a:lnTo>
                  <a:lnTo>
                    <a:pt x="137347" y="46055"/>
                  </a:lnTo>
                  <a:lnTo>
                    <a:pt x="136428" y="47041"/>
                  </a:lnTo>
                  <a:lnTo>
                    <a:pt x="135439" y="48027"/>
                  </a:lnTo>
                  <a:lnTo>
                    <a:pt x="134521" y="48942"/>
                  </a:lnTo>
                  <a:lnTo>
                    <a:pt x="133461" y="49858"/>
                  </a:lnTo>
                  <a:lnTo>
                    <a:pt x="132401" y="50632"/>
                  </a:lnTo>
                  <a:lnTo>
                    <a:pt x="131271" y="51477"/>
                  </a:lnTo>
                  <a:lnTo>
                    <a:pt x="130070" y="52182"/>
                  </a:lnTo>
                  <a:lnTo>
                    <a:pt x="128939" y="52886"/>
                  </a:lnTo>
                  <a:lnTo>
                    <a:pt x="127597" y="53590"/>
                  </a:lnTo>
                  <a:lnTo>
                    <a:pt x="126396" y="54153"/>
                  </a:lnTo>
                  <a:lnTo>
                    <a:pt x="125124" y="54646"/>
                  </a:lnTo>
                  <a:lnTo>
                    <a:pt x="123782" y="54998"/>
                  </a:lnTo>
                  <a:lnTo>
                    <a:pt x="122439" y="55421"/>
                  </a:lnTo>
                  <a:lnTo>
                    <a:pt x="121097" y="55773"/>
                  </a:lnTo>
                  <a:lnTo>
                    <a:pt x="119613" y="55984"/>
                  </a:lnTo>
                  <a:lnTo>
                    <a:pt x="118271" y="56125"/>
                  </a:lnTo>
                  <a:lnTo>
                    <a:pt x="116787" y="56336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336"/>
                  </a:lnTo>
                  <a:lnTo>
                    <a:pt x="25647" y="56125"/>
                  </a:lnTo>
                  <a:lnTo>
                    <a:pt x="24163" y="55984"/>
                  </a:lnTo>
                  <a:lnTo>
                    <a:pt x="22821" y="55773"/>
                  </a:lnTo>
                  <a:lnTo>
                    <a:pt x="21407" y="55421"/>
                  </a:lnTo>
                  <a:lnTo>
                    <a:pt x="20065" y="54998"/>
                  </a:lnTo>
                  <a:lnTo>
                    <a:pt x="18723" y="54646"/>
                  </a:lnTo>
                  <a:lnTo>
                    <a:pt x="17451" y="54153"/>
                  </a:lnTo>
                  <a:lnTo>
                    <a:pt x="16179" y="53590"/>
                  </a:lnTo>
                  <a:lnTo>
                    <a:pt x="14978" y="52886"/>
                  </a:lnTo>
                  <a:lnTo>
                    <a:pt x="13777" y="52182"/>
                  </a:lnTo>
                  <a:lnTo>
                    <a:pt x="12647" y="51477"/>
                  </a:lnTo>
                  <a:lnTo>
                    <a:pt x="11445" y="50632"/>
                  </a:lnTo>
                  <a:lnTo>
                    <a:pt x="10457" y="49858"/>
                  </a:lnTo>
                  <a:lnTo>
                    <a:pt x="9397" y="48942"/>
                  </a:lnTo>
                  <a:lnTo>
                    <a:pt x="8337" y="48027"/>
                  </a:lnTo>
                  <a:lnTo>
                    <a:pt x="7418" y="47041"/>
                  </a:lnTo>
                  <a:lnTo>
                    <a:pt x="6570" y="46055"/>
                  </a:lnTo>
                  <a:lnTo>
                    <a:pt x="5652" y="44928"/>
                  </a:lnTo>
                  <a:lnTo>
                    <a:pt x="4875" y="43872"/>
                  </a:lnTo>
                  <a:lnTo>
                    <a:pt x="4098" y="42745"/>
                  </a:lnTo>
                  <a:lnTo>
                    <a:pt x="3462" y="41548"/>
                  </a:lnTo>
                  <a:lnTo>
                    <a:pt x="2826" y="40351"/>
                  </a:lnTo>
                  <a:lnTo>
                    <a:pt x="2261" y="39083"/>
                  </a:lnTo>
                  <a:lnTo>
                    <a:pt x="1696" y="37816"/>
                  </a:lnTo>
                  <a:lnTo>
                    <a:pt x="1272" y="36478"/>
                  </a:lnTo>
                  <a:lnTo>
                    <a:pt x="919" y="35210"/>
                  </a:lnTo>
                  <a:lnTo>
                    <a:pt x="565" y="33872"/>
                  </a:lnTo>
                  <a:lnTo>
                    <a:pt x="353" y="32464"/>
                  </a:lnTo>
                  <a:lnTo>
                    <a:pt x="141" y="31055"/>
                  </a:lnTo>
                  <a:lnTo>
                    <a:pt x="0" y="29647"/>
                  </a:lnTo>
                  <a:lnTo>
                    <a:pt x="0" y="28168"/>
                  </a:lnTo>
                  <a:lnTo>
                    <a:pt x="0" y="26760"/>
                  </a:lnTo>
                  <a:lnTo>
                    <a:pt x="141" y="25281"/>
                  </a:lnTo>
                  <a:lnTo>
                    <a:pt x="353" y="23943"/>
                  </a:lnTo>
                  <a:lnTo>
                    <a:pt x="565" y="22535"/>
                  </a:lnTo>
                  <a:lnTo>
                    <a:pt x="919" y="21197"/>
                  </a:lnTo>
                  <a:lnTo>
                    <a:pt x="1272" y="19859"/>
                  </a:lnTo>
                  <a:lnTo>
                    <a:pt x="1696" y="18521"/>
                  </a:lnTo>
                  <a:lnTo>
                    <a:pt x="2261" y="17253"/>
                  </a:lnTo>
                  <a:lnTo>
                    <a:pt x="2826" y="16056"/>
                  </a:lnTo>
                  <a:lnTo>
                    <a:pt x="3462" y="14859"/>
                  </a:lnTo>
                  <a:lnTo>
                    <a:pt x="4098" y="13662"/>
                  </a:lnTo>
                  <a:lnTo>
                    <a:pt x="4875" y="12535"/>
                  </a:lnTo>
                  <a:lnTo>
                    <a:pt x="5652" y="11408"/>
                  </a:lnTo>
                  <a:lnTo>
                    <a:pt x="6570" y="10352"/>
                  </a:lnTo>
                  <a:lnTo>
                    <a:pt x="7418" y="9296"/>
                  </a:lnTo>
                  <a:lnTo>
                    <a:pt x="8337" y="8310"/>
                  </a:lnTo>
                  <a:lnTo>
                    <a:pt x="9397" y="7324"/>
                  </a:lnTo>
                  <a:lnTo>
                    <a:pt x="10457" y="6479"/>
                  </a:lnTo>
                  <a:lnTo>
                    <a:pt x="11445" y="5634"/>
                  </a:lnTo>
                  <a:lnTo>
                    <a:pt x="12647" y="4859"/>
                  </a:lnTo>
                  <a:lnTo>
                    <a:pt x="13777" y="4155"/>
                  </a:lnTo>
                  <a:lnTo>
                    <a:pt x="14978" y="3451"/>
                  </a:lnTo>
                  <a:lnTo>
                    <a:pt x="16179" y="2817"/>
                  </a:lnTo>
                  <a:lnTo>
                    <a:pt x="17451" y="2254"/>
                  </a:lnTo>
                  <a:lnTo>
                    <a:pt x="18723" y="1761"/>
                  </a:lnTo>
                  <a:lnTo>
                    <a:pt x="20065" y="1338"/>
                  </a:lnTo>
                  <a:lnTo>
                    <a:pt x="21407" y="916"/>
                  </a:lnTo>
                  <a:lnTo>
                    <a:pt x="22821" y="634"/>
                  </a:lnTo>
                  <a:lnTo>
                    <a:pt x="24163" y="353"/>
                  </a:lnTo>
                  <a:lnTo>
                    <a:pt x="25647" y="212"/>
                  </a:lnTo>
                  <a:lnTo>
                    <a:pt x="27060" y="71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任意多边形 40"/>
            <p:cNvSpPr>
              <a:spLocks noChangeArrowheads="1"/>
            </p:cNvSpPr>
            <p:nvPr userDrawn="1"/>
          </p:nvSpPr>
          <p:spPr bwMode="auto">
            <a:xfrm>
              <a:off x="1283035" y="1821076"/>
              <a:ext cx="170540" cy="113660"/>
            </a:xfrm>
            <a:custGeom>
              <a:avLst/>
              <a:gdLst>
                <a:gd name="connsiteX0" fmla="*/ 85517 w 170540"/>
                <a:gd name="connsiteY0" fmla="*/ 0 h 113660"/>
                <a:gd name="connsiteX1" fmla="*/ 90029 w 170540"/>
                <a:gd name="connsiteY1" fmla="*/ 71 h 113660"/>
                <a:gd name="connsiteX2" fmla="*/ 94400 w 170540"/>
                <a:gd name="connsiteY2" fmla="*/ 282 h 113660"/>
                <a:gd name="connsiteX3" fmla="*/ 98700 w 170540"/>
                <a:gd name="connsiteY3" fmla="*/ 776 h 113660"/>
                <a:gd name="connsiteX4" fmla="*/ 102860 w 170540"/>
                <a:gd name="connsiteY4" fmla="*/ 1341 h 113660"/>
                <a:gd name="connsiteX5" fmla="*/ 107019 w 170540"/>
                <a:gd name="connsiteY5" fmla="*/ 2046 h 113660"/>
                <a:gd name="connsiteX6" fmla="*/ 110897 w 170540"/>
                <a:gd name="connsiteY6" fmla="*/ 2963 h 113660"/>
                <a:gd name="connsiteX7" fmla="*/ 114633 w 170540"/>
                <a:gd name="connsiteY7" fmla="*/ 4022 h 113660"/>
                <a:gd name="connsiteX8" fmla="*/ 118299 w 170540"/>
                <a:gd name="connsiteY8" fmla="*/ 5151 h 113660"/>
                <a:gd name="connsiteX9" fmla="*/ 121683 w 170540"/>
                <a:gd name="connsiteY9" fmla="*/ 6420 h 113660"/>
                <a:gd name="connsiteX10" fmla="*/ 124926 w 170540"/>
                <a:gd name="connsiteY10" fmla="*/ 7902 h 113660"/>
                <a:gd name="connsiteX11" fmla="*/ 126336 w 170540"/>
                <a:gd name="connsiteY11" fmla="*/ 8607 h 113660"/>
                <a:gd name="connsiteX12" fmla="*/ 127887 w 170540"/>
                <a:gd name="connsiteY12" fmla="*/ 9384 h 113660"/>
                <a:gd name="connsiteX13" fmla="*/ 129227 w 170540"/>
                <a:gd name="connsiteY13" fmla="*/ 10230 h 113660"/>
                <a:gd name="connsiteX14" fmla="*/ 130637 w 170540"/>
                <a:gd name="connsiteY14" fmla="*/ 11006 h 113660"/>
                <a:gd name="connsiteX15" fmla="*/ 131906 w 170540"/>
                <a:gd name="connsiteY15" fmla="*/ 11924 h 113660"/>
                <a:gd name="connsiteX16" fmla="*/ 133104 w 170540"/>
                <a:gd name="connsiteY16" fmla="*/ 12770 h 113660"/>
                <a:gd name="connsiteX17" fmla="*/ 134303 w 170540"/>
                <a:gd name="connsiteY17" fmla="*/ 13687 h 113660"/>
                <a:gd name="connsiteX18" fmla="*/ 135360 w 170540"/>
                <a:gd name="connsiteY18" fmla="*/ 14604 h 113660"/>
                <a:gd name="connsiteX19" fmla="*/ 136418 w 170540"/>
                <a:gd name="connsiteY19" fmla="*/ 15522 h 113660"/>
                <a:gd name="connsiteX20" fmla="*/ 137405 w 170540"/>
                <a:gd name="connsiteY20" fmla="*/ 16510 h 113660"/>
                <a:gd name="connsiteX21" fmla="*/ 138251 w 170540"/>
                <a:gd name="connsiteY21" fmla="*/ 17568 h 113660"/>
                <a:gd name="connsiteX22" fmla="*/ 139097 w 170540"/>
                <a:gd name="connsiteY22" fmla="*/ 18555 h 113660"/>
                <a:gd name="connsiteX23" fmla="*/ 140859 w 170540"/>
                <a:gd name="connsiteY23" fmla="*/ 18626 h 113660"/>
                <a:gd name="connsiteX24" fmla="*/ 142551 w 170540"/>
                <a:gd name="connsiteY24" fmla="*/ 18838 h 113660"/>
                <a:gd name="connsiteX25" fmla="*/ 144173 w 170540"/>
                <a:gd name="connsiteY25" fmla="*/ 19190 h 113660"/>
                <a:gd name="connsiteX26" fmla="*/ 145794 w 170540"/>
                <a:gd name="connsiteY26" fmla="*/ 19543 h 113660"/>
                <a:gd name="connsiteX27" fmla="*/ 147275 w 170540"/>
                <a:gd name="connsiteY27" fmla="*/ 20037 h 113660"/>
                <a:gd name="connsiteX28" fmla="*/ 148755 w 170540"/>
                <a:gd name="connsiteY28" fmla="*/ 20601 h 113660"/>
                <a:gd name="connsiteX29" fmla="*/ 150095 w 170540"/>
                <a:gd name="connsiteY29" fmla="*/ 21377 h 113660"/>
                <a:gd name="connsiteX30" fmla="*/ 151505 w 170540"/>
                <a:gd name="connsiteY30" fmla="*/ 22154 h 113660"/>
                <a:gd name="connsiteX31" fmla="*/ 152703 w 170540"/>
                <a:gd name="connsiteY31" fmla="*/ 23071 h 113660"/>
                <a:gd name="connsiteX32" fmla="*/ 153972 w 170540"/>
                <a:gd name="connsiteY32" fmla="*/ 23988 h 113660"/>
                <a:gd name="connsiteX33" fmla="*/ 155100 w 170540"/>
                <a:gd name="connsiteY33" fmla="*/ 24976 h 113660"/>
                <a:gd name="connsiteX34" fmla="*/ 156228 w 170540"/>
                <a:gd name="connsiteY34" fmla="*/ 26104 h 113660"/>
                <a:gd name="connsiteX35" fmla="*/ 157286 w 170540"/>
                <a:gd name="connsiteY35" fmla="*/ 27304 h 113660"/>
                <a:gd name="connsiteX36" fmla="*/ 158343 w 170540"/>
                <a:gd name="connsiteY36" fmla="*/ 28645 h 113660"/>
                <a:gd name="connsiteX37" fmla="*/ 159330 w 170540"/>
                <a:gd name="connsiteY37" fmla="*/ 29914 h 113660"/>
                <a:gd name="connsiteX38" fmla="*/ 160176 w 170540"/>
                <a:gd name="connsiteY38" fmla="*/ 31255 h 113660"/>
                <a:gd name="connsiteX39" fmla="*/ 161093 w 170540"/>
                <a:gd name="connsiteY39" fmla="*/ 32737 h 113660"/>
                <a:gd name="connsiteX40" fmla="*/ 161868 w 170540"/>
                <a:gd name="connsiteY40" fmla="*/ 34289 h 113660"/>
                <a:gd name="connsiteX41" fmla="*/ 162644 w 170540"/>
                <a:gd name="connsiteY41" fmla="*/ 35841 h 113660"/>
                <a:gd name="connsiteX42" fmla="*/ 163349 w 170540"/>
                <a:gd name="connsiteY42" fmla="*/ 37463 h 113660"/>
                <a:gd name="connsiteX43" fmla="*/ 164054 w 170540"/>
                <a:gd name="connsiteY43" fmla="*/ 39086 h 113660"/>
                <a:gd name="connsiteX44" fmla="*/ 164688 w 170540"/>
                <a:gd name="connsiteY44" fmla="*/ 40850 h 113660"/>
                <a:gd name="connsiteX45" fmla="*/ 165252 w 170540"/>
                <a:gd name="connsiteY45" fmla="*/ 42614 h 113660"/>
                <a:gd name="connsiteX46" fmla="*/ 165816 w 170540"/>
                <a:gd name="connsiteY46" fmla="*/ 44448 h 113660"/>
                <a:gd name="connsiteX47" fmla="*/ 166874 w 170540"/>
                <a:gd name="connsiteY47" fmla="*/ 48117 h 113660"/>
                <a:gd name="connsiteX48" fmla="*/ 167790 w 170540"/>
                <a:gd name="connsiteY48" fmla="*/ 51927 h 113660"/>
                <a:gd name="connsiteX49" fmla="*/ 168495 w 170540"/>
                <a:gd name="connsiteY49" fmla="*/ 55878 h 113660"/>
                <a:gd name="connsiteX50" fmla="*/ 169059 w 170540"/>
                <a:gd name="connsiteY50" fmla="*/ 59899 h 113660"/>
                <a:gd name="connsiteX51" fmla="*/ 169553 w 170540"/>
                <a:gd name="connsiteY51" fmla="*/ 63921 h 113660"/>
                <a:gd name="connsiteX52" fmla="*/ 169976 w 170540"/>
                <a:gd name="connsiteY52" fmla="*/ 67942 h 113660"/>
                <a:gd name="connsiteX53" fmla="*/ 170187 w 170540"/>
                <a:gd name="connsiteY53" fmla="*/ 72105 h 113660"/>
                <a:gd name="connsiteX54" fmla="*/ 170328 w 170540"/>
                <a:gd name="connsiteY54" fmla="*/ 76126 h 113660"/>
                <a:gd name="connsiteX55" fmla="*/ 170540 w 170540"/>
                <a:gd name="connsiteY55" fmla="*/ 80148 h 113660"/>
                <a:gd name="connsiteX56" fmla="*/ 170540 w 170540"/>
                <a:gd name="connsiteY56" fmla="*/ 84028 h 113660"/>
                <a:gd name="connsiteX57" fmla="*/ 170399 w 170540"/>
                <a:gd name="connsiteY57" fmla="*/ 87838 h 113660"/>
                <a:gd name="connsiteX58" fmla="*/ 170328 w 170540"/>
                <a:gd name="connsiteY58" fmla="*/ 91507 h 113660"/>
                <a:gd name="connsiteX59" fmla="*/ 170046 w 170540"/>
                <a:gd name="connsiteY59" fmla="*/ 98491 h 113660"/>
                <a:gd name="connsiteX60" fmla="*/ 169623 w 170540"/>
                <a:gd name="connsiteY60" fmla="*/ 104488 h 113660"/>
                <a:gd name="connsiteX61" fmla="*/ 169200 w 170540"/>
                <a:gd name="connsiteY61" fmla="*/ 109709 h 113660"/>
                <a:gd name="connsiteX62" fmla="*/ 168707 w 170540"/>
                <a:gd name="connsiteY62" fmla="*/ 113519 h 113660"/>
                <a:gd name="connsiteX63" fmla="*/ 167790 w 170540"/>
                <a:gd name="connsiteY63" fmla="*/ 112955 h 113660"/>
                <a:gd name="connsiteX64" fmla="*/ 166733 w 170540"/>
                <a:gd name="connsiteY64" fmla="*/ 112531 h 113660"/>
                <a:gd name="connsiteX65" fmla="*/ 165675 w 170540"/>
                <a:gd name="connsiteY65" fmla="*/ 112038 h 113660"/>
                <a:gd name="connsiteX66" fmla="*/ 164618 w 170540"/>
                <a:gd name="connsiteY66" fmla="*/ 111614 h 113660"/>
                <a:gd name="connsiteX67" fmla="*/ 163490 w 170540"/>
                <a:gd name="connsiteY67" fmla="*/ 111191 h 113660"/>
                <a:gd name="connsiteX68" fmla="*/ 162362 w 170540"/>
                <a:gd name="connsiteY68" fmla="*/ 110909 h 113660"/>
                <a:gd name="connsiteX69" fmla="*/ 161163 w 170540"/>
                <a:gd name="connsiteY69" fmla="*/ 110556 h 113660"/>
                <a:gd name="connsiteX70" fmla="*/ 160035 w 170540"/>
                <a:gd name="connsiteY70" fmla="*/ 110415 h 113660"/>
                <a:gd name="connsiteX71" fmla="*/ 158343 w 170540"/>
                <a:gd name="connsiteY71" fmla="*/ 99056 h 113660"/>
                <a:gd name="connsiteX72" fmla="*/ 157568 w 170540"/>
                <a:gd name="connsiteY72" fmla="*/ 93623 h 113660"/>
                <a:gd name="connsiteX73" fmla="*/ 156651 w 170540"/>
                <a:gd name="connsiteY73" fmla="*/ 88403 h 113660"/>
                <a:gd name="connsiteX74" fmla="*/ 155735 w 170540"/>
                <a:gd name="connsiteY74" fmla="*/ 83393 h 113660"/>
                <a:gd name="connsiteX75" fmla="*/ 154607 w 170540"/>
                <a:gd name="connsiteY75" fmla="*/ 78596 h 113660"/>
                <a:gd name="connsiteX76" fmla="*/ 154043 w 170540"/>
                <a:gd name="connsiteY76" fmla="*/ 76267 h 113660"/>
                <a:gd name="connsiteX77" fmla="*/ 153408 w 170540"/>
                <a:gd name="connsiteY77" fmla="*/ 74010 h 113660"/>
                <a:gd name="connsiteX78" fmla="*/ 152774 w 170540"/>
                <a:gd name="connsiteY78" fmla="*/ 71823 h 113660"/>
                <a:gd name="connsiteX79" fmla="*/ 152069 w 170540"/>
                <a:gd name="connsiteY79" fmla="*/ 69777 h 113660"/>
                <a:gd name="connsiteX80" fmla="*/ 151364 w 170540"/>
                <a:gd name="connsiteY80" fmla="*/ 67660 h 113660"/>
                <a:gd name="connsiteX81" fmla="*/ 150447 w 170540"/>
                <a:gd name="connsiteY81" fmla="*/ 65614 h 113660"/>
                <a:gd name="connsiteX82" fmla="*/ 149531 w 170540"/>
                <a:gd name="connsiteY82" fmla="*/ 63709 h 113660"/>
                <a:gd name="connsiteX83" fmla="*/ 148614 w 170540"/>
                <a:gd name="connsiteY83" fmla="*/ 61734 h 113660"/>
                <a:gd name="connsiteX84" fmla="*/ 147627 w 170540"/>
                <a:gd name="connsiteY84" fmla="*/ 59899 h 113660"/>
                <a:gd name="connsiteX85" fmla="*/ 146499 w 170540"/>
                <a:gd name="connsiteY85" fmla="*/ 58135 h 113660"/>
                <a:gd name="connsiteX86" fmla="*/ 145301 w 170540"/>
                <a:gd name="connsiteY86" fmla="*/ 56442 h 113660"/>
                <a:gd name="connsiteX87" fmla="*/ 144102 w 170540"/>
                <a:gd name="connsiteY87" fmla="*/ 54749 h 113660"/>
                <a:gd name="connsiteX88" fmla="*/ 142692 w 170540"/>
                <a:gd name="connsiteY88" fmla="*/ 53126 h 113660"/>
                <a:gd name="connsiteX89" fmla="*/ 141282 w 170540"/>
                <a:gd name="connsiteY89" fmla="*/ 51715 h 113660"/>
                <a:gd name="connsiteX90" fmla="*/ 139731 w 170540"/>
                <a:gd name="connsiteY90" fmla="*/ 50163 h 113660"/>
                <a:gd name="connsiteX91" fmla="*/ 138110 w 170540"/>
                <a:gd name="connsiteY91" fmla="*/ 48752 h 113660"/>
                <a:gd name="connsiteX92" fmla="*/ 136347 w 170540"/>
                <a:gd name="connsiteY92" fmla="*/ 47482 h 113660"/>
                <a:gd name="connsiteX93" fmla="*/ 134514 w 170540"/>
                <a:gd name="connsiteY93" fmla="*/ 46212 h 113660"/>
                <a:gd name="connsiteX94" fmla="*/ 132540 w 170540"/>
                <a:gd name="connsiteY94" fmla="*/ 45013 h 113660"/>
                <a:gd name="connsiteX95" fmla="*/ 130425 w 170540"/>
                <a:gd name="connsiteY95" fmla="*/ 43884 h 113660"/>
                <a:gd name="connsiteX96" fmla="*/ 128169 w 170540"/>
                <a:gd name="connsiteY96" fmla="*/ 45436 h 113660"/>
                <a:gd name="connsiteX97" fmla="*/ 125913 w 170540"/>
                <a:gd name="connsiteY97" fmla="*/ 46988 h 113660"/>
                <a:gd name="connsiteX98" fmla="*/ 123657 w 170540"/>
                <a:gd name="connsiteY98" fmla="*/ 48470 h 113660"/>
                <a:gd name="connsiteX99" fmla="*/ 121401 w 170540"/>
                <a:gd name="connsiteY99" fmla="*/ 49810 h 113660"/>
                <a:gd name="connsiteX100" fmla="*/ 119145 w 170540"/>
                <a:gd name="connsiteY100" fmla="*/ 51221 h 113660"/>
                <a:gd name="connsiteX101" fmla="*/ 116819 w 170540"/>
                <a:gd name="connsiteY101" fmla="*/ 52421 h 113660"/>
                <a:gd name="connsiteX102" fmla="*/ 114563 w 170540"/>
                <a:gd name="connsiteY102" fmla="*/ 53620 h 113660"/>
                <a:gd name="connsiteX103" fmla="*/ 112377 w 170540"/>
                <a:gd name="connsiteY103" fmla="*/ 54749 h 113660"/>
                <a:gd name="connsiteX104" fmla="*/ 110121 w 170540"/>
                <a:gd name="connsiteY104" fmla="*/ 55807 h 113660"/>
                <a:gd name="connsiteX105" fmla="*/ 107865 w 170540"/>
                <a:gd name="connsiteY105" fmla="*/ 56866 h 113660"/>
                <a:gd name="connsiteX106" fmla="*/ 105609 w 170540"/>
                <a:gd name="connsiteY106" fmla="*/ 57712 h 113660"/>
                <a:gd name="connsiteX107" fmla="*/ 103424 w 170540"/>
                <a:gd name="connsiteY107" fmla="*/ 58629 h 113660"/>
                <a:gd name="connsiteX108" fmla="*/ 101168 w 170540"/>
                <a:gd name="connsiteY108" fmla="*/ 59476 h 113660"/>
                <a:gd name="connsiteX109" fmla="*/ 99053 w 170540"/>
                <a:gd name="connsiteY109" fmla="*/ 60252 h 113660"/>
                <a:gd name="connsiteX110" fmla="*/ 94682 w 170540"/>
                <a:gd name="connsiteY110" fmla="*/ 61593 h 113660"/>
                <a:gd name="connsiteX111" fmla="*/ 90381 w 170540"/>
                <a:gd name="connsiteY111" fmla="*/ 62792 h 113660"/>
                <a:gd name="connsiteX112" fmla="*/ 86151 w 170540"/>
                <a:gd name="connsiteY112" fmla="*/ 63780 h 113660"/>
                <a:gd name="connsiteX113" fmla="*/ 81992 w 170540"/>
                <a:gd name="connsiteY113" fmla="*/ 64556 h 113660"/>
                <a:gd name="connsiteX114" fmla="*/ 77903 w 170540"/>
                <a:gd name="connsiteY114" fmla="*/ 65261 h 113660"/>
                <a:gd name="connsiteX115" fmla="*/ 73884 w 170540"/>
                <a:gd name="connsiteY115" fmla="*/ 65684 h 113660"/>
                <a:gd name="connsiteX116" fmla="*/ 70007 w 170540"/>
                <a:gd name="connsiteY116" fmla="*/ 66037 h 113660"/>
                <a:gd name="connsiteX117" fmla="*/ 66129 w 170540"/>
                <a:gd name="connsiteY117" fmla="*/ 66249 h 113660"/>
                <a:gd name="connsiteX118" fmla="*/ 62463 w 170540"/>
                <a:gd name="connsiteY118" fmla="*/ 66249 h 113660"/>
                <a:gd name="connsiteX119" fmla="*/ 58868 w 170540"/>
                <a:gd name="connsiteY119" fmla="*/ 66249 h 113660"/>
                <a:gd name="connsiteX120" fmla="*/ 55413 w 170540"/>
                <a:gd name="connsiteY120" fmla="*/ 66108 h 113660"/>
                <a:gd name="connsiteX121" fmla="*/ 52029 w 170540"/>
                <a:gd name="connsiteY121" fmla="*/ 65896 h 113660"/>
                <a:gd name="connsiteX122" fmla="*/ 48786 w 170540"/>
                <a:gd name="connsiteY122" fmla="*/ 65543 h 113660"/>
                <a:gd name="connsiteX123" fmla="*/ 45755 w 170540"/>
                <a:gd name="connsiteY123" fmla="*/ 65120 h 113660"/>
                <a:gd name="connsiteX124" fmla="*/ 42864 w 170540"/>
                <a:gd name="connsiteY124" fmla="*/ 64767 h 113660"/>
                <a:gd name="connsiteX125" fmla="*/ 40044 w 170540"/>
                <a:gd name="connsiteY125" fmla="*/ 64273 h 113660"/>
                <a:gd name="connsiteX126" fmla="*/ 37436 w 170540"/>
                <a:gd name="connsiteY126" fmla="*/ 63709 h 113660"/>
                <a:gd name="connsiteX127" fmla="*/ 34968 w 170540"/>
                <a:gd name="connsiteY127" fmla="*/ 63215 h 113660"/>
                <a:gd name="connsiteX128" fmla="*/ 32712 w 170540"/>
                <a:gd name="connsiteY128" fmla="*/ 62651 h 113660"/>
                <a:gd name="connsiteX129" fmla="*/ 28764 w 170540"/>
                <a:gd name="connsiteY129" fmla="*/ 61522 h 113660"/>
                <a:gd name="connsiteX130" fmla="*/ 25521 w 170540"/>
                <a:gd name="connsiteY130" fmla="*/ 60534 h 113660"/>
                <a:gd name="connsiteX131" fmla="*/ 23124 w 170540"/>
                <a:gd name="connsiteY131" fmla="*/ 59687 h 113660"/>
                <a:gd name="connsiteX132" fmla="*/ 21926 w 170540"/>
                <a:gd name="connsiteY132" fmla="*/ 62086 h 113660"/>
                <a:gd name="connsiteX133" fmla="*/ 20868 w 170540"/>
                <a:gd name="connsiteY133" fmla="*/ 64697 h 113660"/>
                <a:gd name="connsiteX134" fmla="*/ 19881 w 170540"/>
                <a:gd name="connsiteY134" fmla="*/ 67307 h 113660"/>
                <a:gd name="connsiteX135" fmla="*/ 18965 w 170540"/>
                <a:gd name="connsiteY135" fmla="*/ 70059 h 113660"/>
                <a:gd name="connsiteX136" fmla="*/ 18189 w 170540"/>
                <a:gd name="connsiteY136" fmla="*/ 72881 h 113660"/>
                <a:gd name="connsiteX137" fmla="*/ 17484 w 170540"/>
                <a:gd name="connsiteY137" fmla="*/ 75915 h 113660"/>
                <a:gd name="connsiteX138" fmla="*/ 16779 w 170540"/>
                <a:gd name="connsiteY138" fmla="*/ 78948 h 113660"/>
                <a:gd name="connsiteX139" fmla="*/ 16145 w 170540"/>
                <a:gd name="connsiteY139" fmla="*/ 82123 h 113660"/>
                <a:gd name="connsiteX140" fmla="*/ 14946 w 170540"/>
                <a:gd name="connsiteY140" fmla="*/ 88614 h 113660"/>
                <a:gd name="connsiteX141" fmla="*/ 13748 w 170540"/>
                <a:gd name="connsiteY141" fmla="*/ 95528 h 113660"/>
                <a:gd name="connsiteX142" fmla="*/ 12479 w 170540"/>
                <a:gd name="connsiteY142" fmla="*/ 102795 h 113660"/>
                <a:gd name="connsiteX143" fmla="*/ 11844 w 170540"/>
                <a:gd name="connsiteY143" fmla="*/ 106535 h 113660"/>
                <a:gd name="connsiteX144" fmla="*/ 10998 w 170540"/>
                <a:gd name="connsiteY144" fmla="*/ 110415 h 113660"/>
                <a:gd name="connsiteX145" fmla="*/ 9800 w 170540"/>
                <a:gd name="connsiteY145" fmla="*/ 110627 h 113660"/>
                <a:gd name="connsiteX146" fmla="*/ 8601 w 170540"/>
                <a:gd name="connsiteY146" fmla="*/ 110909 h 113660"/>
                <a:gd name="connsiteX147" fmla="*/ 7473 w 170540"/>
                <a:gd name="connsiteY147" fmla="*/ 111191 h 113660"/>
                <a:gd name="connsiteX148" fmla="*/ 6345 w 170540"/>
                <a:gd name="connsiteY148" fmla="*/ 111614 h 113660"/>
                <a:gd name="connsiteX149" fmla="*/ 5217 w 170540"/>
                <a:gd name="connsiteY149" fmla="*/ 112108 h 113660"/>
                <a:gd name="connsiteX150" fmla="*/ 4159 w 170540"/>
                <a:gd name="connsiteY150" fmla="*/ 112602 h 113660"/>
                <a:gd name="connsiteX151" fmla="*/ 3102 w 170540"/>
                <a:gd name="connsiteY151" fmla="*/ 113096 h 113660"/>
                <a:gd name="connsiteX152" fmla="*/ 2045 w 170540"/>
                <a:gd name="connsiteY152" fmla="*/ 113660 h 113660"/>
                <a:gd name="connsiteX153" fmla="*/ 1410 w 170540"/>
                <a:gd name="connsiteY153" fmla="*/ 109286 h 113660"/>
                <a:gd name="connsiteX154" fmla="*/ 1128 w 170540"/>
                <a:gd name="connsiteY154" fmla="*/ 106464 h 113660"/>
                <a:gd name="connsiteX155" fmla="*/ 705 w 170540"/>
                <a:gd name="connsiteY155" fmla="*/ 103289 h 113660"/>
                <a:gd name="connsiteX156" fmla="*/ 423 w 170540"/>
                <a:gd name="connsiteY156" fmla="*/ 99832 h 113660"/>
                <a:gd name="connsiteX157" fmla="*/ 211 w 170540"/>
                <a:gd name="connsiteY157" fmla="*/ 96093 h 113660"/>
                <a:gd name="connsiteX158" fmla="*/ 70 w 170540"/>
                <a:gd name="connsiteY158" fmla="*/ 92071 h 113660"/>
                <a:gd name="connsiteX159" fmla="*/ 0 w 170540"/>
                <a:gd name="connsiteY159" fmla="*/ 87908 h 113660"/>
                <a:gd name="connsiteX160" fmla="*/ 70 w 170540"/>
                <a:gd name="connsiteY160" fmla="*/ 83464 h 113660"/>
                <a:gd name="connsiteX161" fmla="*/ 282 w 170540"/>
                <a:gd name="connsiteY161" fmla="*/ 78878 h 113660"/>
                <a:gd name="connsiteX162" fmla="*/ 705 w 170540"/>
                <a:gd name="connsiteY162" fmla="*/ 74151 h 113660"/>
                <a:gd name="connsiteX163" fmla="*/ 1269 w 170540"/>
                <a:gd name="connsiteY163" fmla="*/ 69353 h 113660"/>
                <a:gd name="connsiteX164" fmla="*/ 1551 w 170540"/>
                <a:gd name="connsiteY164" fmla="*/ 66955 h 113660"/>
                <a:gd name="connsiteX165" fmla="*/ 2045 w 170540"/>
                <a:gd name="connsiteY165" fmla="*/ 64415 h 113660"/>
                <a:gd name="connsiteX166" fmla="*/ 2467 w 170540"/>
                <a:gd name="connsiteY166" fmla="*/ 62016 h 113660"/>
                <a:gd name="connsiteX167" fmla="*/ 3032 w 170540"/>
                <a:gd name="connsiteY167" fmla="*/ 59476 h 113660"/>
                <a:gd name="connsiteX168" fmla="*/ 3666 w 170540"/>
                <a:gd name="connsiteY168" fmla="*/ 57077 h 113660"/>
                <a:gd name="connsiteX169" fmla="*/ 4301 w 170540"/>
                <a:gd name="connsiteY169" fmla="*/ 54608 h 113660"/>
                <a:gd name="connsiteX170" fmla="*/ 5076 w 170540"/>
                <a:gd name="connsiteY170" fmla="*/ 52138 h 113660"/>
                <a:gd name="connsiteX171" fmla="*/ 5852 w 170540"/>
                <a:gd name="connsiteY171" fmla="*/ 49669 h 113660"/>
                <a:gd name="connsiteX172" fmla="*/ 6768 w 170540"/>
                <a:gd name="connsiteY172" fmla="*/ 47270 h 113660"/>
                <a:gd name="connsiteX173" fmla="*/ 7685 w 170540"/>
                <a:gd name="connsiteY173" fmla="*/ 44801 h 113660"/>
                <a:gd name="connsiteX174" fmla="*/ 8742 w 170540"/>
                <a:gd name="connsiteY174" fmla="*/ 42473 h 113660"/>
                <a:gd name="connsiteX175" fmla="*/ 9870 w 170540"/>
                <a:gd name="connsiteY175" fmla="*/ 40074 h 113660"/>
                <a:gd name="connsiteX176" fmla="*/ 11069 w 170540"/>
                <a:gd name="connsiteY176" fmla="*/ 37746 h 113660"/>
                <a:gd name="connsiteX177" fmla="*/ 12408 w 170540"/>
                <a:gd name="connsiteY177" fmla="*/ 35488 h 113660"/>
                <a:gd name="connsiteX178" fmla="*/ 13748 w 170540"/>
                <a:gd name="connsiteY178" fmla="*/ 33231 h 113660"/>
                <a:gd name="connsiteX179" fmla="*/ 15228 w 170540"/>
                <a:gd name="connsiteY179" fmla="*/ 30973 h 113660"/>
                <a:gd name="connsiteX180" fmla="*/ 16779 w 170540"/>
                <a:gd name="connsiteY180" fmla="*/ 28786 h 113660"/>
                <a:gd name="connsiteX181" fmla="*/ 18471 w 170540"/>
                <a:gd name="connsiteY181" fmla="*/ 26598 h 113660"/>
                <a:gd name="connsiteX182" fmla="*/ 20234 w 170540"/>
                <a:gd name="connsiteY182" fmla="*/ 24552 h 113660"/>
                <a:gd name="connsiteX183" fmla="*/ 22137 w 170540"/>
                <a:gd name="connsiteY183" fmla="*/ 22577 h 113660"/>
                <a:gd name="connsiteX184" fmla="*/ 24041 w 170540"/>
                <a:gd name="connsiteY184" fmla="*/ 20531 h 113660"/>
                <a:gd name="connsiteX185" fmla="*/ 26155 w 170540"/>
                <a:gd name="connsiteY185" fmla="*/ 18697 h 113660"/>
                <a:gd name="connsiteX186" fmla="*/ 28412 w 170540"/>
                <a:gd name="connsiteY186" fmla="*/ 16862 h 113660"/>
                <a:gd name="connsiteX187" fmla="*/ 30668 w 170540"/>
                <a:gd name="connsiteY187" fmla="*/ 15028 h 113660"/>
                <a:gd name="connsiteX188" fmla="*/ 33206 w 170540"/>
                <a:gd name="connsiteY188" fmla="*/ 13335 h 113660"/>
                <a:gd name="connsiteX189" fmla="*/ 35673 w 170540"/>
                <a:gd name="connsiteY189" fmla="*/ 11853 h 113660"/>
                <a:gd name="connsiteX190" fmla="*/ 38352 w 170540"/>
                <a:gd name="connsiteY190" fmla="*/ 10301 h 113660"/>
                <a:gd name="connsiteX191" fmla="*/ 41172 w 170540"/>
                <a:gd name="connsiteY191" fmla="*/ 8819 h 113660"/>
                <a:gd name="connsiteX192" fmla="*/ 44063 w 170540"/>
                <a:gd name="connsiteY192" fmla="*/ 7479 h 113660"/>
                <a:gd name="connsiteX193" fmla="*/ 47094 w 170540"/>
                <a:gd name="connsiteY193" fmla="*/ 6279 h 113660"/>
                <a:gd name="connsiteX194" fmla="*/ 50337 w 170540"/>
                <a:gd name="connsiteY194" fmla="*/ 5151 h 113660"/>
                <a:gd name="connsiteX195" fmla="*/ 53651 w 170540"/>
                <a:gd name="connsiteY195" fmla="*/ 4092 h 113660"/>
                <a:gd name="connsiteX196" fmla="*/ 57105 w 170540"/>
                <a:gd name="connsiteY196" fmla="*/ 3104 h 113660"/>
                <a:gd name="connsiteX197" fmla="*/ 60771 w 170540"/>
                <a:gd name="connsiteY197" fmla="*/ 2328 h 113660"/>
                <a:gd name="connsiteX198" fmla="*/ 64508 w 170540"/>
                <a:gd name="connsiteY198" fmla="*/ 1693 h 113660"/>
                <a:gd name="connsiteX199" fmla="*/ 68385 w 170540"/>
                <a:gd name="connsiteY199" fmla="*/ 988 h 113660"/>
                <a:gd name="connsiteX200" fmla="*/ 72404 w 170540"/>
                <a:gd name="connsiteY200" fmla="*/ 635 h 113660"/>
                <a:gd name="connsiteX201" fmla="*/ 76634 w 170540"/>
                <a:gd name="connsiteY201" fmla="*/ 212 h 113660"/>
                <a:gd name="connsiteX202" fmla="*/ 80934 w 170540"/>
                <a:gd name="connsiteY202" fmla="*/ 71 h 113660"/>
                <a:gd name="connsiteX203" fmla="*/ 85517 w 170540"/>
                <a:gd name="connsiteY203" fmla="*/ 0 h 1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170540" h="113660">
                  <a:moveTo>
                    <a:pt x="85517" y="0"/>
                  </a:moveTo>
                  <a:lnTo>
                    <a:pt x="90029" y="71"/>
                  </a:lnTo>
                  <a:lnTo>
                    <a:pt x="94400" y="282"/>
                  </a:lnTo>
                  <a:lnTo>
                    <a:pt x="98700" y="776"/>
                  </a:lnTo>
                  <a:lnTo>
                    <a:pt x="102860" y="1341"/>
                  </a:lnTo>
                  <a:lnTo>
                    <a:pt x="107019" y="2046"/>
                  </a:lnTo>
                  <a:lnTo>
                    <a:pt x="110897" y="2963"/>
                  </a:lnTo>
                  <a:lnTo>
                    <a:pt x="114633" y="4022"/>
                  </a:lnTo>
                  <a:lnTo>
                    <a:pt x="118299" y="5151"/>
                  </a:lnTo>
                  <a:lnTo>
                    <a:pt x="121683" y="6420"/>
                  </a:lnTo>
                  <a:lnTo>
                    <a:pt x="124926" y="7902"/>
                  </a:lnTo>
                  <a:lnTo>
                    <a:pt x="126336" y="8607"/>
                  </a:lnTo>
                  <a:lnTo>
                    <a:pt x="127887" y="9384"/>
                  </a:lnTo>
                  <a:lnTo>
                    <a:pt x="129227" y="10230"/>
                  </a:lnTo>
                  <a:lnTo>
                    <a:pt x="130637" y="11006"/>
                  </a:lnTo>
                  <a:lnTo>
                    <a:pt x="131906" y="11924"/>
                  </a:lnTo>
                  <a:lnTo>
                    <a:pt x="133104" y="12770"/>
                  </a:lnTo>
                  <a:lnTo>
                    <a:pt x="134303" y="13687"/>
                  </a:lnTo>
                  <a:lnTo>
                    <a:pt x="135360" y="14604"/>
                  </a:lnTo>
                  <a:lnTo>
                    <a:pt x="136418" y="15522"/>
                  </a:lnTo>
                  <a:lnTo>
                    <a:pt x="137405" y="16510"/>
                  </a:lnTo>
                  <a:lnTo>
                    <a:pt x="138251" y="17568"/>
                  </a:lnTo>
                  <a:lnTo>
                    <a:pt x="139097" y="18555"/>
                  </a:lnTo>
                  <a:lnTo>
                    <a:pt x="140859" y="18626"/>
                  </a:lnTo>
                  <a:lnTo>
                    <a:pt x="142551" y="18838"/>
                  </a:lnTo>
                  <a:lnTo>
                    <a:pt x="144173" y="19190"/>
                  </a:lnTo>
                  <a:lnTo>
                    <a:pt x="145794" y="19543"/>
                  </a:lnTo>
                  <a:lnTo>
                    <a:pt x="147275" y="20037"/>
                  </a:lnTo>
                  <a:lnTo>
                    <a:pt x="148755" y="20601"/>
                  </a:lnTo>
                  <a:lnTo>
                    <a:pt x="150095" y="21377"/>
                  </a:lnTo>
                  <a:lnTo>
                    <a:pt x="151505" y="22154"/>
                  </a:lnTo>
                  <a:lnTo>
                    <a:pt x="152703" y="23071"/>
                  </a:lnTo>
                  <a:lnTo>
                    <a:pt x="153972" y="23988"/>
                  </a:lnTo>
                  <a:lnTo>
                    <a:pt x="155100" y="24976"/>
                  </a:lnTo>
                  <a:lnTo>
                    <a:pt x="156228" y="26104"/>
                  </a:lnTo>
                  <a:lnTo>
                    <a:pt x="157286" y="27304"/>
                  </a:lnTo>
                  <a:lnTo>
                    <a:pt x="158343" y="28645"/>
                  </a:lnTo>
                  <a:lnTo>
                    <a:pt x="159330" y="29914"/>
                  </a:lnTo>
                  <a:lnTo>
                    <a:pt x="160176" y="31255"/>
                  </a:lnTo>
                  <a:lnTo>
                    <a:pt x="161093" y="32737"/>
                  </a:lnTo>
                  <a:lnTo>
                    <a:pt x="161868" y="34289"/>
                  </a:lnTo>
                  <a:lnTo>
                    <a:pt x="162644" y="35841"/>
                  </a:lnTo>
                  <a:lnTo>
                    <a:pt x="163349" y="37463"/>
                  </a:lnTo>
                  <a:lnTo>
                    <a:pt x="164054" y="39086"/>
                  </a:lnTo>
                  <a:lnTo>
                    <a:pt x="164688" y="40850"/>
                  </a:lnTo>
                  <a:lnTo>
                    <a:pt x="165252" y="42614"/>
                  </a:lnTo>
                  <a:lnTo>
                    <a:pt x="165816" y="44448"/>
                  </a:lnTo>
                  <a:lnTo>
                    <a:pt x="166874" y="48117"/>
                  </a:lnTo>
                  <a:lnTo>
                    <a:pt x="167790" y="51927"/>
                  </a:lnTo>
                  <a:lnTo>
                    <a:pt x="168495" y="55878"/>
                  </a:lnTo>
                  <a:lnTo>
                    <a:pt x="169059" y="59899"/>
                  </a:lnTo>
                  <a:lnTo>
                    <a:pt x="169553" y="63921"/>
                  </a:lnTo>
                  <a:lnTo>
                    <a:pt x="169976" y="67942"/>
                  </a:lnTo>
                  <a:lnTo>
                    <a:pt x="170187" y="72105"/>
                  </a:lnTo>
                  <a:lnTo>
                    <a:pt x="170328" y="76126"/>
                  </a:lnTo>
                  <a:lnTo>
                    <a:pt x="170540" y="80148"/>
                  </a:lnTo>
                  <a:lnTo>
                    <a:pt x="170540" y="84028"/>
                  </a:lnTo>
                  <a:lnTo>
                    <a:pt x="170399" y="87838"/>
                  </a:lnTo>
                  <a:lnTo>
                    <a:pt x="170328" y="91507"/>
                  </a:lnTo>
                  <a:lnTo>
                    <a:pt x="170046" y="98491"/>
                  </a:lnTo>
                  <a:lnTo>
                    <a:pt x="169623" y="104488"/>
                  </a:lnTo>
                  <a:lnTo>
                    <a:pt x="169200" y="109709"/>
                  </a:lnTo>
                  <a:lnTo>
                    <a:pt x="168707" y="113519"/>
                  </a:lnTo>
                  <a:lnTo>
                    <a:pt x="167790" y="112955"/>
                  </a:lnTo>
                  <a:lnTo>
                    <a:pt x="166733" y="112531"/>
                  </a:lnTo>
                  <a:lnTo>
                    <a:pt x="165675" y="112038"/>
                  </a:lnTo>
                  <a:lnTo>
                    <a:pt x="164618" y="111614"/>
                  </a:lnTo>
                  <a:lnTo>
                    <a:pt x="163490" y="111191"/>
                  </a:lnTo>
                  <a:lnTo>
                    <a:pt x="162362" y="110909"/>
                  </a:lnTo>
                  <a:lnTo>
                    <a:pt x="161163" y="110556"/>
                  </a:lnTo>
                  <a:lnTo>
                    <a:pt x="160035" y="110415"/>
                  </a:lnTo>
                  <a:lnTo>
                    <a:pt x="158343" y="99056"/>
                  </a:lnTo>
                  <a:lnTo>
                    <a:pt x="157568" y="93623"/>
                  </a:lnTo>
                  <a:lnTo>
                    <a:pt x="156651" y="88403"/>
                  </a:lnTo>
                  <a:lnTo>
                    <a:pt x="155735" y="83393"/>
                  </a:lnTo>
                  <a:lnTo>
                    <a:pt x="154607" y="78596"/>
                  </a:lnTo>
                  <a:lnTo>
                    <a:pt x="154043" y="76267"/>
                  </a:lnTo>
                  <a:lnTo>
                    <a:pt x="153408" y="74010"/>
                  </a:lnTo>
                  <a:lnTo>
                    <a:pt x="152774" y="71823"/>
                  </a:lnTo>
                  <a:lnTo>
                    <a:pt x="152069" y="69777"/>
                  </a:lnTo>
                  <a:lnTo>
                    <a:pt x="151364" y="67660"/>
                  </a:lnTo>
                  <a:lnTo>
                    <a:pt x="150447" y="65614"/>
                  </a:lnTo>
                  <a:lnTo>
                    <a:pt x="149531" y="63709"/>
                  </a:lnTo>
                  <a:lnTo>
                    <a:pt x="148614" y="61734"/>
                  </a:lnTo>
                  <a:lnTo>
                    <a:pt x="147627" y="59899"/>
                  </a:lnTo>
                  <a:lnTo>
                    <a:pt x="146499" y="58135"/>
                  </a:lnTo>
                  <a:lnTo>
                    <a:pt x="145301" y="56442"/>
                  </a:lnTo>
                  <a:lnTo>
                    <a:pt x="144102" y="54749"/>
                  </a:lnTo>
                  <a:lnTo>
                    <a:pt x="142692" y="53126"/>
                  </a:lnTo>
                  <a:lnTo>
                    <a:pt x="141282" y="51715"/>
                  </a:lnTo>
                  <a:lnTo>
                    <a:pt x="139731" y="50163"/>
                  </a:lnTo>
                  <a:lnTo>
                    <a:pt x="138110" y="48752"/>
                  </a:lnTo>
                  <a:lnTo>
                    <a:pt x="136347" y="47482"/>
                  </a:lnTo>
                  <a:lnTo>
                    <a:pt x="134514" y="46212"/>
                  </a:lnTo>
                  <a:lnTo>
                    <a:pt x="132540" y="45013"/>
                  </a:lnTo>
                  <a:lnTo>
                    <a:pt x="130425" y="43884"/>
                  </a:lnTo>
                  <a:lnTo>
                    <a:pt x="128169" y="45436"/>
                  </a:lnTo>
                  <a:lnTo>
                    <a:pt x="125913" y="46988"/>
                  </a:lnTo>
                  <a:lnTo>
                    <a:pt x="123657" y="48470"/>
                  </a:lnTo>
                  <a:lnTo>
                    <a:pt x="121401" y="49810"/>
                  </a:lnTo>
                  <a:lnTo>
                    <a:pt x="119145" y="51221"/>
                  </a:lnTo>
                  <a:lnTo>
                    <a:pt x="116819" y="52421"/>
                  </a:lnTo>
                  <a:lnTo>
                    <a:pt x="114563" y="53620"/>
                  </a:lnTo>
                  <a:lnTo>
                    <a:pt x="112377" y="54749"/>
                  </a:lnTo>
                  <a:lnTo>
                    <a:pt x="110121" y="55807"/>
                  </a:lnTo>
                  <a:lnTo>
                    <a:pt x="107865" y="56866"/>
                  </a:lnTo>
                  <a:lnTo>
                    <a:pt x="105609" y="57712"/>
                  </a:lnTo>
                  <a:lnTo>
                    <a:pt x="103424" y="58629"/>
                  </a:lnTo>
                  <a:lnTo>
                    <a:pt x="101168" y="59476"/>
                  </a:lnTo>
                  <a:lnTo>
                    <a:pt x="99053" y="60252"/>
                  </a:lnTo>
                  <a:lnTo>
                    <a:pt x="94682" y="61593"/>
                  </a:lnTo>
                  <a:lnTo>
                    <a:pt x="90381" y="62792"/>
                  </a:lnTo>
                  <a:lnTo>
                    <a:pt x="86151" y="63780"/>
                  </a:lnTo>
                  <a:lnTo>
                    <a:pt x="81992" y="64556"/>
                  </a:lnTo>
                  <a:lnTo>
                    <a:pt x="77903" y="65261"/>
                  </a:lnTo>
                  <a:lnTo>
                    <a:pt x="73884" y="65684"/>
                  </a:lnTo>
                  <a:lnTo>
                    <a:pt x="70007" y="66037"/>
                  </a:lnTo>
                  <a:lnTo>
                    <a:pt x="66129" y="66249"/>
                  </a:lnTo>
                  <a:lnTo>
                    <a:pt x="62463" y="66249"/>
                  </a:lnTo>
                  <a:lnTo>
                    <a:pt x="58868" y="66249"/>
                  </a:lnTo>
                  <a:lnTo>
                    <a:pt x="55413" y="66108"/>
                  </a:lnTo>
                  <a:lnTo>
                    <a:pt x="52029" y="65896"/>
                  </a:lnTo>
                  <a:lnTo>
                    <a:pt x="48786" y="65543"/>
                  </a:lnTo>
                  <a:lnTo>
                    <a:pt x="45755" y="65120"/>
                  </a:lnTo>
                  <a:lnTo>
                    <a:pt x="42864" y="64767"/>
                  </a:lnTo>
                  <a:lnTo>
                    <a:pt x="40044" y="64273"/>
                  </a:lnTo>
                  <a:lnTo>
                    <a:pt x="37436" y="63709"/>
                  </a:lnTo>
                  <a:lnTo>
                    <a:pt x="34968" y="63215"/>
                  </a:lnTo>
                  <a:lnTo>
                    <a:pt x="32712" y="62651"/>
                  </a:lnTo>
                  <a:lnTo>
                    <a:pt x="28764" y="61522"/>
                  </a:lnTo>
                  <a:lnTo>
                    <a:pt x="25521" y="60534"/>
                  </a:lnTo>
                  <a:lnTo>
                    <a:pt x="23124" y="59687"/>
                  </a:lnTo>
                  <a:lnTo>
                    <a:pt x="21926" y="62086"/>
                  </a:lnTo>
                  <a:lnTo>
                    <a:pt x="20868" y="64697"/>
                  </a:lnTo>
                  <a:lnTo>
                    <a:pt x="19881" y="67307"/>
                  </a:lnTo>
                  <a:lnTo>
                    <a:pt x="18965" y="70059"/>
                  </a:lnTo>
                  <a:lnTo>
                    <a:pt x="18189" y="72881"/>
                  </a:lnTo>
                  <a:lnTo>
                    <a:pt x="17484" y="75915"/>
                  </a:lnTo>
                  <a:lnTo>
                    <a:pt x="16779" y="78948"/>
                  </a:lnTo>
                  <a:lnTo>
                    <a:pt x="16145" y="82123"/>
                  </a:lnTo>
                  <a:lnTo>
                    <a:pt x="14946" y="88614"/>
                  </a:lnTo>
                  <a:lnTo>
                    <a:pt x="13748" y="95528"/>
                  </a:lnTo>
                  <a:lnTo>
                    <a:pt x="12479" y="102795"/>
                  </a:lnTo>
                  <a:lnTo>
                    <a:pt x="11844" y="106535"/>
                  </a:lnTo>
                  <a:lnTo>
                    <a:pt x="10998" y="110415"/>
                  </a:lnTo>
                  <a:lnTo>
                    <a:pt x="9800" y="110627"/>
                  </a:lnTo>
                  <a:lnTo>
                    <a:pt x="8601" y="110909"/>
                  </a:lnTo>
                  <a:lnTo>
                    <a:pt x="7473" y="111191"/>
                  </a:lnTo>
                  <a:lnTo>
                    <a:pt x="6345" y="111614"/>
                  </a:lnTo>
                  <a:lnTo>
                    <a:pt x="5217" y="112108"/>
                  </a:lnTo>
                  <a:lnTo>
                    <a:pt x="4159" y="112602"/>
                  </a:lnTo>
                  <a:lnTo>
                    <a:pt x="3102" y="113096"/>
                  </a:lnTo>
                  <a:lnTo>
                    <a:pt x="2045" y="113660"/>
                  </a:lnTo>
                  <a:lnTo>
                    <a:pt x="1410" y="109286"/>
                  </a:lnTo>
                  <a:lnTo>
                    <a:pt x="1128" y="106464"/>
                  </a:lnTo>
                  <a:lnTo>
                    <a:pt x="705" y="103289"/>
                  </a:lnTo>
                  <a:lnTo>
                    <a:pt x="423" y="99832"/>
                  </a:lnTo>
                  <a:lnTo>
                    <a:pt x="211" y="96093"/>
                  </a:lnTo>
                  <a:lnTo>
                    <a:pt x="70" y="92071"/>
                  </a:lnTo>
                  <a:lnTo>
                    <a:pt x="0" y="87908"/>
                  </a:lnTo>
                  <a:lnTo>
                    <a:pt x="70" y="83464"/>
                  </a:lnTo>
                  <a:lnTo>
                    <a:pt x="282" y="78878"/>
                  </a:lnTo>
                  <a:lnTo>
                    <a:pt x="705" y="74151"/>
                  </a:lnTo>
                  <a:lnTo>
                    <a:pt x="1269" y="69353"/>
                  </a:lnTo>
                  <a:lnTo>
                    <a:pt x="1551" y="66955"/>
                  </a:lnTo>
                  <a:lnTo>
                    <a:pt x="2045" y="64415"/>
                  </a:lnTo>
                  <a:lnTo>
                    <a:pt x="2467" y="62016"/>
                  </a:lnTo>
                  <a:lnTo>
                    <a:pt x="3032" y="59476"/>
                  </a:lnTo>
                  <a:lnTo>
                    <a:pt x="3666" y="57077"/>
                  </a:lnTo>
                  <a:lnTo>
                    <a:pt x="4301" y="54608"/>
                  </a:lnTo>
                  <a:lnTo>
                    <a:pt x="5076" y="52138"/>
                  </a:lnTo>
                  <a:lnTo>
                    <a:pt x="5852" y="49669"/>
                  </a:lnTo>
                  <a:lnTo>
                    <a:pt x="6768" y="47270"/>
                  </a:lnTo>
                  <a:lnTo>
                    <a:pt x="7685" y="44801"/>
                  </a:lnTo>
                  <a:lnTo>
                    <a:pt x="8742" y="42473"/>
                  </a:lnTo>
                  <a:lnTo>
                    <a:pt x="9870" y="40074"/>
                  </a:lnTo>
                  <a:lnTo>
                    <a:pt x="11069" y="37746"/>
                  </a:lnTo>
                  <a:lnTo>
                    <a:pt x="12408" y="35488"/>
                  </a:lnTo>
                  <a:lnTo>
                    <a:pt x="13748" y="33231"/>
                  </a:lnTo>
                  <a:lnTo>
                    <a:pt x="15228" y="30973"/>
                  </a:lnTo>
                  <a:lnTo>
                    <a:pt x="16779" y="28786"/>
                  </a:lnTo>
                  <a:lnTo>
                    <a:pt x="18471" y="26598"/>
                  </a:lnTo>
                  <a:lnTo>
                    <a:pt x="20234" y="24552"/>
                  </a:lnTo>
                  <a:lnTo>
                    <a:pt x="22137" y="22577"/>
                  </a:lnTo>
                  <a:lnTo>
                    <a:pt x="24041" y="20531"/>
                  </a:lnTo>
                  <a:lnTo>
                    <a:pt x="26155" y="18697"/>
                  </a:lnTo>
                  <a:lnTo>
                    <a:pt x="28412" y="16862"/>
                  </a:lnTo>
                  <a:lnTo>
                    <a:pt x="30668" y="15028"/>
                  </a:lnTo>
                  <a:lnTo>
                    <a:pt x="33206" y="13335"/>
                  </a:lnTo>
                  <a:lnTo>
                    <a:pt x="35673" y="11853"/>
                  </a:lnTo>
                  <a:lnTo>
                    <a:pt x="38352" y="10301"/>
                  </a:lnTo>
                  <a:lnTo>
                    <a:pt x="41172" y="8819"/>
                  </a:lnTo>
                  <a:lnTo>
                    <a:pt x="44063" y="7479"/>
                  </a:lnTo>
                  <a:lnTo>
                    <a:pt x="47094" y="6279"/>
                  </a:lnTo>
                  <a:lnTo>
                    <a:pt x="50337" y="5151"/>
                  </a:lnTo>
                  <a:lnTo>
                    <a:pt x="53651" y="4092"/>
                  </a:lnTo>
                  <a:lnTo>
                    <a:pt x="57105" y="3104"/>
                  </a:lnTo>
                  <a:lnTo>
                    <a:pt x="60771" y="2328"/>
                  </a:lnTo>
                  <a:lnTo>
                    <a:pt x="64508" y="1693"/>
                  </a:lnTo>
                  <a:lnTo>
                    <a:pt x="68385" y="988"/>
                  </a:lnTo>
                  <a:lnTo>
                    <a:pt x="72404" y="635"/>
                  </a:lnTo>
                  <a:lnTo>
                    <a:pt x="76634" y="212"/>
                  </a:lnTo>
                  <a:lnTo>
                    <a:pt x="80934" y="71"/>
                  </a:lnTo>
                  <a:lnTo>
                    <a:pt x="85517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2" name="任意多边形 41"/>
            <p:cNvSpPr>
              <a:spLocks noChangeArrowheads="1"/>
            </p:cNvSpPr>
            <p:nvPr userDrawn="1"/>
          </p:nvSpPr>
          <p:spPr bwMode="auto">
            <a:xfrm>
              <a:off x="1278092" y="1869012"/>
              <a:ext cx="180920" cy="190257"/>
            </a:xfrm>
            <a:custGeom>
              <a:avLst/>
              <a:gdLst>
                <a:gd name="connsiteX0" fmla="*/ 134842 w 180920"/>
                <a:gd name="connsiteY0" fmla="*/ 0 h 190257"/>
                <a:gd name="connsiteX1" fmla="*/ 136821 w 180920"/>
                <a:gd name="connsiteY1" fmla="*/ 1059 h 190257"/>
                <a:gd name="connsiteX2" fmla="*/ 138658 w 180920"/>
                <a:gd name="connsiteY2" fmla="*/ 2259 h 190257"/>
                <a:gd name="connsiteX3" fmla="*/ 140425 w 180920"/>
                <a:gd name="connsiteY3" fmla="*/ 3459 h 190257"/>
                <a:gd name="connsiteX4" fmla="*/ 142050 w 180920"/>
                <a:gd name="connsiteY4" fmla="*/ 4730 h 190257"/>
                <a:gd name="connsiteX5" fmla="*/ 143535 w 180920"/>
                <a:gd name="connsiteY5" fmla="*/ 6071 h 190257"/>
                <a:gd name="connsiteX6" fmla="*/ 144948 w 180920"/>
                <a:gd name="connsiteY6" fmla="*/ 7412 h 190257"/>
                <a:gd name="connsiteX7" fmla="*/ 146220 w 180920"/>
                <a:gd name="connsiteY7" fmla="*/ 8966 h 190257"/>
                <a:gd name="connsiteX8" fmla="*/ 147492 w 180920"/>
                <a:gd name="connsiteY8" fmla="*/ 10519 h 190257"/>
                <a:gd name="connsiteX9" fmla="*/ 148482 w 180920"/>
                <a:gd name="connsiteY9" fmla="*/ 12072 h 190257"/>
                <a:gd name="connsiteX10" fmla="*/ 149542 w 180920"/>
                <a:gd name="connsiteY10" fmla="*/ 13766 h 190257"/>
                <a:gd name="connsiteX11" fmla="*/ 150531 w 180920"/>
                <a:gd name="connsiteY11" fmla="*/ 15461 h 190257"/>
                <a:gd name="connsiteX12" fmla="*/ 151450 w 180920"/>
                <a:gd name="connsiteY12" fmla="*/ 17226 h 190257"/>
                <a:gd name="connsiteX13" fmla="*/ 152227 w 180920"/>
                <a:gd name="connsiteY13" fmla="*/ 19061 h 190257"/>
                <a:gd name="connsiteX14" fmla="*/ 152934 w 180920"/>
                <a:gd name="connsiteY14" fmla="*/ 20896 h 190257"/>
                <a:gd name="connsiteX15" fmla="*/ 153711 w 180920"/>
                <a:gd name="connsiteY15" fmla="*/ 22873 h 190257"/>
                <a:gd name="connsiteX16" fmla="*/ 154277 w 180920"/>
                <a:gd name="connsiteY16" fmla="*/ 24850 h 190257"/>
                <a:gd name="connsiteX17" fmla="*/ 154913 w 180920"/>
                <a:gd name="connsiteY17" fmla="*/ 26897 h 190257"/>
                <a:gd name="connsiteX18" fmla="*/ 155478 w 180920"/>
                <a:gd name="connsiteY18" fmla="*/ 29015 h 190257"/>
                <a:gd name="connsiteX19" fmla="*/ 156468 w 180920"/>
                <a:gd name="connsiteY19" fmla="*/ 33322 h 190257"/>
                <a:gd name="connsiteX20" fmla="*/ 157386 w 180920"/>
                <a:gd name="connsiteY20" fmla="*/ 37981 h 190257"/>
                <a:gd name="connsiteX21" fmla="*/ 158234 w 180920"/>
                <a:gd name="connsiteY21" fmla="*/ 42711 h 190257"/>
                <a:gd name="connsiteX22" fmla="*/ 160001 w 180920"/>
                <a:gd name="connsiteY22" fmla="*/ 52877 h 190257"/>
                <a:gd name="connsiteX23" fmla="*/ 160991 w 180920"/>
                <a:gd name="connsiteY23" fmla="*/ 58242 h 190257"/>
                <a:gd name="connsiteX24" fmla="*/ 161980 w 180920"/>
                <a:gd name="connsiteY24" fmla="*/ 63748 h 190257"/>
                <a:gd name="connsiteX25" fmla="*/ 163818 w 180920"/>
                <a:gd name="connsiteY25" fmla="*/ 64172 h 190257"/>
                <a:gd name="connsiteX26" fmla="*/ 165584 w 180920"/>
                <a:gd name="connsiteY26" fmla="*/ 64596 h 190257"/>
                <a:gd name="connsiteX27" fmla="*/ 167280 w 180920"/>
                <a:gd name="connsiteY27" fmla="*/ 65231 h 190257"/>
                <a:gd name="connsiteX28" fmla="*/ 168906 w 180920"/>
                <a:gd name="connsiteY28" fmla="*/ 65866 h 190257"/>
                <a:gd name="connsiteX29" fmla="*/ 170390 w 180920"/>
                <a:gd name="connsiteY29" fmla="*/ 66713 h 190257"/>
                <a:gd name="connsiteX30" fmla="*/ 171874 w 180920"/>
                <a:gd name="connsiteY30" fmla="*/ 67561 h 190257"/>
                <a:gd name="connsiteX31" fmla="*/ 173217 w 180920"/>
                <a:gd name="connsiteY31" fmla="*/ 68620 h 190257"/>
                <a:gd name="connsiteX32" fmla="*/ 174418 w 180920"/>
                <a:gd name="connsiteY32" fmla="*/ 69678 h 190257"/>
                <a:gd name="connsiteX33" fmla="*/ 175691 w 180920"/>
                <a:gd name="connsiteY33" fmla="*/ 70879 h 190257"/>
                <a:gd name="connsiteX34" fmla="*/ 176821 w 180920"/>
                <a:gd name="connsiteY34" fmla="*/ 72079 h 190257"/>
                <a:gd name="connsiteX35" fmla="*/ 177740 w 180920"/>
                <a:gd name="connsiteY35" fmla="*/ 73491 h 190257"/>
                <a:gd name="connsiteX36" fmla="*/ 178588 w 180920"/>
                <a:gd name="connsiteY36" fmla="*/ 74832 h 190257"/>
                <a:gd name="connsiteX37" fmla="*/ 179295 w 180920"/>
                <a:gd name="connsiteY37" fmla="*/ 76315 h 190257"/>
                <a:gd name="connsiteX38" fmla="*/ 179931 w 180920"/>
                <a:gd name="connsiteY38" fmla="*/ 77797 h 190257"/>
                <a:gd name="connsiteX39" fmla="*/ 180355 w 180920"/>
                <a:gd name="connsiteY39" fmla="*/ 79421 h 190257"/>
                <a:gd name="connsiteX40" fmla="*/ 180708 w 180920"/>
                <a:gd name="connsiteY40" fmla="*/ 81115 h 190257"/>
                <a:gd name="connsiteX41" fmla="*/ 180920 w 180920"/>
                <a:gd name="connsiteY41" fmla="*/ 82810 h 190257"/>
                <a:gd name="connsiteX42" fmla="*/ 180920 w 180920"/>
                <a:gd name="connsiteY42" fmla="*/ 84574 h 190257"/>
                <a:gd name="connsiteX43" fmla="*/ 180779 w 180920"/>
                <a:gd name="connsiteY43" fmla="*/ 86410 h 190257"/>
                <a:gd name="connsiteX44" fmla="*/ 180425 w 180920"/>
                <a:gd name="connsiteY44" fmla="*/ 88245 h 190257"/>
                <a:gd name="connsiteX45" fmla="*/ 179931 w 180920"/>
                <a:gd name="connsiteY45" fmla="*/ 90081 h 190257"/>
                <a:gd name="connsiteX46" fmla="*/ 179295 w 180920"/>
                <a:gd name="connsiteY46" fmla="*/ 92058 h 190257"/>
                <a:gd name="connsiteX47" fmla="*/ 178376 w 180920"/>
                <a:gd name="connsiteY47" fmla="*/ 93964 h 190257"/>
                <a:gd name="connsiteX48" fmla="*/ 177387 w 180920"/>
                <a:gd name="connsiteY48" fmla="*/ 96011 h 190257"/>
                <a:gd name="connsiteX49" fmla="*/ 176114 w 180920"/>
                <a:gd name="connsiteY49" fmla="*/ 97988 h 190257"/>
                <a:gd name="connsiteX50" fmla="*/ 174701 w 180920"/>
                <a:gd name="connsiteY50" fmla="*/ 99965 h 190257"/>
                <a:gd name="connsiteX51" fmla="*/ 173005 w 180920"/>
                <a:gd name="connsiteY51" fmla="*/ 102012 h 190257"/>
                <a:gd name="connsiteX52" fmla="*/ 171167 w 180920"/>
                <a:gd name="connsiteY52" fmla="*/ 104059 h 190257"/>
                <a:gd name="connsiteX53" fmla="*/ 169047 w 180920"/>
                <a:gd name="connsiteY53" fmla="*/ 106106 h 190257"/>
                <a:gd name="connsiteX54" fmla="*/ 166715 w 180920"/>
                <a:gd name="connsiteY54" fmla="*/ 108083 h 190257"/>
                <a:gd name="connsiteX55" fmla="*/ 164100 w 180920"/>
                <a:gd name="connsiteY55" fmla="*/ 110201 h 190257"/>
                <a:gd name="connsiteX56" fmla="*/ 161203 w 180920"/>
                <a:gd name="connsiteY56" fmla="*/ 112178 h 190257"/>
                <a:gd name="connsiteX57" fmla="*/ 160496 w 180920"/>
                <a:gd name="connsiteY57" fmla="*/ 115919 h 190257"/>
                <a:gd name="connsiteX58" fmla="*/ 159577 w 180920"/>
                <a:gd name="connsiteY58" fmla="*/ 119732 h 190257"/>
                <a:gd name="connsiteX59" fmla="*/ 158588 w 180920"/>
                <a:gd name="connsiteY59" fmla="*/ 123403 h 190257"/>
                <a:gd name="connsiteX60" fmla="*/ 157457 w 180920"/>
                <a:gd name="connsiteY60" fmla="*/ 127073 h 190257"/>
                <a:gd name="connsiteX61" fmla="*/ 156256 w 180920"/>
                <a:gd name="connsiteY61" fmla="*/ 130674 h 190257"/>
                <a:gd name="connsiteX62" fmla="*/ 154984 w 180920"/>
                <a:gd name="connsiteY62" fmla="*/ 134274 h 190257"/>
                <a:gd name="connsiteX63" fmla="*/ 153641 w 180920"/>
                <a:gd name="connsiteY63" fmla="*/ 137804 h 190257"/>
                <a:gd name="connsiteX64" fmla="*/ 152086 w 180920"/>
                <a:gd name="connsiteY64" fmla="*/ 141263 h 190257"/>
                <a:gd name="connsiteX65" fmla="*/ 150461 w 180920"/>
                <a:gd name="connsiteY65" fmla="*/ 144652 h 190257"/>
                <a:gd name="connsiteX66" fmla="*/ 148764 w 180920"/>
                <a:gd name="connsiteY66" fmla="*/ 147970 h 190257"/>
                <a:gd name="connsiteX67" fmla="*/ 146998 w 180920"/>
                <a:gd name="connsiteY67" fmla="*/ 151217 h 190257"/>
                <a:gd name="connsiteX68" fmla="*/ 145090 w 180920"/>
                <a:gd name="connsiteY68" fmla="*/ 154324 h 190257"/>
                <a:gd name="connsiteX69" fmla="*/ 143111 w 180920"/>
                <a:gd name="connsiteY69" fmla="*/ 157430 h 190257"/>
                <a:gd name="connsiteX70" fmla="*/ 141061 w 180920"/>
                <a:gd name="connsiteY70" fmla="*/ 160395 h 190257"/>
                <a:gd name="connsiteX71" fmla="*/ 138870 w 180920"/>
                <a:gd name="connsiteY71" fmla="*/ 163290 h 190257"/>
                <a:gd name="connsiteX72" fmla="*/ 136609 w 180920"/>
                <a:gd name="connsiteY72" fmla="*/ 166043 h 190257"/>
                <a:gd name="connsiteX73" fmla="*/ 134347 w 180920"/>
                <a:gd name="connsiteY73" fmla="*/ 168725 h 190257"/>
                <a:gd name="connsiteX74" fmla="*/ 131945 w 180920"/>
                <a:gd name="connsiteY74" fmla="*/ 171196 h 190257"/>
                <a:gd name="connsiteX75" fmla="*/ 129471 w 180920"/>
                <a:gd name="connsiteY75" fmla="*/ 173526 h 190257"/>
                <a:gd name="connsiteX76" fmla="*/ 126856 w 180920"/>
                <a:gd name="connsiteY76" fmla="*/ 175785 h 190257"/>
                <a:gd name="connsiteX77" fmla="*/ 124171 w 180920"/>
                <a:gd name="connsiteY77" fmla="*/ 177973 h 190257"/>
                <a:gd name="connsiteX78" fmla="*/ 121556 w 180920"/>
                <a:gd name="connsiteY78" fmla="*/ 179950 h 190257"/>
                <a:gd name="connsiteX79" fmla="*/ 118729 w 180920"/>
                <a:gd name="connsiteY79" fmla="*/ 181786 h 190257"/>
                <a:gd name="connsiteX80" fmla="*/ 115761 w 180920"/>
                <a:gd name="connsiteY80" fmla="*/ 183410 h 190257"/>
                <a:gd name="connsiteX81" fmla="*/ 112863 w 180920"/>
                <a:gd name="connsiteY81" fmla="*/ 184963 h 190257"/>
                <a:gd name="connsiteX82" fmla="*/ 109895 w 180920"/>
                <a:gd name="connsiteY82" fmla="*/ 186233 h 190257"/>
                <a:gd name="connsiteX83" fmla="*/ 106856 w 180920"/>
                <a:gd name="connsiteY83" fmla="*/ 187363 h 190257"/>
                <a:gd name="connsiteX84" fmla="*/ 105231 w 180920"/>
                <a:gd name="connsiteY84" fmla="*/ 187928 h 190257"/>
                <a:gd name="connsiteX85" fmla="*/ 103676 w 180920"/>
                <a:gd name="connsiteY85" fmla="*/ 188351 h 190257"/>
                <a:gd name="connsiteX86" fmla="*/ 102050 w 180920"/>
                <a:gd name="connsiteY86" fmla="*/ 188775 h 190257"/>
                <a:gd name="connsiteX87" fmla="*/ 100425 w 180920"/>
                <a:gd name="connsiteY87" fmla="*/ 189128 h 190257"/>
                <a:gd name="connsiteX88" fmla="*/ 98799 w 180920"/>
                <a:gd name="connsiteY88" fmla="*/ 189481 h 190257"/>
                <a:gd name="connsiteX89" fmla="*/ 97103 w 180920"/>
                <a:gd name="connsiteY89" fmla="*/ 189692 h 190257"/>
                <a:gd name="connsiteX90" fmla="*/ 95548 w 180920"/>
                <a:gd name="connsiteY90" fmla="*/ 189904 h 190257"/>
                <a:gd name="connsiteX91" fmla="*/ 93852 w 180920"/>
                <a:gd name="connsiteY91" fmla="*/ 190116 h 190257"/>
                <a:gd name="connsiteX92" fmla="*/ 92156 w 180920"/>
                <a:gd name="connsiteY92" fmla="*/ 190257 h 190257"/>
                <a:gd name="connsiteX93" fmla="*/ 90460 w 180920"/>
                <a:gd name="connsiteY93" fmla="*/ 190257 h 190257"/>
                <a:gd name="connsiteX94" fmla="*/ 88764 w 180920"/>
                <a:gd name="connsiteY94" fmla="*/ 190257 h 190257"/>
                <a:gd name="connsiteX95" fmla="*/ 87068 w 180920"/>
                <a:gd name="connsiteY95" fmla="*/ 190116 h 190257"/>
                <a:gd name="connsiteX96" fmla="*/ 85442 w 180920"/>
                <a:gd name="connsiteY96" fmla="*/ 189904 h 190257"/>
                <a:gd name="connsiteX97" fmla="*/ 83746 w 180920"/>
                <a:gd name="connsiteY97" fmla="*/ 189692 h 190257"/>
                <a:gd name="connsiteX98" fmla="*/ 82121 w 180920"/>
                <a:gd name="connsiteY98" fmla="*/ 189481 h 190257"/>
                <a:gd name="connsiteX99" fmla="*/ 80495 w 180920"/>
                <a:gd name="connsiteY99" fmla="*/ 189128 h 190257"/>
                <a:gd name="connsiteX100" fmla="*/ 78870 w 180920"/>
                <a:gd name="connsiteY100" fmla="*/ 188775 h 190257"/>
                <a:gd name="connsiteX101" fmla="*/ 77244 w 180920"/>
                <a:gd name="connsiteY101" fmla="*/ 188351 h 190257"/>
                <a:gd name="connsiteX102" fmla="*/ 75619 w 180920"/>
                <a:gd name="connsiteY102" fmla="*/ 187928 h 190257"/>
                <a:gd name="connsiteX103" fmla="*/ 74135 w 180920"/>
                <a:gd name="connsiteY103" fmla="*/ 187363 h 190257"/>
                <a:gd name="connsiteX104" fmla="*/ 71025 w 180920"/>
                <a:gd name="connsiteY104" fmla="*/ 186233 h 190257"/>
                <a:gd name="connsiteX105" fmla="*/ 68057 w 180920"/>
                <a:gd name="connsiteY105" fmla="*/ 184963 h 190257"/>
                <a:gd name="connsiteX106" fmla="*/ 65089 w 180920"/>
                <a:gd name="connsiteY106" fmla="*/ 183410 h 190257"/>
                <a:gd name="connsiteX107" fmla="*/ 62262 w 180920"/>
                <a:gd name="connsiteY107" fmla="*/ 181786 h 190257"/>
                <a:gd name="connsiteX108" fmla="*/ 59435 w 180920"/>
                <a:gd name="connsiteY108" fmla="*/ 179950 h 190257"/>
                <a:gd name="connsiteX109" fmla="*/ 56749 w 180920"/>
                <a:gd name="connsiteY109" fmla="*/ 177973 h 190257"/>
                <a:gd name="connsiteX110" fmla="*/ 54064 w 180920"/>
                <a:gd name="connsiteY110" fmla="*/ 175785 h 190257"/>
                <a:gd name="connsiteX111" fmla="*/ 51449 w 180920"/>
                <a:gd name="connsiteY111" fmla="*/ 173526 h 190257"/>
                <a:gd name="connsiteX112" fmla="*/ 48975 w 180920"/>
                <a:gd name="connsiteY112" fmla="*/ 171196 h 190257"/>
                <a:gd name="connsiteX113" fmla="*/ 46573 w 180920"/>
                <a:gd name="connsiteY113" fmla="*/ 168725 h 190257"/>
                <a:gd name="connsiteX114" fmla="*/ 44311 w 180920"/>
                <a:gd name="connsiteY114" fmla="*/ 166043 h 190257"/>
                <a:gd name="connsiteX115" fmla="*/ 42050 w 180920"/>
                <a:gd name="connsiteY115" fmla="*/ 163290 h 190257"/>
                <a:gd name="connsiteX116" fmla="*/ 39859 w 180920"/>
                <a:gd name="connsiteY116" fmla="*/ 160395 h 190257"/>
                <a:gd name="connsiteX117" fmla="*/ 37809 w 180920"/>
                <a:gd name="connsiteY117" fmla="*/ 157430 h 190257"/>
                <a:gd name="connsiteX118" fmla="*/ 35830 w 180920"/>
                <a:gd name="connsiteY118" fmla="*/ 154324 h 190257"/>
                <a:gd name="connsiteX119" fmla="*/ 33922 w 180920"/>
                <a:gd name="connsiteY119" fmla="*/ 151217 h 190257"/>
                <a:gd name="connsiteX120" fmla="*/ 32156 w 180920"/>
                <a:gd name="connsiteY120" fmla="*/ 147970 h 190257"/>
                <a:gd name="connsiteX121" fmla="*/ 30459 w 180920"/>
                <a:gd name="connsiteY121" fmla="*/ 144652 h 190257"/>
                <a:gd name="connsiteX122" fmla="*/ 28834 w 180920"/>
                <a:gd name="connsiteY122" fmla="*/ 141263 h 190257"/>
                <a:gd name="connsiteX123" fmla="*/ 27350 w 180920"/>
                <a:gd name="connsiteY123" fmla="*/ 137804 h 190257"/>
                <a:gd name="connsiteX124" fmla="*/ 25936 w 180920"/>
                <a:gd name="connsiteY124" fmla="*/ 134274 h 190257"/>
                <a:gd name="connsiteX125" fmla="*/ 24664 w 180920"/>
                <a:gd name="connsiteY125" fmla="*/ 130674 h 190257"/>
                <a:gd name="connsiteX126" fmla="*/ 23463 w 180920"/>
                <a:gd name="connsiteY126" fmla="*/ 127073 h 190257"/>
                <a:gd name="connsiteX127" fmla="*/ 22332 w 180920"/>
                <a:gd name="connsiteY127" fmla="*/ 123403 h 190257"/>
                <a:gd name="connsiteX128" fmla="*/ 21343 w 180920"/>
                <a:gd name="connsiteY128" fmla="*/ 119732 h 190257"/>
                <a:gd name="connsiteX129" fmla="*/ 20424 w 180920"/>
                <a:gd name="connsiteY129" fmla="*/ 115919 h 190257"/>
                <a:gd name="connsiteX130" fmla="*/ 19717 w 180920"/>
                <a:gd name="connsiteY130" fmla="*/ 112178 h 190257"/>
                <a:gd name="connsiteX131" fmla="*/ 16890 w 180920"/>
                <a:gd name="connsiteY131" fmla="*/ 110201 h 190257"/>
                <a:gd name="connsiteX132" fmla="*/ 14346 w 180920"/>
                <a:gd name="connsiteY132" fmla="*/ 108083 h 190257"/>
                <a:gd name="connsiteX133" fmla="*/ 11944 w 180920"/>
                <a:gd name="connsiteY133" fmla="*/ 106106 h 190257"/>
                <a:gd name="connsiteX134" fmla="*/ 9823 w 180920"/>
                <a:gd name="connsiteY134" fmla="*/ 104059 h 190257"/>
                <a:gd name="connsiteX135" fmla="*/ 7915 w 180920"/>
                <a:gd name="connsiteY135" fmla="*/ 102012 h 190257"/>
                <a:gd name="connsiteX136" fmla="*/ 6219 w 180920"/>
                <a:gd name="connsiteY136" fmla="*/ 99965 h 190257"/>
                <a:gd name="connsiteX137" fmla="*/ 4805 w 180920"/>
                <a:gd name="connsiteY137" fmla="*/ 97988 h 190257"/>
                <a:gd name="connsiteX138" fmla="*/ 3604 w 180920"/>
                <a:gd name="connsiteY138" fmla="*/ 96011 h 190257"/>
                <a:gd name="connsiteX139" fmla="*/ 2544 w 180920"/>
                <a:gd name="connsiteY139" fmla="*/ 93964 h 190257"/>
                <a:gd name="connsiteX140" fmla="*/ 1625 w 180920"/>
                <a:gd name="connsiteY140" fmla="*/ 92058 h 190257"/>
                <a:gd name="connsiteX141" fmla="*/ 989 w 180920"/>
                <a:gd name="connsiteY141" fmla="*/ 90081 h 190257"/>
                <a:gd name="connsiteX142" fmla="*/ 495 w 180920"/>
                <a:gd name="connsiteY142" fmla="*/ 88245 h 190257"/>
                <a:gd name="connsiteX143" fmla="*/ 212 w 180920"/>
                <a:gd name="connsiteY143" fmla="*/ 86410 h 190257"/>
                <a:gd name="connsiteX144" fmla="*/ 0 w 180920"/>
                <a:gd name="connsiteY144" fmla="*/ 84574 h 190257"/>
                <a:gd name="connsiteX145" fmla="*/ 0 w 180920"/>
                <a:gd name="connsiteY145" fmla="*/ 82810 h 190257"/>
                <a:gd name="connsiteX146" fmla="*/ 283 w 180920"/>
                <a:gd name="connsiteY146" fmla="*/ 81115 h 190257"/>
                <a:gd name="connsiteX147" fmla="*/ 565 w 180920"/>
                <a:gd name="connsiteY147" fmla="*/ 79421 h 190257"/>
                <a:gd name="connsiteX148" fmla="*/ 989 w 180920"/>
                <a:gd name="connsiteY148" fmla="*/ 77797 h 190257"/>
                <a:gd name="connsiteX149" fmla="*/ 1625 w 180920"/>
                <a:gd name="connsiteY149" fmla="*/ 76315 h 190257"/>
                <a:gd name="connsiteX150" fmla="*/ 2332 w 180920"/>
                <a:gd name="connsiteY150" fmla="*/ 74832 h 190257"/>
                <a:gd name="connsiteX151" fmla="*/ 3180 w 180920"/>
                <a:gd name="connsiteY151" fmla="*/ 73491 h 190257"/>
                <a:gd name="connsiteX152" fmla="*/ 4170 w 180920"/>
                <a:gd name="connsiteY152" fmla="*/ 72079 h 190257"/>
                <a:gd name="connsiteX153" fmla="*/ 5300 w 180920"/>
                <a:gd name="connsiteY153" fmla="*/ 70879 h 190257"/>
                <a:gd name="connsiteX154" fmla="*/ 6502 w 180920"/>
                <a:gd name="connsiteY154" fmla="*/ 69678 h 190257"/>
                <a:gd name="connsiteX155" fmla="*/ 7703 w 180920"/>
                <a:gd name="connsiteY155" fmla="*/ 68620 h 190257"/>
                <a:gd name="connsiteX156" fmla="*/ 9116 w 180920"/>
                <a:gd name="connsiteY156" fmla="*/ 67561 h 190257"/>
                <a:gd name="connsiteX157" fmla="*/ 10601 w 180920"/>
                <a:gd name="connsiteY157" fmla="*/ 66713 h 190257"/>
                <a:gd name="connsiteX158" fmla="*/ 12156 w 180920"/>
                <a:gd name="connsiteY158" fmla="*/ 65866 h 190257"/>
                <a:gd name="connsiteX159" fmla="*/ 13781 w 180920"/>
                <a:gd name="connsiteY159" fmla="*/ 65231 h 190257"/>
                <a:gd name="connsiteX160" fmla="*/ 15336 w 180920"/>
                <a:gd name="connsiteY160" fmla="*/ 64596 h 190257"/>
                <a:gd name="connsiteX161" fmla="*/ 17173 w 180920"/>
                <a:gd name="connsiteY161" fmla="*/ 64172 h 190257"/>
                <a:gd name="connsiteX162" fmla="*/ 18940 w 180920"/>
                <a:gd name="connsiteY162" fmla="*/ 63748 h 190257"/>
                <a:gd name="connsiteX163" fmla="*/ 20283 w 180920"/>
                <a:gd name="connsiteY163" fmla="*/ 56548 h 190257"/>
                <a:gd name="connsiteX164" fmla="*/ 21484 w 180920"/>
                <a:gd name="connsiteY164" fmla="*/ 49558 h 190257"/>
                <a:gd name="connsiteX165" fmla="*/ 22615 w 180920"/>
                <a:gd name="connsiteY165" fmla="*/ 42923 h 190257"/>
                <a:gd name="connsiteX166" fmla="*/ 23816 w 180920"/>
                <a:gd name="connsiteY166" fmla="*/ 36640 h 190257"/>
                <a:gd name="connsiteX167" fmla="*/ 24452 w 180920"/>
                <a:gd name="connsiteY167" fmla="*/ 33604 h 190257"/>
                <a:gd name="connsiteX168" fmla="*/ 25088 w 180920"/>
                <a:gd name="connsiteY168" fmla="*/ 30709 h 190257"/>
                <a:gd name="connsiteX169" fmla="*/ 25795 w 180920"/>
                <a:gd name="connsiteY169" fmla="*/ 27885 h 190257"/>
                <a:gd name="connsiteX170" fmla="*/ 26502 w 180920"/>
                <a:gd name="connsiteY170" fmla="*/ 25132 h 190257"/>
                <a:gd name="connsiteX171" fmla="*/ 27421 w 180920"/>
                <a:gd name="connsiteY171" fmla="*/ 22520 h 190257"/>
                <a:gd name="connsiteX172" fmla="*/ 28269 w 180920"/>
                <a:gd name="connsiteY172" fmla="*/ 19979 h 190257"/>
                <a:gd name="connsiteX173" fmla="*/ 29329 w 180920"/>
                <a:gd name="connsiteY173" fmla="*/ 17508 h 190257"/>
                <a:gd name="connsiteX174" fmla="*/ 30530 w 180920"/>
                <a:gd name="connsiteY174" fmla="*/ 15178 h 190257"/>
                <a:gd name="connsiteX175" fmla="*/ 32792 w 180920"/>
                <a:gd name="connsiteY175" fmla="*/ 16025 h 190257"/>
                <a:gd name="connsiteX176" fmla="*/ 35972 w 180920"/>
                <a:gd name="connsiteY176" fmla="*/ 16943 h 190257"/>
                <a:gd name="connsiteX177" fmla="*/ 39859 w 180920"/>
                <a:gd name="connsiteY177" fmla="*/ 18002 h 190257"/>
                <a:gd name="connsiteX178" fmla="*/ 42050 w 180920"/>
                <a:gd name="connsiteY178" fmla="*/ 18567 h 190257"/>
                <a:gd name="connsiteX179" fmla="*/ 44453 w 180920"/>
                <a:gd name="connsiteY179" fmla="*/ 19061 h 190257"/>
                <a:gd name="connsiteX180" fmla="*/ 47067 w 180920"/>
                <a:gd name="connsiteY180" fmla="*/ 19555 h 190257"/>
                <a:gd name="connsiteX181" fmla="*/ 49682 w 180920"/>
                <a:gd name="connsiteY181" fmla="*/ 20049 h 190257"/>
                <a:gd name="connsiteX182" fmla="*/ 52580 w 180920"/>
                <a:gd name="connsiteY182" fmla="*/ 20402 h 190257"/>
                <a:gd name="connsiteX183" fmla="*/ 55619 w 180920"/>
                <a:gd name="connsiteY183" fmla="*/ 20826 h 190257"/>
                <a:gd name="connsiteX184" fmla="*/ 58728 w 180920"/>
                <a:gd name="connsiteY184" fmla="*/ 21179 h 190257"/>
                <a:gd name="connsiteX185" fmla="*/ 61979 w 180920"/>
                <a:gd name="connsiteY185" fmla="*/ 21320 h 190257"/>
                <a:gd name="connsiteX186" fmla="*/ 65372 w 180920"/>
                <a:gd name="connsiteY186" fmla="*/ 21461 h 190257"/>
                <a:gd name="connsiteX187" fmla="*/ 68905 w 180920"/>
                <a:gd name="connsiteY187" fmla="*/ 21532 h 190257"/>
                <a:gd name="connsiteX188" fmla="*/ 72580 w 180920"/>
                <a:gd name="connsiteY188" fmla="*/ 21461 h 190257"/>
                <a:gd name="connsiteX189" fmla="*/ 76255 w 180920"/>
                <a:gd name="connsiteY189" fmla="*/ 21320 h 190257"/>
                <a:gd name="connsiteX190" fmla="*/ 80071 w 180920"/>
                <a:gd name="connsiteY190" fmla="*/ 20967 h 190257"/>
                <a:gd name="connsiteX191" fmla="*/ 83958 w 180920"/>
                <a:gd name="connsiteY191" fmla="*/ 20543 h 190257"/>
                <a:gd name="connsiteX192" fmla="*/ 87916 w 180920"/>
                <a:gd name="connsiteY192" fmla="*/ 19838 h 190257"/>
                <a:gd name="connsiteX193" fmla="*/ 91944 w 180920"/>
                <a:gd name="connsiteY193" fmla="*/ 19132 h 190257"/>
                <a:gd name="connsiteX194" fmla="*/ 96114 w 180920"/>
                <a:gd name="connsiteY194" fmla="*/ 18143 h 190257"/>
                <a:gd name="connsiteX195" fmla="*/ 100283 w 180920"/>
                <a:gd name="connsiteY195" fmla="*/ 17014 h 190257"/>
                <a:gd name="connsiteX196" fmla="*/ 104453 w 180920"/>
                <a:gd name="connsiteY196" fmla="*/ 15672 h 190257"/>
                <a:gd name="connsiteX197" fmla="*/ 108764 w 180920"/>
                <a:gd name="connsiteY197" fmla="*/ 14119 h 190257"/>
                <a:gd name="connsiteX198" fmla="*/ 110884 w 180920"/>
                <a:gd name="connsiteY198" fmla="*/ 13343 h 190257"/>
                <a:gd name="connsiteX199" fmla="*/ 113075 w 180920"/>
                <a:gd name="connsiteY199" fmla="*/ 12425 h 190257"/>
                <a:gd name="connsiteX200" fmla="*/ 115195 w 180920"/>
                <a:gd name="connsiteY200" fmla="*/ 11507 h 190257"/>
                <a:gd name="connsiteX201" fmla="*/ 117386 w 180920"/>
                <a:gd name="connsiteY201" fmla="*/ 10448 h 190257"/>
                <a:gd name="connsiteX202" fmla="*/ 119506 w 180920"/>
                <a:gd name="connsiteY202" fmla="*/ 9389 h 190257"/>
                <a:gd name="connsiteX203" fmla="*/ 121697 w 180920"/>
                <a:gd name="connsiteY203" fmla="*/ 8260 h 190257"/>
                <a:gd name="connsiteX204" fmla="*/ 123888 w 180920"/>
                <a:gd name="connsiteY204" fmla="*/ 7059 h 190257"/>
                <a:gd name="connsiteX205" fmla="*/ 126079 w 180920"/>
                <a:gd name="connsiteY205" fmla="*/ 5718 h 190257"/>
                <a:gd name="connsiteX206" fmla="*/ 128270 w 180920"/>
                <a:gd name="connsiteY206" fmla="*/ 4447 h 190257"/>
                <a:gd name="connsiteX207" fmla="*/ 130531 w 180920"/>
                <a:gd name="connsiteY207" fmla="*/ 3036 h 190257"/>
                <a:gd name="connsiteX208" fmla="*/ 132651 w 180920"/>
                <a:gd name="connsiteY208" fmla="*/ 1553 h 190257"/>
                <a:gd name="connsiteX209" fmla="*/ 134842 w 180920"/>
                <a:gd name="connsiteY209" fmla="*/ 0 h 19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80920" h="190257">
                  <a:moveTo>
                    <a:pt x="134842" y="0"/>
                  </a:moveTo>
                  <a:lnTo>
                    <a:pt x="136821" y="1059"/>
                  </a:lnTo>
                  <a:lnTo>
                    <a:pt x="138658" y="2259"/>
                  </a:lnTo>
                  <a:lnTo>
                    <a:pt x="140425" y="3459"/>
                  </a:lnTo>
                  <a:lnTo>
                    <a:pt x="142050" y="4730"/>
                  </a:lnTo>
                  <a:lnTo>
                    <a:pt x="143535" y="6071"/>
                  </a:lnTo>
                  <a:lnTo>
                    <a:pt x="144948" y="7412"/>
                  </a:lnTo>
                  <a:lnTo>
                    <a:pt x="146220" y="8966"/>
                  </a:lnTo>
                  <a:lnTo>
                    <a:pt x="147492" y="10519"/>
                  </a:lnTo>
                  <a:lnTo>
                    <a:pt x="148482" y="12072"/>
                  </a:lnTo>
                  <a:lnTo>
                    <a:pt x="149542" y="13766"/>
                  </a:lnTo>
                  <a:lnTo>
                    <a:pt x="150531" y="15461"/>
                  </a:lnTo>
                  <a:lnTo>
                    <a:pt x="151450" y="17226"/>
                  </a:lnTo>
                  <a:lnTo>
                    <a:pt x="152227" y="19061"/>
                  </a:lnTo>
                  <a:lnTo>
                    <a:pt x="152934" y="20896"/>
                  </a:lnTo>
                  <a:lnTo>
                    <a:pt x="153711" y="22873"/>
                  </a:lnTo>
                  <a:lnTo>
                    <a:pt x="154277" y="24850"/>
                  </a:lnTo>
                  <a:lnTo>
                    <a:pt x="154913" y="26897"/>
                  </a:lnTo>
                  <a:lnTo>
                    <a:pt x="155478" y="29015"/>
                  </a:lnTo>
                  <a:lnTo>
                    <a:pt x="156468" y="33322"/>
                  </a:lnTo>
                  <a:lnTo>
                    <a:pt x="157386" y="37981"/>
                  </a:lnTo>
                  <a:lnTo>
                    <a:pt x="158234" y="42711"/>
                  </a:lnTo>
                  <a:lnTo>
                    <a:pt x="160001" y="52877"/>
                  </a:lnTo>
                  <a:lnTo>
                    <a:pt x="160991" y="58242"/>
                  </a:lnTo>
                  <a:lnTo>
                    <a:pt x="161980" y="63748"/>
                  </a:lnTo>
                  <a:lnTo>
                    <a:pt x="163818" y="64172"/>
                  </a:lnTo>
                  <a:lnTo>
                    <a:pt x="165584" y="64596"/>
                  </a:lnTo>
                  <a:lnTo>
                    <a:pt x="167280" y="65231"/>
                  </a:lnTo>
                  <a:lnTo>
                    <a:pt x="168906" y="65866"/>
                  </a:lnTo>
                  <a:lnTo>
                    <a:pt x="170390" y="66713"/>
                  </a:lnTo>
                  <a:lnTo>
                    <a:pt x="171874" y="67561"/>
                  </a:lnTo>
                  <a:lnTo>
                    <a:pt x="173217" y="68620"/>
                  </a:lnTo>
                  <a:lnTo>
                    <a:pt x="174418" y="69678"/>
                  </a:lnTo>
                  <a:lnTo>
                    <a:pt x="175691" y="70879"/>
                  </a:lnTo>
                  <a:lnTo>
                    <a:pt x="176821" y="72079"/>
                  </a:lnTo>
                  <a:lnTo>
                    <a:pt x="177740" y="73491"/>
                  </a:lnTo>
                  <a:lnTo>
                    <a:pt x="178588" y="74832"/>
                  </a:lnTo>
                  <a:lnTo>
                    <a:pt x="179295" y="76315"/>
                  </a:lnTo>
                  <a:lnTo>
                    <a:pt x="179931" y="77797"/>
                  </a:lnTo>
                  <a:lnTo>
                    <a:pt x="180355" y="79421"/>
                  </a:lnTo>
                  <a:lnTo>
                    <a:pt x="180708" y="81115"/>
                  </a:lnTo>
                  <a:lnTo>
                    <a:pt x="180920" y="82810"/>
                  </a:lnTo>
                  <a:lnTo>
                    <a:pt x="180920" y="84574"/>
                  </a:lnTo>
                  <a:lnTo>
                    <a:pt x="180779" y="86410"/>
                  </a:lnTo>
                  <a:lnTo>
                    <a:pt x="180425" y="88245"/>
                  </a:lnTo>
                  <a:lnTo>
                    <a:pt x="179931" y="90081"/>
                  </a:lnTo>
                  <a:lnTo>
                    <a:pt x="179295" y="92058"/>
                  </a:lnTo>
                  <a:lnTo>
                    <a:pt x="178376" y="93964"/>
                  </a:lnTo>
                  <a:lnTo>
                    <a:pt x="177387" y="96011"/>
                  </a:lnTo>
                  <a:lnTo>
                    <a:pt x="176114" y="97988"/>
                  </a:lnTo>
                  <a:lnTo>
                    <a:pt x="174701" y="99965"/>
                  </a:lnTo>
                  <a:lnTo>
                    <a:pt x="173005" y="102012"/>
                  </a:lnTo>
                  <a:lnTo>
                    <a:pt x="171167" y="104059"/>
                  </a:lnTo>
                  <a:lnTo>
                    <a:pt x="169047" y="106106"/>
                  </a:lnTo>
                  <a:lnTo>
                    <a:pt x="166715" y="108083"/>
                  </a:lnTo>
                  <a:lnTo>
                    <a:pt x="164100" y="110201"/>
                  </a:lnTo>
                  <a:lnTo>
                    <a:pt x="161203" y="112178"/>
                  </a:lnTo>
                  <a:lnTo>
                    <a:pt x="160496" y="115919"/>
                  </a:lnTo>
                  <a:lnTo>
                    <a:pt x="159577" y="119732"/>
                  </a:lnTo>
                  <a:lnTo>
                    <a:pt x="158588" y="123403"/>
                  </a:lnTo>
                  <a:lnTo>
                    <a:pt x="157457" y="127073"/>
                  </a:lnTo>
                  <a:lnTo>
                    <a:pt x="156256" y="130674"/>
                  </a:lnTo>
                  <a:lnTo>
                    <a:pt x="154984" y="134274"/>
                  </a:lnTo>
                  <a:lnTo>
                    <a:pt x="153641" y="137804"/>
                  </a:lnTo>
                  <a:lnTo>
                    <a:pt x="152086" y="141263"/>
                  </a:lnTo>
                  <a:lnTo>
                    <a:pt x="150461" y="144652"/>
                  </a:lnTo>
                  <a:lnTo>
                    <a:pt x="148764" y="147970"/>
                  </a:lnTo>
                  <a:lnTo>
                    <a:pt x="146998" y="151217"/>
                  </a:lnTo>
                  <a:lnTo>
                    <a:pt x="145090" y="154324"/>
                  </a:lnTo>
                  <a:lnTo>
                    <a:pt x="143111" y="157430"/>
                  </a:lnTo>
                  <a:lnTo>
                    <a:pt x="141061" y="160395"/>
                  </a:lnTo>
                  <a:lnTo>
                    <a:pt x="138870" y="163290"/>
                  </a:lnTo>
                  <a:lnTo>
                    <a:pt x="136609" y="166043"/>
                  </a:lnTo>
                  <a:lnTo>
                    <a:pt x="134347" y="168725"/>
                  </a:lnTo>
                  <a:lnTo>
                    <a:pt x="131945" y="171196"/>
                  </a:lnTo>
                  <a:lnTo>
                    <a:pt x="129471" y="173526"/>
                  </a:lnTo>
                  <a:lnTo>
                    <a:pt x="126856" y="175785"/>
                  </a:lnTo>
                  <a:lnTo>
                    <a:pt x="124171" y="177973"/>
                  </a:lnTo>
                  <a:lnTo>
                    <a:pt x="121556" y="179950"/>
                  </a:lnTo>
                  <a:lnTo>
                    <a:pt x="118729" y="181786"/>
                  </a:lnTo>
                  <a:lnTo>
                    <a:pt x="115761" y="183410"/>
                  </a:lnTo>
                  <a:lnTo>
                    <a:pt x="112863" y="184963"/>
                  </a:lnTo>
                  <a:lnTo>
                    <a:pt x="109895" y="186233"/>
                  </a:lnTo>
                  <a:lnTo>
                    <a:pt x="106856" y="187363"/>
                  </a:lnTo>
                  <a:lnTo>
                    <a:pt x="105231" y="187928"/>
                  </a:lnTo>
                  <a:lnTo>
                    <a:pt x="103676" y="188351"/>
                  </a:lnTo>
                  <a:lnTo>
                    <a:pt x="102050" y="188775"/>
                  </a:lnTo>
                  <a:lnTo>
                    <a:pt x="100425" y="189128"/>
                  </a:lnTo>
                  <a:lnTo>
                    <a:pt x="98799" y="189481"/>
                  </a:lnTo>
                  <a:lnTo>
                    <a:pt x="97103" y="189692"/>
                  </a:lnTo>
                  <a:lnTo>
                    <a:pt x="95548" y="189904"/>
                  </a:lnTo>
                  <a:lnTo>
                    <a:pt x="93852" y="190116"/>
                  </a:lnTo>
                  <a:lnTo>
                    <a:pt x="92156" y="190257"/>
                  </a:lnTo>
                  <a:lnTo>
                    <a:pt x="90460" y="190257"/>
                  </a:lnTo>
                  <a:lnTo>
                    <a:pt x="88764" y="190257"/>
                  </a:lnTo>
                  <a:lnTo>
                    <a:pt x="87068" y="190116"/>
                  </a:lnTo>
                  <a:lnTo>
                    <a:pt x="85442" y="189904"/>
                  </a:lnTo>
                  <a:lnTo>
                    <a:pt x="83746" y="189692"/>
                  </a:lnTo>
                  <a:lnTo>
                    <a:pt x="82121" y="189481"/>
                  </a:lnTo>
                  <a:lnTo>
                    <a:pt x="80495" y="189128"/>
                  </a:lnTo>
                  <a:lnTo>
                    <a:pt x="78870" y="188775"/>
                  </a:lnTo>
                  <a:lnTo>
                    <a:pt x="77244" y="188351"/>
                  </a:lnTo>
                  <a:lnTo>
                    <a:pt x="75619" y="187928"/>
                  </a:lnTo>
                  <a:lnTo>
                    <a:pt x="74135" y="187363"/>
                  </a:lnTo>
                  <a:lnTo>
                    <a:pt x="71025" y="186233"/>
                  </a:lnTo>
                  <a:lnTo>
                    <a:pt x="68057" y="184963"/>
                  </a:lnTo>
                  <a:lnTo>
                    <a:pt x="65089" y="183410"/>
                  </a:lnTo>
                  <a:lnTo>
                    <a:pt x="62262" y="181786"/>
                  </a:lnTo>
                  <a:lnTo>
                    <a:pt x="59435" y="179950"/>
                  </a:lnTo>
                  <a:lnTo>
                    <a:pt x="56749" y="177973"/>
                  </a:lnTo>
                  <a:lnTo>
                    <a:pt x="54064" y="175785"/>
                  </a:lnTo>
                  <a:lnTo>
                    <a:pt x="51449" y="173526"/>
                  </a:lnTo>
                  <a:lnTo>
                    <a:pt x="48975" y="171196"/>
                  </a:lnTo>
                  <a:lnTo>
                    <a:pt x="46573" y="168725"/>
                  </a:lnTo>
                  <a:lnTo>
                    <a:pt x="44311" y="166043"/>
                  </a:lnTo>
                  <a:lnTo>
                    <a:pt x="42050" y="163290"/>
                  </a:lnTo>
                  <a:lnTo>
                    <a:pt x="39859" y="160395"/>
                  </a:lnTo>
                  <a:lnTo>
                    <a:pt x="37809" y="157430"/>
                  </a:lnTo>
                  <a:lnTo>
                    <a:pt x="35830" y="154324"/>
                  </a:lnTo>
                  <a:lnTo>
                    <a:pt x="33922" y="151217"/>
                  </a:lnTo>
                  <a:lnTo>
                    <a:pt x="32156" y="147970"/>
                  </a:lnTo>
                  <a:lnTo>
                    <a:pt x="30459" y="144652"/>
                  </a:lnTo>
                  <a:lnTo>
                    <a:pt x="28834" y="141263"/>
                  </a:lnTo>
                  <a:lnTo>
                    <a:pt x="27350" y="137804"/>
                  </a:lnTo>
                  <a:lnTo>
                    <a:pt x="25936" y="134274"/>
                  </a:lnTo>
                  <a:lnTo>
                    <a:pt x="24664" y="130674"/>
                  </a:lnTo>
                  <a:lnTo>
                    <a:pt x="23463" y="127073"/>
                  </a:lnTo>
                  <a:lnTo>
                    <a:pt x="22332" y="123403"/>
                  </a:lnTo>
                  <a:lnTo>
                    <a:pt x="21343" y="119732"/>
                  </a:lnTo>
                  <a:lnTo>
                    <a:pt x="20424" y="115919"/>
                  </a:lnTo>
                  <a:lnTo>
                    <a:pt x="19717" y="112178"/>
                  </a:lnTo>
                  <a:lnTo>
                    <a:pt x="16890" y="110201"/>
                  </a:lnTo>
                  <a:lnTo>
                    <a:pt x="14346" y="108083"/>
                  </a:lnTo>
                  <a:lnTo>
                    <a:pt x="11944" y="106106"/>
                  </a:lnTo>
                  <a:lnTo>
                    <a:pt x="9823" y="104059"/>
                  </a:lnTo>
                  <a:lnTo>
                    <a:pt x="7915" y="102012"/>
                  </a:lnTo>
                  <a:lnTo>
                    <a:pt x="6219" y="99965"/>
                  </a:lnTo>
                  <a:lnTo>
                    <a:pt x="4805" y="97988"/>
                  </a:lnTo>
                  <a:lnTo>
                    <a:pt x="3604" y="96011"/>
                  </a:lnTo>
                  <a:lnTo>
                    <a:pt x="2544" y="93964"/>
                  </a:lnTo>
                  <a:lnTo>
                    <a:pt x="1625" y="92058"/>
                  </a:lnTo>
                  <a:lnTo>
                    <a:pt x="989" y="90081"/>
                  </a:lnTo>
                  <a:lnTo>
                    <a:pt x="495" y="88245"/>
                  </a:lnTo>
                  <a:lnTo>
                    <a:pt x="212" y="86410"/>
                  </a:lnTo>
                  <a:lnTo>
                    <a:pt x="0" y="84574"/>
                  </a:lnTo>
                  <a:lnTo>
                    <a:pt x="0" y="82810"/>
                  </a:lnTo>
                  <a:lnTo>
                    <a:pt x="283" y="81115"/>
                  </a:lnTo>
                  <a:lnTo>
                    <a:pt x="565" y="79421"/>
                  </a:lnTo>
                  <a:lnTo>
                    <a:pt x="989" y="77797"/>
                  </a:lnTo>
                  <a:lnTo>
                    <a:pt x="1625" y="76315"/>
                  </a:lnTo>
                  <a:lnTo>
                    <a:pt x="2332" y="74832"/>
                  </a:lnTo>
                  <a:lnTo>
                    <a:pt x="3180" y="73491"/>
                  </a:lnTo>
                  <a:lnTo>
                    <a:pt x="4170" y="72079"/>
                  </a:lnTo>
                  <a:lnTo>
                    <a:pt x="5300" y="70879"/>
                  </a:lnTo>
                  <a:lnTo>
                    <a:pt x="6502" y="69678"/>
                  </a:lnTo>
                  <a:lnTo>
                    <a:pt x="7703" y="68620"/>
                  </a:lnTo>
                  <a:lnTo>
                    <a:pt x="9116" y="67561"/>
                  </a:lnTo>
                  <a:lnTo>
                    <a:pt x="10601" y="66713"/>
                  </a:lnTo>
                  <a:lnTo>
                    <a:pt x="12156" y="65866"/>
                  </a:lnTo>
                  <a:lnTo>
                    <a:pt x="13781" y="65231"/>
                  </a:lnTo>
                  <a:lnTo>
                    <a:pt x="15336" y="64596"/>
                  </a:lnTo>
                  <a:lnTo>
                    <a:pt x="17173" y="64172"/>
                  </a:lnTo>
                  <a:lnTo>
                    <a:pt x="18940" y="63748"/>
                  </a:lnTo>
                  <a:lnTo>
                    <a:pt x="20283" y="56548"/>
                  </a:lnTo>
                  <a:lnTo>
                    <a:pt x="21484" y="49558"/>
                  </a:lnTo>
                  <a:lnTo>
                    <a:pt x="22615" y="42923"/>
                  </a:lnTo>
                  <a:lnTo>
                    <a:pt x="23816" y="36640"/>
                  </a:lnTo>
                  <a:lnTo>
                    <a:pt x="24452" y="33604"/>
                  </a:lnTo>
                  <a:lnTo>
                    <a:pt x="25088" y="30709"/>
                  </a:lnTo>
                  <a:lnTo>
                    <a:pt x="25795" y="27885"/>
                  </a:lnTo>
                  <a:lnTo>
                    <a:pt x="26502" y="25132"/>
                  </a:lnTo>
                  <a:lnTo>
                    <a:pt x="27421" y="22520"/>
                  </a:lnTo>
                  <a:lnTo>
                    <a:pt x="28269" y="19979"/>
                  </a:lnTo>
                  <a:lnTo>
                    <a:pt x="29329" y="17508"/>
                  </a:lnTo>
                  <a:lnTo>
                    <a:pt x="30530" y="15178"/>
                  </a:lnTo>
                  <a:lnTo>
                    <a:pt x="32792" y="16025"/>
                  </a:lnTo>
                  <a:lnTo>
                    <a:pt x="35972" y="16943"/>
                  </a:lnTo>
                  <a:lnTo>
                    <a:pt x="39859" y="18002"/>
                  </a:lnTo>
                  <a:lnTo>
                    <a:pt x="42050" y="18567"/>
                  </a:lnTo>
                  <a:lnTo>
                    <a:pt x="44453" y="19061"/>
                  </a:lnTo>
                  <a:lnTo>
                    <a:pt x="47067" y="19555"/>
                  </a:lnTo>
                  <a:lnTo>
                    <a:pt x="49682" y="20049"/>
                  </a:lnTo>
                  <a:lnTo>
                    <a:pt x="52580" y="20402"/>
                  </a:lnTo>
                  <a:lnTo>
                    <a:pt x="55619" y="20826"/>
                  </a:lnTo>
                  <a:lnTo>
                    <a:pt x="58728" y="21179"/>
                  </a:lnTo>
                  <a:lnTo>
                    <a:pt x="61979" y="21320"/>
                  </a:lnTo>
                  <a:lnTo>
                    <a:pt x="65372" y="21461"/>
                  </a:lnTo>
                  <a:lnTo>
                    <a:pt x="68905" y="21532"/>
                  </a:lnTo>
                  <a:lnTo>
                    <a:pt x="72580" y="21461"/>
                  </a:lnTo>
                  <a:lnTo>
                    <a:pt x="76255" y="21320"/>
                  </a:lnTo>
                  <a:lnTo>
                    <a:pt x="80071" y="20967"/>
                  </a:lnTo>
                  <a:lnTo>
                    <a:pt x="83958" y="20543"/>
                  </a:lnTo>
                  <a:lnTo>
                    <a:pt x="87916" y="19838"/>
                  </a:lnTo>
                  <a:lnTo>
                    <a:pt x="91944" y="19132"/>
                  </a:lnTo>
                  <a:lnTo>
                    <a:pt x="96114" y="18143"/>
                  </a:lnTo>
                  <a:lnTo>
                    <a:pt x="100283" y="17014"/>
                  </a:lnTo>
                  <a:lnTo>
                    <a:pt x="104453" y="15672"/>
                  </a:lnTo>
                  <a:lnTo>
                    <a:pt x="108764" y="14119"/>
                  </a:lnTo>
                  <a:lnTo>
                    <a:pt x="110884" y="13343"/>
                  </a:lnTo>
                  <a:lnTo>
                    <a:pt x="113075" y="12425"/>
                  </a:lnTo>
                  <a:lnTo>
                    <a:pt x="115195" y="11507"/>
                  </a:lnTo>
                  <a:lnTo>
                    <a:pt x="117386" y="10448"/>
                  </a:lnTo>
                  <a:lnTo>
                    <a:pt x="119506" y="9389"/>
                  </a:lnTo>
                  <a:lnTo>
                    <a:pt x="121697" y="8260"/>
                  </a:lnTo>
                  <a:lnTo>
                    <a:pt x="123888" y="7059"/>
                  </a:lnTo>
                  <a:lnTo>
                    <a:pt x="126079" y="5718"/>
                  </a:lnTo>
                  <a:lnTo>
                    <a:pt x="128270" y="4447"/>
                  </a:lnTo>
                  <a:lnTo>
                    <a:pt x="130531" y="3036"/>
                  </a:lnTo>
                  <a:lnTo>
                    <a:pt x="132651" y="1553"/>
                  </a:lnTo>
                  <a:lnTo>
                    <a:pt x="134842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3" name="任意多边形 42"/>
            <p:cNvSpPr>
              <a:spLocks noChangeArrowheads="1"/>
            </p:cNvSpPr>
            <p:nvPr userDrawn="1"/>
          </p:nvSpPr>
          <p:spPr bwMode="auto">
            <a:xfrm>
              <a:off x="980018" y="1993543"/>
              <a:ext cx="143847" cy="56336"/>
            </a:xfrm>
            <a:custGeom>
              <a:avLst/>
              <a:gdLst>
                <a:gd name="connsiteX0" fmla="*/ 28543 w 143847"/>
                <a:gd name="connsiteY0" fmla="*/ 0 h 56336"/>
                <a:gd name="connsiteX1" fmla="*/ 115374 w 143847"/>
                <a:gd name="connsiteY1" fmla="*/ 0 h 56336"/>
                <a:gd name="connsiteX2" fmla="*/ 116787 w 143847"/>
                <a:gd name="connsiteY2" fmla="*/ 70 h 56336"/>
                <a:gd name="connsiteX3" fmla="*/ 118271 w 143847"/>
                <a:gd name="connsiteY3" fmla="*/ 141 h 56336"/>
                <a:gd name="connsiteX4" fmla="*/ 119613 w 143847"/>
                <a:gd name="connsiteY4" fmla="*/ 282 h 56336"/>
                <a:gd name="connsiteX5" fmla="*/ 121097 w 143847"/>
                <a:gd name="connsiteY5" fmla="*/ 564 h 56336"/>
                <a:gd name="connsiteX6" fmla="*/ 122439 w 143847"/>
                <a:gd name="connsiteY6" fmla="*/ 846 h 56336"/>
                <a:gd name="connsiteX7" fmla="*/ 123782 w 143847"/>
                <a:gd name="connsiteY7" fmla="*/ 1269 h 56336"/>
                <a:gd name="connsiteX8" fmla="*/ 125124 w 143847"/>
                <a:gd name="connsiteY8" fmla="*/ 1763 h 56336"/>
                <a:gd name="connsiteX9" fmla="*/ 126396 w 143847"/>
                <a:gd name="connsiteY9" fmla="*/ 2256 h 56336"/>
                <a:gd name="connsiteX10" fmla="*/ 127597 w 143847"/>
                <a:gd name="connsiteY10" fmla="*/ 2820 h 56336"/>
                <a:gd name="connsiteX11" fmla="*/ 128939 w 143847"/>
                <a:gd name="connsiteY11" fmla="*/ 3455 h 56336"/>
                <a:gd name="connsiteX12" fmla="*/ 130070 w 143847"/>
                <a:gd name="connsiteY12" fmla="*/ 4089 h 56336"/>
                <a:gd name="connsiteX13" fmla="*/ 131271 w 143847"/>
                <a:gd name="connsiteY13" fmla="*/ 4794 h 56336"/>
                <a:gd name="connsiteX14" fmla="*/ 132401 w 143847"/>
                <a:gd name="connsiteY14" fmla="*/ 5641 h 56336"/>
                <a:gd name="connsiteX15" fmla="*/ 133461 w 143847"/>
                <a:gd name="connsiteY15" fmla="*/ 6416 h 56336"/>
                <a:gd name="connsiteX16" fmla="*/ 134521 w 143847"/>
                <a:gd name="connsiteY16" fmla="*/ 7333 h 56336"/>
                <a:gd name="connsiteX17" fmla="*/ 135439 w 143847"/>
                <a:gd name="connsiteY17" fmla="*/ 8249 h 56336"/>
                <a:gd name="connsiteX18" fmla="*/ 136428 w 143847"/>
                <a:gd name="connsiteY18" fmla="*/ 9236 h 56336"/>
                <a:gd name="connsiteX19" fmla="*/ 137347 w 143847"/>
                <a:gd name="connsiteY19" fmla="*/ 10294 h 56336"/>
                <a:gd name="connsiteX20" fmla="*/ 138124 w 143847"/>
                <a:gd name="connsiteY20" fmla="*/ 11352 h 56336"/>
                <a:gd name="connsiteX21" fmla="*/ 138972 w 143847"/>
                <a:gd name="connsiteY21" fmla="*/ 12480 h 56336"/>
                <a:gd name="connsiteX22" fmla="*/ 139749 w 143847"/>
                <a:gd name="connsiteY22" fmla="*/ 13608 h 56336"/>
                <a:gd name="connsiteX23" fmla="*/ 140385 w 143847"/>
                <a:gd name="connsiteY23" fmla="*/ 14736 h 56336"/>
                <a:gd name="connsiteX24" fmla="*/ 141021 w 143847"/>
                <a:gd name="connsiteY24" fmla="*/ 15935 h 56336"/>
                <a:gd name="connsiteX25" fmla="*/ 141586 w 143847"/>
                <a:gd name="connsiteY25" fmla="*/ 17204 h 56336"/>
                <a:gd name="connsiteX26" fmla="*/ 142081 w 143847"/>
                <a:gd name="connsiteY26" fmla="*/ 18544 h 56336"/>
                <a:gd name="connsiteX27" fmla="*/ 142575 w 143847"/>
                <a:gd name="connsiteY27" fmla="*/ 19813 h 56336"/>
                <a:gd name="connsiteX28" fmla="*/ 142999 w 143847"/>
                <a:gd name="connsiteY28" fmla="*/ 21082 h 56336"/>
                <a:gd name="connsiteX29" fmla="*/ 143282 w 143847"/>
                <a:gd name="connsiteY29" fmla="*/ 22492 h 56336"/>
                <a:gd name="connsiteX30" fmla="*/ 143564 w 143847"/>
                <a:gd name="connsiteY30" fmla="*/ 23902 h 56336"/>
                <a:gd name="connsiteX31" fmla="*/ 143705 w 143847"/>
                <a:gd name="connsiteY31" fmla="*/ 25312 h 56336"/>
                <a:gd name="connsiteX32" fmla="*/ 143776 w 143847"/>
                <a:gd name="connsiteY32" fmla="*/ 26722 h 56336"/>
                <a:gd name="connsiteX33" fmla="*/ 143847 w 143847"/>
                <a:gd name="connsiteY33" fmla="*/ 28133 h 56336"/>
                <a:gd name="connsiteX34" fmla="*/ 143776 w 143847"/>
                <a:gd name="connsiteY34" fmla="*/ 29543 h 56336"/>
                <a:gd name="connsiteX35" fmla="*/ 143705 w 143847"/>
                <a:gd name="connsiteY35" fmla="*/ 31024 h 56336"/>
                <a:gd name="connsiteX36" fmla="*/ 143564 w 143847"/>
                <a:gd name="connsiteY36" fmla="*/ 32363 h 56336"/>
                <a:gd name="connsiteX37" fmla="*/ 143282 w 143847"/>
                <a:gd name="connsiteY37" fmla="*/ 33844 h 56336"/>
                <a:gd name="connsiteX38" fmla="*/ 142999 w 143847"/>
                <a:gd name="connsiteY38" fmla="*/ 35113 h 56336"/>
                <a:gd name="connsiteX39" fmla="*/ 142575 w 143847"/>
                <a:gd name="connsiteY39" fmla="*/ 36523 h 56336"/>
                <a:gd name="connsiteX40" fmla="*/ 142081 w 143847"/>
                <a:gd name="connsiteY40" fmla="*/ 37792 h 56336"/>
                <a:gd name="connsiteX41" fmla="*/ 141586 w 143847"/>
                <a:gd name="connsiteY41" fmla="*/ 39061 h 56336"/>
                <a:gd name="connsiteX42" fmla="*/ 141021 w 143847"/>
                <a:gd name="connsiteY42" fmla="*/ 40331 h 56336"/>
                <a:gd name="connsiteX43" fmla="*/ 140385 w 143847"/>
                <a:gd name="connsiteY43" fmla="*/ 41600 h 56336"/>
                <a:gd name="connsiteX44" fmla="*/ 139749 w 143847"/>
                <a:gd name="connsiteY44" fmla="*/ 42728 h 56336"/>
                <a:gd name="connsiteX45" fmla="*/ 138972 w 143847"/>
                <a:gd name="connsiteY45" fmla="*/ 43856 h 56336"/>
                <a:gd name="connsiteX46" fmla="*/ 138124 w 143847"/>
                <a:gd name="connsiteY46" fmla="*/ 44984 h 56336"/>
                <a:gd name="connsiteX47" fmla="*/ 137347 w 143847"/>
                <a:gd name="connsiteY47" fmla="*/ 45971 h 56336"/>
                <a:gd name="connsiteX48" fmla="*/ 136428 w 143847"/>
                <a:gd name="connsiteY48" fmla="*/ 47029 h 56336"/>
                <a:gd name="connsiteX49" fmla="*/ 135439 w 143847"/>
                <a:gd name="connsiteY49" fmla="*/ 48016 h 56336"/>
                <a:gd name="connsiteX50" fmla="*/ 134521 w 143847"/>
                <a:gd name="connsiteY50" fmla="*/ 49003 h 56336"/>
                <a:gd name="connsiteX51" fmla="*/ 133461 w 143847"/>
                <a:gd name="connsiteY51" fmla="*/ 49849 h 56336"/>
                <a:gd name="connsiteX52" fmla="*/ 132401 w 143847"/>
                <a:gd name="connsiteY52" fmla="*/ 50695 h 56336"/>
                <a:gd name="connsiteX53" fmla="*/ 131271 w 143847"/>
                <a:gd name="connsiteY53" fmla="*/ 51471 h 56336"/>
                <a:gd name="connsiteX54" fmla="*/ 130070 w 143847"/>
                <a:gd name="connsiteY54" fmla="*/ 52246 h 56336"/>
                <a:gd name="connsiteX55" fmla="*/ 128939 w 143847"/>
                <a:gd name="connsiteY55" fmla="*/ 52881 h 56336"/>
                <a:gd name="connsiteX56" fmla="*/ 127597 w 143847"/>
                <a:gd name="connsiteY56" fmla="*/ 53516 h 56336"/>
                <a:gd name="connsiteX57" fmla="*/ 126396 w 143847"/>
                <a:gd name="connsiteY57" fmla="*/ 54080 h 56336"/>
                <a:gd name="connsiteX58" fmla="*/ 125124 w 143847"/>
                <a:gd name="connsiteY58" fmla="*/ 54573 h 56336"/>
                <a:gd name="connsiteX59" fmla="*/ 123782 w 143847"/>
                <a:gd name="connsiteY59" fmla="*/ 55067 h 56336"/>
                <a:gd name="connsiteX60" fmla="*/ 122439 w 143847"/>
                <a:gd name="connsiteY60" fmla="*/ 55419 h 56336"/>
                <a:gd name="connsiteX61" fmla="*/ 121097 w 143847"/>
                <a:gd name="connsiteY61" fmla="*/ 55772 h 56336"/>
                <a:gd name="connsiteX62" fmla="*/ 119613 w 143847"/>
                <a:gd name="connsiteY62" fmla="*/ 55983 h 56336"/>
                <a:gd name="connsiteX63" fmla="*/ 118271 w 143847"/>
                <a:gd name="connsiteY63" fmla="*/ 56195 h 56336"/>
                <a:gd name="connsiteX64" fmla="*/ 116787 w 143847"/>
                <a:gd name="connsiteY64" fmla="*/ 56265 h 56336"/>
                <a:gd name="connsiteX65" fmla="*/ 115374 w 143847"/>
                <a:gd name="connsiteY65" fmla="*/ 56336 h 56336"/>
                <a:gd name="connsiteX66" fmla="*/ 28543 w 143847"/>
                <a:gd name="connsiteY66" fmla="*/ 56336 h 56336"/>
                <a:gd name="connsiteX67" fmla="*/ 27060 w 143847"/>
                <a:gd name="connsiteY67" fmla="*/ 56265 h 56336"/>
                <a:gd name="connsiteX68" fmla="*/ 25647 w 143847"/>
                <a:gd name="connsiteY68" fmla="*/ 56195 h 56336"/>
                <a:gd name="connsiteX69" fmla="*/ 24163 w 143847"/>
                <a:gd name="connsiteY69" fmla="*/ 55983 h 56336"/>
                <a:gd name="connsiteX70" fmla="*/ 22821 w 143847"/>
                <a:gd name="connsiteY70" fmla="*/ 55772 h 56336"/>
                <a:gd name="connsiteX71" fmla="*/ 21407 w 143847"/>
                <a:gd name="connsiteY71" fmla="*/ 55419 h 56336"/>
                <a:gd name="connsiteX72" fmla="*/ 20065 w 143847"/>
                <a:gd name="connsiteY72" fmla="*/ 55067 h 56336"/>
                <a:gd name="connsiteX73" fmla="*/ 18723 w 143847"/>
                <a:gd name="connsiteY73" fmla="*/ 54573 h 56336"/>
                <a:gd name="connsiteX74" fmla="*/ 17451 w 143847"/>
                <a:gd name="connsiteY74" fmla="*/ 54080 h 56336"/>
                <a:gd name="connsiteX75" fmla="*/ 16179 w 143847"/>
                <a:gd name="connsiteY75" fmla="*/ 53516 h 56336"/>
                <a:gd name="connsiteX76" fmla="*/ 14978 w 143847"/>
                <a:gd name="connsiteY76" fmla="*/ 52881 h 56336"/>
                <a:gd name="connsiteX77" fmla="*/ 13777 w 143847"/>
                <a:gd name="connsiteY77" fmla="*/ 52246 h 56336"/>
                <a:gd name="connsiteX78" fmla="*/ 12647 w 143847"/>
                <a:gd name="connsiteY78" fmla="*/ 51471 h 56336"/>
                <a:gd name="connsiteX79" fmla="*/ 11445 w 143847"/>
                <a:gd name="connsiteY79" fmla="*/ 50695 h 56336"/>
                <a:gd name="connsiteX80" fmla="*/ 10457 w 143847"/>
                <a:gd name="connsiteY80" fmla="*/ 49849 h 56336"/>
                <a:gd name="connsiteX81" fmla="*/ 9397 w 143847"/>
                <a:gd name="connsiteY81" fmla="*/ 49003 h 56336"/>
                <a:gd name="connsiteX82" fmla="*/ 8337 w 143847"/>
                <a:gd name="connsiteY82" fmla="*/ 48016 h 56336"/>
                <a:gd name="connsiteX83" fmla="*/ 7418 w 143847"/>
                <a:gd name="connsiteY83" fmla="*/ 47029 h 56336"/>
                <a:gd name="connsiteX84" fmla="*/ 6570 w 143847"/>
                <a:gd name="connsiteY84" fmla="*/ 45971 h 56336"/>
                <a:gd name="connsiteX85" fmla="*/ 5652 w 143847"/>
                <a:gd name="connsiteY85" fmla="*/ 44984 h 56336"/>
                <a:gd name="connsiteX86" fmla="*/ 4875 w 143847"/>
                <a:gd name="connsiteY86" fmla="*/ 43856 h 56336"/>
                <a:gd name="connsiteX87" fmla="*/ 4098 w 143847"/>
                <a:gd name="connsiteY87" fmla="*/ 42728 h 56336"/>
                <a:gd name="connsiteX88" fmla="*/ 3462 w 143847"/>
                <a:gd name="connsiteY88" fmla="*/ 41600 h 56336"/>
                <a:gd name="connsiteX89" fmla="*/ 2826 w 143847"/>
                <a:gd name="connsiteY89" fmla="*/ 40331 h 56336"/>
                <a:gd name="connsiteX90" fmla="*/ 2261 w 143847"/>
                <a:gd name="connsiteY90" fmla="*/ 39061 h 56336"/>
                <a:gd name="connsiteX91" fmla="*/ 1696 w 143847"/>
                <a:gd name="connsiteY91" fmla="*/ 37792 h 56336"/>
                <a:gd name="connsiteX92" fmla="*/ 1272 w 143847"/>
                <a:gd name="connsiteY92" fmla="*/ 36523 h 56336"/>
                <a:gd name="connsiteX93" fmla="*/ 919 w 143847"/>
                <a:gd name="connsiteY93" fmla="*/ 35113 h 56336"/>
                <a:gd name="connsiteX94" fmla="*/ 565 w 143847"/>
                <a:gd name="connsiteY94" fmla="*/ 33844 h 56336"/>
                <a:gd name="connsiteX95" fmla="*/ 353 w 143847"/>
                <a:gd name="connsiteY95" fmla="*/ 32363 h 56336"/>
                <a:gd name="connsiteX96" fmla="*/ 141 w 143847"/>
                <a:gd name="connsiteY96" fmla="*/ 31024 h 56336"/>
                <a:gd name="connsiteX97" fmla="*/ 0 w 143847"/>
                <a:gd name="connsiteY97" fmla="*/ 29543 h 56336"/>
                <a:gd name="connsiteX98" fmla="*/ 0 w 143847"/>
                <a:gd name="connsiteY98" fmla="*/ 28133 h 56336"/>
                <a:gd name="connsiteX99" fmla="*/ 0 w 143847"/>
                <a:gd name="connsiteY99" fmla="*/ 26722 h 56336"/>
                <a:gd name="connsiteX100" fmla="*/ 141 w 143847"/>
                <a:gd name="connsiteY100" fmla="*/ 25312 h 56336"/>
                <a:gd name="connsiteX101" fmla="*/ 353 w 143847"/>
                <a:gd name="connsiteY101" fmla="*/ 23902 h 56336"/>
                <a:gd name="connsiteX102" fmla="*/ 565 w 143847"/>
                <a:gd name="connsiteY102" fmla="*/ 22492 h 56336"/>
                <a:gd name="connsiteX103" fmla="*/ 919 w 143847"/>
                <a:gd name="connsiteY103" fmla="*/ 21082 h 56336"/>
                <a:gd name="connsiteX104" fmla="*/ 1272 w 143847"/>
                <a:gd name="connsiteY104" fmla="*/ 19813 h 56336"/>
                <a:gd name="connsiteX105" fmla="*/ 1696 w 143847"/>
                <a:gd name="connsiteY105" fmla="*/ 18544 h 56336"/>
                <a:gd name="connsiteX106" fmla="*/ 2261 w 143847"/>
                <a:gd name="connsiteY106" fmla="*/ 17204 h 56336"/>
                <a:gd name="connsiteX107" fmla="*/ 2826 w 143847"/>
                <a:gd name="connsiteY107" fmla="*/ 15935 h 56336"/>
                <a:gd name="connsiteX108" fmla="*/ 3462 w 143847"/>
                <a:gd name="connsiteY108" fmla="*/ 14736 h 56336"/>
                <a:gd name="connsiteX109" fmla="*/ 4098 w 143847"/>
                <a:gd name="connsiteY109" fmla="*/ 13608 h 56336"/>
                <a:gd name="connsiteX110" fmla="*/ 4875 w 143847"/>
                <a:gd name="connsiteY110" fmla="*/ 12480 h 56336"/>
                <a:gd name="connsiteX111" fmla="*/ 5652 w 143847"/>
                <a:gd name="connsiteY111" fmla="*/ 11352 h 56336"/>
                <a:gd name="connsiteX112" fmla="*/ 6570 w 143847"/>
                <a:gd name="connsiteY112" fmla="*/ 10294 h 56336"/>
                <a:gd name="connsiteX113" fmla="*/ 7418 w 143847"/>
                <a:gd name="connsiteY113" fmla="*/ 9236 h 56336"/>
                <a:gd name="connsiteX114" fmla="*/ 8337 w 143847"/>
                <a:gd name="connsiteY114" fmla="*/ 8249 h 56336"/>
                <a:gd name="connsiteX115" fmla="*/ 9397 w 143847"/>
                <a:gd name="connsiteY115" fmla="*/ 7333 h 56336"/>
                <a:gd name="connsiteX116" fmla="*/ 10457 w 143847"/>
                <a:gd name="connsiteY116" fmla="*/ 6416 h 56336"/>
                <a:gd name="connsiteX117" fmla="*/ 11445 w 143847"/>
                <a:gd name="connsiteY117" fmla="*/ 5641 h 56336"/>
                <a:gd name="connsiteX118" fmla="*/ 12647 w 143847"/>
                <a:gd name="connsiteY118" fmla="*/ 4794 h 56336"/>
                <a:gd name="connsiteX119" fmla="*/ 13777 w 143847"/>
                <a:gd name="connsiteY119" fmla="*/ 4089 h 56336"/>
                <a:gd name="connsiteX120" fmla="*/ 14978 w 143847"/>
                <a:gd name="connsiteY120" fmla="*/ 3455 h 56336"/>
                <a:gd name="connsiteX121" fmla="*/ 16179 w 143847"/>
                <a:gd name="connsiteY121" fmla="*/ 2820 h 56336"/>
                <a:gd name="connsiteX122" fmla="*/ 17451 w 143847"/>
                <a:gd name="connsiteY122" fmla="*/ 2256 h 56336"/>
                <a:gd name="connsiteX123" fmla="*/ 18723 w 143847"/>
                <a:gd name="connsiteY123" fmla="*/ 1763 h 56336"/>
                <a:gd name="connsiteX124" fmla="*/ 20065 w 143847"/>
                <a:gd name="connsiteY124" fmla="*/ 1269 h 56336"/>
                <a:gd name="connsiteX125" fmla="*/ 21407 w 143847"/>
                <a:gd name="connsiteY125" fmla="*/ 846 h 56336"/>
                <a:gd name="connsiteX126" fmla="*/ 22821 w 143847"/>
                <a:gd name="connsiteY126" fmla="*/ 564 h 56336"/>
                <a:gd name="connsiteX127" fmla="*/ 24163 w 143847"/>
                <a:gd name="connsiteY127" fmla="*/ 282 h 56336"/>
                <a:gd name="connsiteX128" fmla="*/ 25647 w 143847"/>
                <a:gd name="connsiteY128" fmla="*/ 141 h 56336"/>
                <a:gd name="connsiteX129" fmla="*/ 27060 w 143847"/>
                <a:gd name="connsiteY129" fmla="*/ 70 h 56336"/>
                <a:gd name="connsiteX130" fmla="*/ 28543 w 143847"/>
                <a:gd name="connsiteY130" fmla="*/ 0 h 56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6">
                  <a:moveTo>
                    <a:pt x="28543" y="0"/>
                  </a:moveTo>
                  <a:lnTo>
                    <a:pt x="115374" y="0"/>
                  </a:lnTo>
                  <a:lnTo>
                    <a:pt x="116787" y="70"/>
                  </a:lnTo>
                  <a:lnTo>
                    <a:pt x="118271" y="141"/>
                  </a:lnTo>
                  <a:lnTo>
                    <a:pt x="119613" y="282"/>
                  </a:lnTo>
                  <a:lnTo>
                    <a:pt x="121097" y="564"/>
                  </a:lnTo>
                  <a:lnTo>
                    <a:pt x="122439" y="846"/>
                  </a:lnTo>
                  <a:lnTo>
                    <a:pt x="123782" y="1269"/>
                  </a:lnTo>
                  <a:lnTo>
                    <a:pt x="125124" y="1763"/>
                  </a:lnTo>
                  <a:lnTo>
                    <a:pt x="126396" y="2256"/>
                  </a:lnTo>
                  <a:lnTo>
                    <a:pt x="127597" y="2820"/>
                  </a:lnTo>
                  <a:lnTo>
                    <a:pt x="128939" y="3455"/>
                  </a:lnTo>
                  <a:lnTo>
                    <a:pt x="130070" y="4089"/>
                  </a:lnTo>
                  <a:lnTo>
                    <a:pt x="131271" y="4794"/>
                  </a:lnTo>
                  <a:lnTo>
                    <a:pt x="132401" y="5641"/>
                  </a:lnTo>
                  <a:lnTo>
                    <a:pt x="133461" y="6416"/>
                  </a:lnTo>
                  <a:lnTo>
                    <a:pt x="134521" y="7333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94"/>
                  </a:lnTo>
                  <a:lnTo>
                    <a:pt x="138124" y="11352"/>
                  </a:lnTo>
                  <a:lnTo>
                    <a:pt x="138972" y="12480"/>
                  </a:lnTo>
                  <a:lnTo>
                    <a:pt x="139749" y="13608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204"/>
                  </a:lnTo>
                  <a:lnTo>
                    <a:pt x="142081" y="18544"/>
                  </a:lnTo>
                  <a:lnTo>
                    <a:pt x="142575" y="19813"/>
                  </a:lnTo>
                  <a:lnTo>
                    <a:pt x="142999" y="21082"/>
                  </a:lnTo>
                  <a:lnTo>
                    <a:pt x="143282" y="22492"/>
                  </a:lnTo>
                  <a:lnTo>
                    <a:pt x="143564" y="23902"/>
                  </a:lnTo>
                  <a:lnTo>
                    <a:pt x="143705" y="25312"/>
                  </a:lnTo>
                  <a:lnTo>
                    <a:pt x="143776" y="26722"/>
                  </a:lnTo>
                  <a:lnTo>
                    <a:pt x="143847" y="28133"/>
                  </a:lnTo>
                  <a:lnTo>
                    <a:pt x="143776" y="29543"/>
                  </a:lnTo>
                  <a:lnTo>
                    <a:pt x="143705" y="31024"/>
                  </a:lnTo>
                  <a:lnTo>
                    <a:pt x="143564" y="32363"/>
                  </a:lnTo>
                  <a:lnTo>
                    <a:pt x="143282" y="33844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1"/>
                  </a:lnTo>
                  <a:lnTo>
                    <a:pt x="140385" y="41600"/>
                  </a:lnTo>
                  <a:lnTo>
                    <a:pt x="139749" y="42728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5971"/>
                  </a:lnTo>
                  <a:lnTo>
                    <a:pt x="136428" y="47029"/>
                  </a:lnTo>
                  <a:lnTo>
                    <a:pt x="135439" y="48016"/>
                  </a:lnTo>
                  <a:lnTo>
                    <a:pt x="134521" y="49003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47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6"/>
                  </a:lnTo>
                  <a:lnTo>
                    <a:pt x="126396" y="54080"/>
                  </a:lnTo>
                  <a:lnTo>
                    <a:pt x="125124" y="54573"/>
                  </a:lnTo>
                  <a:lnTo>
                    <a:pt x="123782" y="55067"/>
                  </a:lnTo>
                  <a:lnTo>
                    <a:pt x="122439" y="55419"/>
                  </a:lnTo>
                  <a:lnTo>
                    <a:pt x="121097" y="55772"/>
                  </a:lnTo>
                  <a:lnTo>
                    <a:pt x="119613" y="55983"/>
                  </a:lnTo>
                  <a:lnTo>
                    <a:pt x="118271" y="56195"/>
                  </a:lnTo>
                  <a:lnTo>
                    <a:pt x="116787" y="56265"/>
                  </a:lnTo>
                  <a:lnTo>
                    <a:pt x="115374" y="56336"/>
                  </a:lnTo>
                  <a:lnTo>
                    <a:pt x="28543" y="56336"/>
                  </a:lnTo>
                  <a:lnTo>
                    <a:pt x="27060" y="56265"/>
                  </a:lnTo>
                  <a:lnTo>
                    <a:pt x="25647" y="56195"/>
                  </a:lnTo>
                  <a:lnTo>
                    <a:pt x="24163" y="55983"/>
                  </a:lnTo>
                  <a:lnTo>
                    <a:pt x="22821" y="55772"/>
                  </a:lnTo>
                  <a:lnTo>
                    <a:pt x="21407" y="55419"/>
                  </a:lnTo>
                  <a:lnTo>
                    <a:pt x="20065" y="55067"/>
                  </a:lnTo>
                  <a:lnTo>
                    <a:pt x="18723" y="54573"/>
                  </a:lnTo>
                  <a:lnTo>
                    <a:pt x="17451" y="54080"/>
                  </a:lnTo>
                  <a:lnTo>
                    <a:pt x="16179" y="53516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47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9003"/>
                  </a:lnTo>
                  <a:lnTo>
                    <a:pt x="8337" y="48016"/>
                  </a:lnTo>
                  <a:lnTo>
                    <a:pt x="7418" y="47029"/>
                  </a:lnTo>
                  <a:lnTo>
                    <a:pt x="6570" y="4597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8"/>
                  </a:lnTo>
                  <a:lnTo>
                    <a:pt x="3462" y="41600"/>
                  </a:lnTo>
                  <a:lnTo>
                    <a:pt x="2826" y="40331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844"/>
                  </a:lnTo>
                  <a:lnTo>
                    <a:pt x="353" y="32363"/>
                  </a:lnTo>
                  <a:lnTo>
                    <a:pt x="141" y="31024"/>
                  </a:lnTo>
                  <a:lnTo>
                    <a:pt x="0" y="29543"/>
                  </a:lnTo>
                  <a:lnTo>
                    <a:pt x="0" y="28133"/>
                  </a:lnTo>
                  <a:lnTo>
                    <a:pt x="0" y="26722"/>
                  </a:lnTo>
                  <a:lnTo>
                    <a:pt x="141" y="25312"/>
                  </a:lnTo>
                  <a:lnTo>
                    <a:pt x="353" y="23902"/>
                  </a:lnTo>
                  <a:lnTo>
                    <a:pt x="565" y="22492"/>
                  </a:lnTo>
                  <a:lnTo>
                    <a:pt x="919" y="21082"/>
                  </a:lnTo>
                  <a:lnTo>
                    <a:pt x="1272" y="19813"/>
                  </a:lnTo>
                  <a:lnTo>
                    <a:pt x="1696" y="18544"/>
                  </a:lnTo>
                  <a:lnTo>
                    <a:pt x="2261" y="17204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608"/>
                  </a:lnTo>
                  <a:lnTo>
                    <a:pt x="4875" y="12480"/>
                  </a:lnTo>
                  <a:lnTo>
                    <a:pt x="5652" y="11352"/>
                  </a:lnTo>
                  <a:lnTo>
                    <a:pt x="6570" y="10294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3"/>
                  </a:lnTo>
                  <a:lnTo>
                    <a:pt x="10457" y="6416"/>
                  </a:lnTo>
                  <a:lnTo>
                    <a:pt x="11445" y="5641"/>
                  </a:lnTo>
                  <a:lnTo>
                    <a:pt x="12647" y="4794"/>
                  </a:lnTo>
                  <a:lnTo>
                    <a:pt x="13777" y="4089"/>
                  </a:lnTo>
                  <a:lnTo>
                    <a:pt x="14978" y="3455"/>
                  </a:lnTo>
                  <a:lnTo>
                    <a:pt x="16179" y="2820"/>
                  </a:lnTo>
                  <a:lnTo>
                    <a:pt x="17451" y="2256"/>
                  </a:lnTo>
                  <a:lnTo>
                    <a:pt x="18723" y="1763"/>
                  </a:lnTo>
                  <a:lnTo>
                    <a:pt x="20065" y="1269"/>
                  </a:lnTo>
                  <a:lnTo>
                    <a:pt x="21407" y="846"/>
                  </a:lnTo>
                  <a:lnTo>
                    <a:pt x="22821" y="564"/>
                  </a:lnTo>
                  <a:lnTo>
                    <a:pt x="24163" y="282"/>
                  </a:lnTo>
                  <a:lnTo>
                    <a:pt x="25647" y="141"/>
                  </a:lnTo>
                  <a:lnTo>
                    <a:pt x="27060" y="70"/>
                  </a:lnTo>
                  <a:lnTo>
                    <a:pt x="28543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任意多边形 43"/>
            <p:cNvSpPr>
              <a:spLocks noChangeArrowheads="1"/>
            </p:cNvSpPr>
            <p:nvPr userDrawn="1"/>
          </p:nvSpPr>
          <p:spPr bwMode="auto">
            <a:xfrm>
              <a:off x="1189609" y="2054822"/>
              <a:ext cx="177954" cy="167031"/>
            </a:xfrm>
            <a:custGeom>
              <a:avLst/>
              <a:gdLst>
                <a:gd name="connsiteX0" fmla="*/ 132954 w 177954"/>
                <a:gd name="connsiteY0" fmla="*/ 0 h 167031"/>
                <a:gd name="connsiteX1" fmla="*/ 177954 w 177954"/>
                <a:gd name="connsiteY1" fmla="*/ 167031 h 167031"/>
                <a:gd name="connsiteX2" fmla="*/ 0 w 177954"/>
                <a:gd name="connsiteY2" fmla="*/ 167031 h 167031"/>
                <a:gd name="connsiteX3" fmla="*/ 917 w 177954"/>
                <a:gd name="connsiteY3" fmla="*/ 162795 h 167031"/>
                <a:gd name="connsiteX4" fmla="*/ 3244 w 177954"/>
                <a:gd name="connsiteY4" fmla="*/ 151570 h 167031"/>
                <a:gd name="connsiteX5" fmla="*/ 4937 w 177954"/>
                <a:gd name="connsiteY5" fmla="*/ 144016 h 167031"/>
                <a:gd name="connsiteX6" fmla="*/ 6841 w 177954"/>
                <a:gd name="connsiteY6" fmla="*/ 135545 h 167031"/>
                <a:gd name="connsiteX7" fmla="*/ 9028 w 177954"/>
                <a:gd name="connsiteY7" fmla="*/ 126226 h 167031"/>
                <a:gd name="connsiteX8" fmla="*/ 11356 w 177954"/>
                <a:gd name="connsiteY8" fmla="*/ 116554 h 167031"/>
                <a:gd name="connsiteX9" fmla="*/ 13895 w 177954"/>
                <a:gd name="connsiteY9" fmla="*/ 106671 h 167031"/>
                <a:gd name="connsiteX10" fmla="*/ 16434 w 177954"/>
                <a:gd name="connsiteY10" fmla="*/ 96787 h 167031"/>
                <a:gd name="connsiteX11" fmla="*/ 19114 w 177954"/>
                <a:gd name="connsiteY11" fmla="*/ 87257 h 167031"/>
                <a:gd name="connsiteX12" fmla="*/ 20525 w 177954"/>
                <a:gd name="connsiteY12" fmla="*/ 82739 h 167031"/>
                <a:gd name="connsiteX13" fmla="*/ 21865 w 177954"/>
                <a:gd name="connsiteY13" fmla="*/ 78362 h 167031"/>
                <a:gd name="connsiteX14" fmla="*/ 23135 w 177954"/>
                <a:gd name="connsiteY14" fmla="*/ 74267 h 167031"/>
                <a:gd name="connsiteX15" fmla="*/ 24545 w 177954"/>
                <a:gd name="connsiteY15" fmla="*/ 70314 h 167031"/>
                <a:gd name="connsiteX16" fmla="*/ 25815 w 177954"/>
                <a:gd name="connsiteY16" fmla="*/ 66713 h 167031"/>
                <a:gd name="connsiteX17" fmla="*/ 27084 w 177954"/>
                <a:gd name="connsiteY17" fmla="*/ 63395 h 167031"/>
                <a:gd name="connsiteX18" fmla="*/ 28425 w 177954"/>
                <a:gd name="connsiteY18" fmla="*/ 60430 h 167031"/>
                <a:gd name="connsiteX19" fmla="*/ 29694 w 177954"/>
                <a:gd name="connsiteY19" fmla="*/ 57748 h 167031"/>
                <a:gd name="connsiteX20" fmla="*/ 30893 w 177954"/>
                <a:gd name="connsiteY20" fmla="*/ 55559 h 167031"/>
                <a:gd name="connsiteX21" fmla="*/ 31528 w 177954"/>
                <a:gd name="connsiteY21" fmla="*/ 54571 h 167031"/>
                <a:gd name="connsiteX22" fmla="*/ 32092 w 177954"/>
                <a:gd name="connsiteY22" fmla="*/ 53794 h 167031"/>
                <a:gd name="connsiteX23" fmla="*/ 32727 w 177954"/>
                <a:gd name="connsiteY23" fmla="*/ 53018 h 167031"/>
                <a:gd name="connsiteX24" fmla="*/ 33503 w 177954"/>
                <a:gd name="connsiteY24" fmla="*/ 52171 h 167031"/>
                <a:gd name="connsiteX25" fmla="*/ 34349 w 177954"/>
                <a:gd name="connsiteY25" fmla="*/ 51323 h 167031"/>
                <a:gd name="connsiteX26" fmla="*/ 35266 w 177954"/>
                <a:gd name="connsiteY26" fmla="*/ 50476 h 167031"/>
                <a:gd name="connsiteX27" fmla="*/ 37523 w 177954"/>
                <a:gd name="connsiteY27" fmla="*/ 48711 h 167031"/>
                <a:gd name="connsiteX28" fmla="*/ 39992 w 177954"/>
                <a:gd name="connsiteY28" fmla="*/ 46734 h 167031"/>
                <a:gd name="connsiteX29" fmla="*/ 42884 w 177954"/>
                <a:gd name="connsiteY29" fmla="*/ 44828 h 167031"/>
                <a:gd name="connsiteX30" fmla="*/ 46058 w 177954"/>
                <a:gd name="connsiteY30" fmla="*/ 42711 h 167031"/>
                <a:gd name="connsiteX31" fmla="*/ 49443 w 177954"/>
                <a:gd name="connsiteY31" fmla="*/ 40593 h 167031"/>
                <a:gd name="connsiteX32" fmla="*/ 53182 w 177954"/>
                <a:gd name="connsiteY32" fmla="*/ 38545 h 167031"/>
                <a:gd name="connsiteX33" fmla="*/ 56920 w 177954"/>
                <a:gd name="connsiteY33" fmla="*/ 36286 h 167031"/>
                <a:gd name="connsiteX34" fmla="*/ 61081 w 177954"/>
                <a:gd name="connsiteY34" fmla="*/ 34098 h 167031"/>
                <a:gd name="connsiteX35" fmla="*/ 65172 w 177954"/>
                <a:gd name="connsiteY35" fmla="*/ 31839 h 167031"/>
                <a:gd name="connsiteX36" fmla="*/ 69545 w 177954"/>
                <a:gd name="connsiteY36" fmla="*/ 29579 h 167031"/>
                <a:gd name="connsiteX37" fmla="*/ 78291 w 177954"/>
                <a:gd name="connsiteY37" fmla="*/ 25132 h 167031"/>
                <a:gd name="connsiteX38" fmla="*/ 87178 w 177954"/>
                <a:gd name="connsiteY38" fmla="*/ 20755 h 167031"/>
                <a:gd name="connsiteX39" fmla="*/ 95995 w 177954"/>
                <a:gd name="connsiteY39" fmla="*/ 16590 h 167031"/>
                <a:gd name="connsiteX40" fmla="*/ 104318 w 177954"/>
                <a:gd name="connsiteY40" fmla="*/ 12707 h 167031"/>
                <a:gd name="connsiteX41" fmla="*/ 112077 w 177954"/>
                <a:gd name="connsiteY41" fmla="*/ 9248 h 167031"/>
                <a:gd name="connsiteX42" fmla="*/ 118918 w 177954"/>
                <a:gd name="connsiteY42" fmla="*/ 6141 h 167031"/>
                <a:gd name="connsiteX43" fmla="*/ 129216 w 177954"/>
                <a:gd name="connsiteY43" fmla="*/ 1623 h 167031"/>
                <a:gd name="connsiteX44" fmla="*/ 132954 w 177954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7954" h="167031">
                  <a:moveTo>
                    <a:pt x="132954" y="0"/>
                  </a:moveTo>
                  <a:lnTo>
                    <a:pt x="177954" y="167031"/>
                  </a:lnTo>
                  <a:lnTo>
                    <a:pt x="0" y="167031"/>
                  </a:lnTo>
                  <a:lnTo>
                    <a:pt x="917" y="162795"/>
                  </a:lnTo>
                  <a:lnTo>
                    <a:pt x="3244" y="151570"/>
                  </a:lnTo>
                  <a:lnTo>
                    <a:pt x="4937" y="144016"/>
                  </a:lnTo>
                  <a:lnTo>
                    <a:pt x="6841" y="135545"/>
                  </a:lnTo>
                  <a:lnTo>
                    <a:pt x="9028" y="126226"/>
                  </a:lnTo>
                  <a:lnTo>
                    <a:pt x="11356" y="116554"/>
                  </a:lnTo>
                  <a:lnTo>
                    <a:pt x="13895" y="106671"/>
                  </a:lnTo>
                  <a:lnTo>
                    <a:pt x="16434" y="96787"/>
                  </a:lnTo>
                  <a:lnTo>
                    <a:pt x="19114" y="87257"/>
                  </a:lnTo>
                  <a:lnTo>
                    <a:pt x="20525" y="82739"/>
                  </a:lnTo>
                  <a:lnTo>
                    <a:pt x="21865" y="78362"/>
                  </a:lnTo>
                  <a:lnTo>
                    <a:pt x="23135" y="74267"/>
                  </a:lnTo>
                  <a:lnTo>
                    <a:pt x="24545" y="70314"/>
                  </a:lnTo>
                  <a:lnTo>
                    <a:pt x="25815" y="66713"/>
                  </a:lnTo>
                  <a:lnTo>
                    <a:pt x="27084" y="63395"/>
                  </a:lnTo>
                  <a:lnTo>
                    <a:pt x="28425" y="60430"/>
                  </a:lnTo>
                  <a:lnTo>
                    <a:pt x="29694" y="57748"/>
                  </a:lnTo>
                  <a:lnTo>
                    <a:pt x="30893" y="55559"/>
                  </a:lnTo>
                  <a:lnTo>
                    <a:pt x="31528" y="54571"/>
                  </a:lnTo>
                  <a:lnTo>
                    <a:pt x="32092" y="53794"/>
                  </a:lnTo>
                  <a:lnTo>
                    <a:pt x="32727" y="53018"/>
                  </a:lnTo>
                  <a:lnTo>
                    <a:pt x="33503" y="52171"/>
                  </a:lnTo>
                  <a:lnTo>
                    <a:pt x="34349" y="51323"/>
                  </a:lnTo>
                  <a:lnTo>
                    <a:pt x="35266" y="50476"/>
                  </a:lnTo>
                  <a:lnTo>
                    <a:pt x="37523" y="48711"/>
                  </a:lnTo>
                  <a:lnTo>
                    <a:pt x="39992" y="46734"/>
                  </a:lnTo>
                  <a:lnTo>
                    <a:pt x="42884" y="44828"/>
                  </a:lnTo>
                  <a:lnTo>
                    <a:pt x="46058" y="42711"/>
                  </a:lnTo>
                  <a:lnTo>
                    <a:pt x="49443" y="40593"/>
                  </a:lnTo>
                  <a:lnTo>
                    <a:pt x="53182" y="38545"/>
                  </a:lnTo>
                  <a:lnTo>
                    <a:pt x="56920" y="36286"/>
                  </a:lnTo>
                  <a:lnTo>
                    <a:pt x="61081" y="34098"/>
                  </a:lnTo>
                  <a:lnTo>
                    <a:pt x="65172" y="31839"/>
                  </a:lnTo>
                  <a:lnTo>
                    <a:pt x="69545" y="29579"/>
                  </a:lnTo>
                  <a:lnTo>
                    <a:pt x="78291" y="25132"/>
                  </a:lnTo>
                  <a:lnTo>
                    <a:pt x="87178" y="20755"/>
                  </a:lnTo>
                  <a:lnTo>
                    <a:pt x="95995" y="16590"/>
                  </a:lnTo>
                  <a:lnTo>
                    <a:pt x="104318" y="12707"/>
                  </a:lnTo>
                  <a:lnTo>
                    <a:pt x="112077" y="9248"/>
                  </a:lnTo>
                  <a:lnTo>
                    <a:pt x="118918" y="6141"/>
                  </a:lnTo>
                  <a:lnTo>
                    <a:pt x="129216" y="1623"/>
                  </a:lnTo>
                  <a:lnTo>
                    <a:pt x="132954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5" name="任意多边形 44"/>
            <p:cNvSpPr>
              <a:spLocks noChangeArrowheads="1"/>
            </p:cNvSpPr>
            <p:nvPr userDrawn="1"/>
          </p:nvSpPr>
          <p:spPr bwMode="auto">
            <a:xfrm>
              <a:off x="1367563" y="2054822"/>
              <a:ext cx="178449" cy="167031"/>
            </a:xfrm>
            <a:custGeom>
              <a:avLst/>
              <a:gdLst>
                <a:gd name="connsiteX0" fmla="*/ 45125 w 178449"/>
                <a:gd name="connsiteY0" fmla="*/ 0 h 167031"/>
                <a:gd name="connsiteX1" fmla="*/ 48945 w 178449"/>
                <a:gd name="connsiteY1" fmla="*/ 1623 h 167031"/>
                <a:gd name="connsiteX2" fmla="*/ 59130 w 178449"/>
                <a:gd name="connsiteY2" fmla="*/ 6141 h 167031"/>
                <a:gd name="connsiteX3" fmla="*/ 66061 w 178449"/>
                <a:gd name="connsiteY3" fmla="*/ 9248 h 167031"/>
                <a:gd name="connsiteX4" fmla="*/ 73841 w 178449"/>
                <a:gd name="connsiteY4" fmla="*/ 12707 h 167031"/>
                <a:gd name="connsiteX5" fmla="*/ 82187 w 178449"/>
                <a:gd name="connsiteY5" fmla="*/ 16590 h 167031"/>
                <a:gd name="connsiteX6" fmla="*/ 90957 w 178449"/>
                <a:gd name="connsiteY6" fmla="*/ 20755 h 167031"/>
                <a:gd name="connsiteX7" fmla="*/ 99940 w 178449"/>
                <a:gd name="connsiteY7" fmla="*/ 25132 h 167031"/>
                <a:gd name="connsiteX8" fmla="*/ 108781 w 178449"/>
                <a:gd name="connsiteY8" fmla="*/ 29579 h 167031"/>
                <a:gd name="connsiteX9" fmla="*/ 113025 w 178449"/>
                <a:gd name="connsiteY9" fmla="*/ 31839 h 167031"/>
                <a:gd name="connsiteX10" fmla="*/ 117269 w 178449"/>
                <a:gd name="connsiteY10" fmla="*/ 34098 h 167031"/>
                <a:gd name="connsiteX11" fmla="*/ 121300 w 178449"/>
                <a:gd name="connsiteY11" fmla="*/ 36286 h 167031"/>
                <a:gd name="connsiteX12" fmla="*/ 125190 w 178449"/>
                <a:gd name="connsiteY12" fmla="*/ 38545 h 167031"/>
                <a:gd name="connsiteX13" fmla="*/ 128797 w 178449"/>
                <a:gd name="connsiteY13" fmla="*/ 40593 h 167031"/>
                <a:gd name="connsiteX14" fmla="*/ 132334 w 178449"/>
                <a:gd name="connsiteY14" fmla="*/ 42711 h 167031"/>
                <a:gd name="connsiteX15" fmla="*/ 135446 w 178449"/>
                <a:gd name="connsiteY15" fmla="*/ 44828 h 167031"/>
                <a:gd name="connsiteX16" fmla="*/ 138275 w 178449"/>
                <a:gd name="connsiteY16" fmla="*/ 46734 h 167031"/>
                <a:gd name="connsiteX17" fmla="*/ 140892 w 178449"/>
                <a:gd name="connsiteY17" fmla="*/ 48711 h 167031"/>
                <a:gd name="connsiteX18" fmla="*/ 143085 w 178449"/>
                <a:gd name="connsiteY18" fmla="*/ 50476 h 167031"/>
                <a:gd name="connsiteX19" fmla="*/ 144004 w 178449"/>
                <a:gd name="connsiteY19" fmla="*/ 51323 h 167031"/>
                <a:gd name="connsiteX20" fmla="*/ 144853 w 178449"/>
                <a:gd name="connsiteY20" fmla="*/ 52171 h 167031"/>
                <a:gd name="connsiteX21" fmla="*/ 145631 w 178449"/>
                <a:gd name="connsiteY21" fmla="*/ 53018 h 167031"/>
                <a:gd name="connsiteX22" fmla="*/ 146268 w 178449"/>
                <a:gd name="connsiteY22" fmla="*/ 53794 h 167031"/>
                <a:gd name="connsiteX23" fmla="*/ 146833 w 178449"/>
                <a:gd name="connsiteY23" fmla="*/ 54571 h 167031"/>
                <a:gd name="connsiteX24" fmla="*/ 147399 w 178449"/>
                <a:gd name="connsiteY24" fmla="*/ 55559 h 167031"/>
                <a:gd name="connsiteX25" fmla="*/ 148602 w 178449"/>
                <a:gd name="connsiteY25" fmla="*/ 57748 h 167031"/>
                <a:gd name="connsiteX26" fmla="*/ 149945 w 178449"/>
                <a:gd name="connsiteY26" fmla="*/ 60430 h 167031"/>
                <a:gd name="connsiteX27" fmla="*/ 151218 w 178449"/>
                <a:gd name="connsiteY27" fmla="*/ 63395 h 167031"/>
                <a:gd name="connsiteX28" fmla="*/ 152492 w 178449"/>
                <a:gd name="connsiteY28" fmla="*/ 66713 h 167031"/>
                <a:gd name="connsiteX29" fmla="*/ 153906 w 178449"/>
                <a:gd name="connsiteY29" fmla="*/ 70314 h 167031"/>
                <a:gd name="connsiteX30" fmla="*/ 155179 w 178449"/>
                <a:gd name="connsiteY30" fmla="*/ 74267 h 167031"/>
                <a:gd name="connsiteX31" fmla="*/ 156594 w 178449"/>
                <a:gd name="connsiteY31" fmla="*/ 78362 h 167031"/>
                <a:gd name="connsiteX32" fmla="*/ 157938 w 178449"/>
                <a:gd name="connsiteY32" fmla="*/ 82739 h 167031"/>
                <a:gd name="connsiteX33" fmla="*/ 159211 w 178449"/>
                <a:gd name="connsiteY33" fmla="*/ 87257 h 167031"/>
                <a:gd name="connsiteX34" fmla="*/ 161899 w 178449"/>
                <a:gd name="connsiteY34" fmla="*/ 96787 h 167031"/>
                <a:gd name="connsiteX35" fmla="*/ 164586 w 178449"/>
                <a:gd name="connsiteY35" fmla="*/ 106671 h 167031"/>
                <a:gd name="connsiteX36" fmla="*/ 167062 w 178449"/>
                <a:gd name="connsiteY36" fmla="*/ 116554 h 167031"/>
                <a:gd name="connsiteX37" fmla="*/ 169396 w 178449"/>
                <a:gd name="connsiteY37" fmla="*/ 126226 h 167031"/>
                <a:gd name="connsiteX38" fmla="*/ 171518 w 178449"/>
                <a:gd name="connsiteY38" fmla="*/ 135545 h 167031"/>
                <a:gd name="connsiteX39" fmla="*/ 173427 w 178449"/>
                <a:gd name="connsiteY39" fmla="*/ 144016 h 167031"/>
                <a:gd name="connsiteX40" fmla="*/ 175125 w 178449"/>
                <a:gd name="connsiteY40" fmla="*/ 151570 h 167031"/>
                <a:gd name="connsiteX41" fmla="*/ 177600 w 178449"/>
                <a:gd name="connsiteY41" fmla="*/ 162795 h 167031"/>
                <a:gd name="connsiteX42" fmla="*/ 178449 w 178449"/>
                <a:gd name="connsiteY42" fmla="*/ 167031 h 167031"/>
                <a:gd name="connsiteX43" fmla="*/ 0 w 178449"/>
                <a:gd name="connsiteY43" fmla="*/ 167031 h 167031"/>
                <a:gd name="connsiteX44" fmla="*/ 45125 w 178449"/>
                <a:gd name="connsiteY44" fmla="*/ 0 h 16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8449" h="167031">
                  <a:moveTo>
                    <a:pt x="45125" y="0"/>
                  </a:moveTo>
                  <a:lnTo>
                    <a:pt x="48945" y="1623"/>
                  </a:lnTo>
                  <a:lnTo>
                    <a:pt x="59130" y="6141"/>
                  </a:lnTo>
                  <a:lnTo>
                    <a:pt x="66061" y="9248"/>
                  </a:lnTo>
                  <a:lnTo>
                    <a:pt x="73841" y="12707"/>
                  </a:lnTo>
                  <a:lnTo>
                    <a:pt x="82187" y="16590"/>
                  </a:lnTo>
                  <a:lnTo>
                    <a:pt x="90957" y="20755"/>
                  </a:lnTo>
                  <a:lnTo>
                    <a:pt x="99940" y="25132"/>
                  </a:lnTo>
                  <a:lnTo>
                    <a:pt x="108781" y="29579"/>
                  </a:lnTo>
                  <a:lnTo>
                    <a:pt x="113025" y="31839"/>
                  </a:lnTo>
                  <a:lnTo>
                    <a:pt x="117269" y="34098"/>
                  </a:lnTo>
                  <a:lnTo>
                    <a:pt x="121300" y="36286"/>
                  </a:lnTo>
                  <a:lnTo>
                    <a:pt x="125190" y="38545"/>
                  </a:lnTo>
                  <a:lnTo>
                    <a:pt x="128797" y="40593"/>
                  </a:lnTo>
                  <a:lnTo>
                    <a:pt x="132334" y="42711"/>
                  </a:lnTo>
                  <a:lnTo>
                    <a:pt x="135446" y="44828"/>
                  </a:lnTo>
                  <a:lnTo>
                    <a:pt x="138275" y="46734"/>
                  </a:lnTo>
                  <a:lnTo>
                    <a:pt x="140892" y="48711"/>
                  </a:lnTo>
                  <a:lnTo>
                    <a:pt x="143085" y="50476"/>
                  </a:lnTo>
                  <a:lnTo>
                    <a:pt x="144004" y="51323"/>
                  </a:lnTo>
                  <a:lnTo>
                    <a:pt x="144853" y="52171"/>
                  </a:lnTo>
                  <a:lnTo>
                    <a:pt x="145631" y="53018"/>
                  </a:lnTo>
                  <a:lnTo>
                    <a:pt x="146268" y="53794"/>
                  </a:lnTo>
                  <a:lnTo>
                    <a:pt x="146833" y="54571"/>
                  </a:lnTo>
                  <a:lnTo>
                    <a:pt x="147399" y="55559"/>
                  </a:lnTo>
                  <a:lnTo>
                    <a:pt x="148602" y="57748"/>
                  </a:lnTo>
                  <a:lnTo>
                    <a:pt x="149945" y="60430"/>
                  </a:lnTo>
                  <a:lnTo>
                    <a:pt x="151218" y="63395"/>
                  </a:lnTo>
                  <a:lnTo>
                    <a:pt x="152492" y="66713"/>
                  </a:lnTo>
                  <a:lnTo>
                    <a:pt x="153906" y="70314"/>
                  </a:lnTo>
                  <a:lnTo>
                    <a:pt x="155179" y="74267"/>
                  </a:lnTo>
                  <a:lnTo>
                    <a:pt x="156594" y="78362"/>
                  </a:lnTo>
                  <a:lnTo>
                    <a:pt x="157938" y="82739"/>
                  </a:lnTo>
                  <a:lnTo>
                    <a:pt x="159211" y="87257"/>
                  </a:lnTo>
                  <a:lnTo>
                    <a:pt x="161899" y="96787"/>
                  </a:lnTo>
                  <a:lnTo>
                    <a:pt x="164586" y="106671"/>
                  </a:lnTo>
                  <a:lnTo>
                    <a:pt x="167062" y="116554"/>
                  </a:lnTo>
                  <a:lnTo>
                    <a:pt x="169396" y="126226"/>
                  </a:lnTo>
                  <a:lnTo>
                    <a:pt x="171518" y="135545"/>
                  </a:lnTo>
                  <a:lnTo>
                    <a:pt x="173427" y="144016"/>
                  </a:lnTo>
                  <a:lnTo>
                    <a:pt x="175125" y="151570"/>
                  </a:lnTo>
                  <a:lnTo>
                    <a:pt x="177600" y="162795"/>
                  </a:lnTo>
                  <a:lnTo>
                    <a:pt x="178449" y="167031"/>
                  </a:lnTo>
                  <a:lnTo>
                    <a:pt x="0" y="167031"/>
                  </a:lnTo>
                  <a:lnTo>
                    <a:pt x="45125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6" name="任意多边形 45"/>
            <p:cNvSpPr>
              <a:spLocks noChangeArrowheads="1"/>
            </p:cNvSpPr>
            <p:nvPr userDrawn="1"/>
          </p:nvSpPr>
          <p:spPr bwMode="auto">
            <a:xfrm>
              <a:off x="1349768" y="2072611"/>
              <a:ext cx="36085" cy="129474"/>
            </a:xfrm>
            <a:custGeom>
              <a:avLst/>
              <a:gdLst>
                <a:gd name="connsiteX0" fmla="*/ 9056 w 36085"/>
                <a:gd name="connsiteY0" fmla="*/ 0 h 129474"/>
                <a:gd name="connsiteX1" fmla="*/ 27029 w 36085"/>
                <a:gd name="connsiteY1" fmla="*/ 0 h 129474"/>
                <a:gd name="connsiteX2" fmla="*/ 36085 w 36085"/>
                <a:gd name="connsiteY2" fmla="*/ 17414 h 129474"/>
                <a:gd name="connsiteX3" fmla="*/ 29767 w 36085"/>
                <a:gd name="connsiteY3" fmla="*/ 23998 h 129474"/>
                <a:gd name="connsiteX4" fmla="*/ 35523 w 36085"/>
                <a:gd name="connsiteY4" fmla="*/ 63994 h 129474"/>
                <a:gd name="connsiteX5" fmla="*/ 18042 w 36085"/>
                <a:gd name="connsiteY5" fmla="*/ 129474 h 129474"/>
                <a:gd name="connsiteX6" fmla="*/ 562 w 36085"/>
                <a:gd name="connsiteY6" fmla="*/ 63994 h 129474"/>
                <a:gd name="connsiteX7" fmla="*/ 6248 w 36085"/>
                <a:gd name="connsiteY7" fmla="*/ 23998 h 129474"/>
                <a:gd name="connsiteX8" fmla="*/ 0 w 36085"/>
                <a:gd name="connsiteY8" fmla="*/ 17414 h 129474"/>
                <a:gd name="connsiteX9" fmla="*/ 9056 w 36085"/>
                <a:gd name="connsiteY9" fmla="*/ 0 h 12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85" h="129474">
                  <a:moveTo>
                    <a:pt x="9056" y="0"/>
                  </a:moveTo>
                  <a:lnTo>
                    <a:pt x="27029" y="0"/>
                  </a:lnTo>
                  <a:lnTo>
                    <a:pt x="36085" y="17414"/>
                  </a:lnTo>
                  <a:lnTo>
                    <a:pt x="29767" y="23998"/>
                  </a:lnTo>
                  <a:lnTo>
                    <a:pt x="35523" y="63994"/>
                  </a:lnTo>
                  <a:lnTo>
                    <a:pt x="18042" y="129474"/>
                  </a:lnTo>
                  <a:lnTo>
                    <a:pt x="562" y="63994"/>
                  </a:lnTo>
                  <a:lnTo>
                    <a:pt x="6248" y="23998"/>
                  </a:lnTo>
                  <a:lnTo>
                    <a:pt x="0" y="17414"/>
                  </a:lnTo>
                  <a:lnTo>
                    <a:pt x="9056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7" name="任意多边形 46"/>
            <p:cNvSpPr>
              <a:spLocks noChangeArrowheads="1"/>
            </p:cNvSpPr>
            <p:nvPr userDrawn="1"/>
          </p:nvSpPr>
          <p:spPr bwMode="auto">
            <a:xfrm>
              <a:off x="980018" y="2192697"/>
              <a:ext cx="143847" cy="56335"/>
            </a:xfrm>
            <a:custGeom>
              <a:avLst/>
              <a:gdLst>
                <a:gd name="connsiteX0" fmla="*/ 27060 w 143847"/>
                <a:gd name="connsiteY0" fmla="*/ 0 h 56335"/>
                <a:gd name="connsiteX1" fmla="*/ 28543 w 143847"/>
                <a:gd name="connsiteY1" fmla="*/ 0 h 56335"/>
                <a:gd name="connsiteX2" fmla="*/ 115374 w 143847"/>
                <a:gd name="connsiteY2" fmla="*/ 0 h 56335"/>
                <a:gd name="connsiteX3" fmla="*/ 116787 w 143847"/>
                <a:gd name="connsiteY3" fmla="*/ 0 h 56335"/>
                <a:gd name="connsiteX4" fmla="*/ 118271 w 143847"/>
                <a:gd name="connsiteY4" fmla="*/ 141 h 56335"/>
                <a:gd name="connsiteX5" fmla="*/ 119613 w 143847"/>
                <a:gd name="connsiteY5" fmla="*/ 352 h 56335"/>
                <a:gd name="connsiteX6" fmla="*/ 121097 w 143847"/>
                <a:gd name="connsiteY6" fmla="*/ 564 h 56335"/>
                <a:gd name="connsiteX7" fmla="*/ 122439 w 143847"/>
                <a:gd name="connsiteY7" fmla="*/ 916 h 56335"/>
                <a:gd name="connsiteX8" fmla="*/ 123782 w 143847"/>
                <a:gd name="connsiteY8" fmla="*/ 1269 h 56335"/>
                <a:gd name="connsiteX9" fmla="*/ 125124 w 143847"/>
                <a:gd name="connsiteY9" fmla="*/ 1692 h 56335"/>
                <a:gd name="connsiteX10" fmla="*/ 126396 w 143847"/>
                <a:gd name="connsiteY10" fmla="*/ 2185 h 56335"/>
                <a:gd name="connsiteX11" fmla="*/ 127597 w 143847"/>
                <a:gd name="connsiteY11" fmla="*/ 2750 h 56335"/>
                <a:gd name="connsiteX12" fmla="*/ 128939 w 143847"/>
                <a:gd name="connsiteY12" fmla="*/ 3384 h 56335"/>
                <a:gd name="connsiteX13" fmla="*/ 130070 w 143847"/>
                <a:gd name="connsiteY13" fmla="*/ 4089 h 56335"/>
                <a:gd name="connsiteX14" fmla="*/ 131271 w 143847"/>
                <a:gd name="connsiteY14" fmla="*/ 4865 h 56335"/>
                <a:gd name="connsiteX15" fmla="*/ 132401 w 143847"/>
                <a:gd name="connsiteY15" fmla="*/ 5570 h 56335"/>
                <a:gd name="connsiteX16" fmla="*/ 133461 w 143847"/>
                <a:gd name="connsiteY16" fmla="*/ 6416 h 56335"/>
                <a:gd name="connsiteX17" fmla="*/ 134521 w 143847"/>
                <a:gd name="connsiteY17" fmla="*/ 7332 h 56335"/>
                <a:gd name="connsiteX18" fmla="*/ 135439 w 143847"/>
                <a:gd name="connsiteY18" fmla="*/ 8249 h 56335"/>
                <a:gd name="connsiteX19" fmla="*/ 136428 w 143847"/>
                <a:gd name="connsiteY19" fmla="*/ 9236 h 56335"/>
                <a:gd name="connsiteX20" fmla="*/ 137347 w 143847"/>
                <a:gd name="connsiteY20" fmla="*/ 10223 h 56335"/>
                <a:gd name="connsiteX21" fmla="*/ 138124 w 143847"/>
                <a:gd name="connsiteY21" fmla="*/ 11281 h 56335"/>
                <a:gd name="connsiteX22" fmla="*/ 138972 w 143847"/>
                <a:gd name="connsiteY22" fmla="*/ 12409 h 56335"/>
                <a:gd name="connsiteX23" fmla="*/ 139749 w 143847"/>
                <a:gd name="connsiteY23" fmla="*/ 13537 h 56335"/>
                <a:gd name="connsiteX24" fmla="*/ 140385 w 143847"/>
                <a:gd name="connsiteY24" fmla="*/ 14736 h 56335"/>
                <a:gd name="connsiteX25" fmla="*/ 141021 w 143847"/>
                <a:gd name="connsiteY25" fmla="*/ 15935 h 56335"/>
                <a:gd name="connsiteX26" fmla="*/ 141586 w 143847"/>
                <a:gd name="connsiteY26" fmla="*/ 17133 h 56335"/>
                <a:gd name="connsiteX27" fmla="*/ 142081 w 143847"/>
                <a:gd name="connsiteY27" fmla="*/ 18473 h 56335"/>
                <a:gd name="connsiteX28" fmla="*/ 142575 w 143847"/>
                <a:gd name="connsiteY28" fmla="*/ 19742 h 56335"/>
                <a:gd name="connsiteX29" fmla="*/ 142999 w 143847"/>
                <a:gd name="connsiteY29" fmla="*/ 21152 h 56335"/>
                <a:gd name="connsiteX30" fmla="*/ 143282 w 143847"/>
                <a:gd name="connsiteY30" fmla="*/ 22492 h 56335"/>
                <a:gd name="connsiteX31" fmla="*/ 143564 w 143847"/>
                <a:gd name="connsiteY31" fmla="*/ 23831 h 56335"/>
                <a:gd name="connsiteX32" fmla="*/ 143705 w 143847"/>
                <a:gd name="connsiteY32" fmla="*/ 25242 h 56335"/>
                <a:gd name="connsiteX33" fmla="*/ 143776 w 143847"/>
                <a:gd name="connsiteY33" fmla="*/ 26652 h 56335"/>
                <a:gd name="connsiteX34" fmla="*/ 143847 w 143847"/>
                <a:gd name="connsiteY34" fmla="*/ 28132 h 56335"/>
                <a:gd name="connsiteX35" fmla="*/ 143776 w 143847"/>
                <a:gd name="connsiteY35" fmla="*/ 29613 h 56335"/>
                <a:gd name="connsiteX36" fmla="*/ 143705 w 143847"/>
                <a:gd name="connsiteY36" fmla="*/ 31023 h 56335"/>
                <a:gd name="connsiteX37" fmla="*/ 143564 w 143847"/>
                <a:gd name="connsiteY37" fmla="*/ 32433 h 56335"/>
                <a:gd name="connsiteX38" fmla="*/ 143282 w 143847"/>
                <a:gd name="connsiteY38" fmla="*/ 33773 h 56335"/>
                <a:gd name="connsiteX39" fmla="*/ 142999 w 143847"/>
                <a:gd name="connsiteY39" fmla="*/ 35113 h 56335"/>
                <a:gd name="connsiteX40" fmla="*/ 142575 w 143847"/>
                <a:gd name="connsiteY40" fmla="*/ 36523 h 56335"/>
                <a:gd name="connsiteX41" fmla="*/ 142081 w 143847"/>
                <a:gd name="connsiteY41" fmla="*/ 37792 h 56335"/>
                <a:gd name="connsiteX42" fmla="*/ 141586 w 143847"/>
                <a:gd name="connsiteY42" fmla="*/ 39061 h 56335"/>
                <a:gd name="connsiteX43" fmla="*/ 141021 w 143847"/>
                <a:gd name="connsiteY43" fmla="*/ 40330 h 56335"/>
                <a:gd name="connsiteX44" fmla="*/ 140385 w 143847"/>
                <a:gd name="connsiteY44" fmla="*/ 41529 h 56335"/>
                <a:gd name="connsiteX45" fmla="*/ 139749 w 143847"/>
                <a:gd name="connsiteY45" fmla="*/ 42727 h 56335"/>
                <a:gd name="connsiteX46" fmla="*/ 138972 w 143847"/>
                <a:gd name="connsiteY46" fmla="*/ 43856 h 56335"/>
                <a:gd name="connsiteX47" fmla="*/ 138124 w 143847"/>
                <a:gd name="connsiteY47" fmla="*/ 44984 h 56335"/>
                <a:gd name="connsiteX48" fmla="*/ 137347 w 143847"/>
                <a:gd name="connsiteY48" fmla="*/ 46041 h 56335"/>
                <a:gd name="connsiteX49" fmla="*/ 136428 w 143847"/>
                <a:gd name="connsiteY49" fmla="*/ 47099 h 56335"/>
                <a:gd name="connsiteX50" fmla="*/ 135439 w 143847"/>
                <a:gd name="connsiteY50" fmla="*/ 48016 h 56335"/>
                <a:gd name="connsiteX51" fmla="*/ 134521 w 143847"/>
                <a:gd name="connsiteY51" fmla="*/ 48932 h 56335"/>
                <a:gd name="connsiteX52" fmla="*/ 133461 w 143847"/>
                <a:gd name="connsiteY52" fmla="*/ 49849 h 56335"/>
                <a:gd name="connsiteX53" fmla="*/ 132401 w 143847"/>
                <a:gd name="connsiteY53" fmla="*/ 50695 h 56335"/>
                <a:gd name="connsiteX54" fmla="*/ 131271 w 143847"/>
                <a:gd name="connsiteY54" fmla="*/ 51541 h 56335"/>
                <a:gd name="connsiteX55" fmla="*/ 130070 w 143847"/>
                <a:gd name="connsiteY55" fmla="*/ 52246 h 56335"/>
                <a:gd name="connsiteX56" fmla="*/ 128939 w 143847"/>
                <a:gd name="connsiteY56" fmla="*/ 52881 h 56335"/>
                <a:gd name="connsiteX57" fmla="*/ 127597 w 143847"/>
                <a:gd name="connsiteY57" fmla="*/ 53515 h 56335"/>
                <a:gd name="connsiteX58" fmla="*/ 126396 w 143847"/>
                <a:gd name="connsiteY58" fmla="*/ 54079 h 56335"/>
                <a:gd name="connsiteX59" fmla="*/ 125124 w 143847"/>
                <a:gd name="connsiteY59" fmla="*/ 54573 h 56335"/>
                <a:gd name="connsiteX60" fmla="*/ 123782 w 143847"/>
                <a:gd name="connsiteY60" fmla="*/ 55066 h 56335"/>
                <a:gd name="connsiteX61" fmla="*/ 122439 w 143847"/>
                <a:gd name="connsiteY61" fmla="*/ 55348 h 56335"/>
                <a:gd name="connsiteX62" fmla="*/ 121097 w 143847"/>
                <a:gd name="connsiteY62" fmla="*/ 55701 h 56335"/>
                <a:gd name="connsiteX63" fmla="*/ 119613 w 143847"/>
                <a:gd name="connsiteY63" fmla="*/ 55912 h 56335"/>
                <a:gd name="connsiteX64" fmla="*/ 118271 w 143847"/>
                <a:gd name="connsiteY64" fmla="*/ 56194 h 56335"/>
                <a:gd name="connsiteX65" fmla="*/ 116787 w 143847"/>
                <a:gd name="connsiteY65" fmla="*/ 56265 h 56335"/>
                <a:gd name="connsiteX66" fmla="*/ 115374 w 143847"/>
                <a:gd name="connsiteY66" fmla="*/ 56335 h 56335"/>
                <a:gd name="connsiteX67" fmla="*/ 28543 w 143847"/>
                <a:gd name="connsiteY67" fmla="*/ 56335 h 56335"/>
                <a:gd name="connsiteX68" fmla="*/ 27060 w 143847"/>
                <a:gd name="connsiteY68" fmla="*/ 56265 h 56335"/>
                <a:gd name="connsiteX69" fmla="*/ 25647 w 143847"/>
                <a:gd name="connsiteY69" fmla="*/ 56194 h 56335"/>
                <a:gd name="connsiteX70" fmla="*/ 24163 w 143847"/>
                <a:gd name="connsiteY70" fmla="*/ 55912 h 56335"/>
                <a:gd name="connsiteX71" fmla="*/ 22821 w 143847"/>
                <a:gd name="connsiteY71" fmla="*/ 55701 h 56335"/>
                <a:gd name="connsiteX72" fmla="*/ 21407 w 143847"/>
                <a:gd name="connsiteY72" fmla="*/ 55348 h 56335"/>
                <a:gd name="connsiteX73" fmla="*/ 20065 w 143847"/>
                <a:gd name="connsiteY73" fmla="*/ 55066 h 56335"/>
                <a:gd name="connsiteX74" fmla="*/ 18723 w 143847"/>
                <a:gd name="connsiteY74" fmla="*/ 54573 h 56335"/>
                <a:gd name="connsiteX75" fmla="*/ 17451 w 143847"/>
                <a:gd name="connsiteY75" fmla="*/ 54079 h 56335"/>
                <a:gd name="connsiteX76" fmla="*/ 16179 w 143847"/>
                <a:gd name="connsiteY76" fmla="*/ 53515 h 56335"/>
                <a:gd name="connsiteX77" fmla="*/ 14978 w 143847"/>
                <a:gd name="connsiteY77" fmla="*/ 52881 h 56335"/>
                <a:gd name="connsiteX78" fmla="*/ 13777 w 143847"/>
                <a:gd name="connsiteY78" fmla="*/ 52246 h 56335"/>
                <a:gd name="connsiteX79" fmla="*/ 12647 w 143847"/>
                <a:gd name="connsiteY79" fmla="*/ 51541 h 56335"/>
                <a:gd name="connsiteX80" fmla="*/ 11445 w 143847"/>
                <a:gd name="connsiteY80" fmla="*/ 50695 h 56335"/>
                <a:gd name="connsiteX81" fmla="*/ 10457 w 143847"/>
                <a:gd name="connsiteY81" fmla="*/ 49849 h 56335"/>
                <a:gd name="connsiteX82" fmla="*/ 9397 w 143847"/>
                <a:gd name="connsiteY82" fmla="*/ 48932 h 56335"/>
                <a:gd name="connsiteX83" fmla="*/ 8337 w 143847"/>
                <a:gd name="connsiteY83" fmla="*/ 48016 h 56335"/>
                <a:gd name="connsiteX84" fmla="*/ 7418 w 143847"/>
                <a:gd name="connsiteY84" fmla="*/ 47099 h 56335"/>
                <a:gd name="connsiteX85" fmla="*/ 6570 w 143847"/>
                <a:gd name="connsiteY85" fmla="*/ 46041 h 56335"/>
                <a:gd name="connsiteX86" fmla="*/ 5652 w 143847"/>
                <a:gd name="connsiteY86" fmla="*/ 44984 h 56335"/>
                <a:gd name="connsiteX87" fmla="*/ 4875 w 143847"/>
                <a:gd name="connsiteY87" fmla="*/ 43856 h 56335"/>
                <a:gd name="connsiteX88" fmla="*/ 4098 w 143847"/>
                <a:gd name="connsiteY88" fmla="*/ 42727 h 56335"/>
                <a:gd name="connsiteX89" fmla="*/ 3462 w 143847"/>
                <a:gd name="connsiteY89" fmla="*/ 41529 h 56335"/>
                <a:gd name="connsiteX90" fmla="*/ 2826 w 143847"/>
                <a:gd name="connsiteY90" fmla="*/ 40330 h 56335"/>
                <a:gd name="connsiteX91" fmla="*/ 2261 w 143847"/>
                <a:gd name="connsiteY91" fmla="*/ 39061 h 56335"/>
                <a:gd name="connsiteX92" fmla="*/ 1696 w 143847"/>
                <a:gd name="connsiteY92" fmla="*/ 37792 h 56335"/>
                <a:gd name="connsiteX93" fmla="*/ 1272 w 143847"/>
                <a:gd name="connsiteY93" fmla="*/ 36523 h 56335"/>
                <a:gd name="connsiteX94" fmla="*/ 919 w 143847"/>
                <a:gd name="connsiteY94" fmla="*/ 35113 h 56335"/>
                <a:gd name="connsiteX95" fmla="*/ 565 w 143847"/>
                <a:gd name="connsiteY95" fmla="*/ 33773 h 56335"/>
                <a:gd name="connsiteX96" fmla="*/ 353 w 143847"/>
                <a:gd name="connsiteY96" fmla="*/ 32433 h 56335"/>
                <a:gd name="connsiteX97" fmla="*/ 141 w 143847"/>
                <a:gd name="connsiteY97" fmla="*/ 31023 h 56335"/>
                <a:gd name="connsiteX98" fmla="*/ 0 w 143847"/>
                <a:gd name="connsiteY98" fmla="*/ 29613 h 56335"/>
                <a:gd name="connsiteX99" fmla="*/ 0 w 143847"/>
                <a:gd name="connsiteY99" fmla="*/ 28132 h 56335"/>
                <a:gd name="connsiteX100" fmla="*/ 0 w 143847"/>
                <a:gd name="connsiteY100" fmla="*/ 26652 h 56335"/>
                <a:gd name="connsiteX101" fmla="*/ 141 w 143847"/>
                <a:gd name="connsiteY101" fmla="*/ 25242 h 56335"/>
                <a:gd name="connsiteX102" fmla="*/ 353 w 143847"/>
                <a:gd name="connsiteY102" fmla="*/ 23831 h 56335"/>
                <a:gd name="connsiteX103" fmla="*/ 565 w 143847"/>
                <a:gd name="connsiteY103" fmla="*/ 22492 h 56335"/>
                <a:gd name="connsiteX104" fmla="*/ 919 w 143847"/>
                <a:gd name="connsiteY104" fmla="*/ 21152 h 56335"/>
                <a:gd name="connsiteX105" fmla="*/ 1272 w 143847"/>
                <a:gd name="connsiteY105" fmla="*/ 19742 h 56335"/>
                <a:gd name="connsiteX106" fmla="*/ 1696 w 143847"/>
                <a:gd name="connsiteY106" fmla="*/ 18473 h 56335"/>
                <a:gd name="connsiteX107" fmla="*/ 2261 w 143847"/>
                <a:gd name="connsiteY107" fmla="*/ 17133 h 56335"/>
                <a:gd name="connsiteX108" fmla="*/ 2826 w 143847"/>
                <a:gd name="connsiteY108" fmla="*/ 15935 h 56335"/>
                <a:gd name="connsiteX109" fmla="*/ 3462 w 143847"/>
                <a:gd name="connsiteY109" fmla="*/ 14736 h 56335"/>
                <a:gd name="connsiteX110" fmla="*/ 4098 w 143847"/>
                <a:gd name="connsiteY110" fmla="*/ 13537 h 56335"/>
                <a:gd name="connsiteX111" fmla="*/ 4875 w 143847"/>
                <a:gd name="connsiteY111" fmla="*/ 12409 h 56335"/>
                <a:gd name="connsiteX112" fmla="*/ 5652 w 143847"/>
                <a:gd name="connsiteY112" fmla="*/ 11281 h 56335"/>
                <a:gd name="connsiteX113" fmla="*/ 6570 w 143847"/>
                <a:gd name="connsiteY113" fmla="*/ 10223 h 56335"/>
                <a:gd name="connsiteX114" fmla="*/ 7418 w 143847"/>
                <a:gd name="connsiteY114" fmla="*/ 9236 h 56335"/>
                <a:gd name="connsiteX115" fmla="*/ 8337 w 143847"/>
                <a:gd name="connsiteY115" fmla="*/ 8249 h 56335"/>
                <a:gd name="connsiteX116" fmla="*/ 9397 w 143847"/>
                <a:gd name="connsiteY116" fmla="*/ 7332 h 56335"/>
                <a:gd name="connsiteX117" fmla="*/ 10457 w 143847"/>
                <a:gd name="connsiteY117" fmla="*/ 6416 h 56335"/>
                <a:gd name="connsiteX118" fmla="*/ 11445 w 143847"/>
                <a:gd name="connsiteY118" fmla="*/ 5570 h 56335"/>
                <a:gd name="connsiteX119" fmla="*/ 12647 w 143847"/>
                <a:gd name="connsiteY119" fmla="*/ 4865 h 56335"/>
                <a:gd name="connsiteX120" fmla="*/ 13777 w 143847"/>
                <a:gd name="connsiteY120" fmla="*/ 4089 h 56335"/>
                <a:gd name="connsiteX121" fmla="*/ 14978 w 143847"/>
                <a:gd name="connsiteY121" fmla="*/ 3384 h 56335"/>
                <a:gd name="connsiteX122" fmla="*/ 16179 w 143847"/>
                <a:gd name="connsiteY122" fmla="*/ 2750 h 56335"/>
                <a:gd name="connsiteX123" fmla="*/ 17451 w 143847"/>
                <a:gd name="connsiteY123" fmla="*/ 2185 h 56335"/>
                <a:gd name="connsiteX124" fmla="*/ 18723 w 143847"/>
                <a:gd name="connsiteY124" fmla="*/ 1692 h 56335"/>
                <a:gd name="connsiteX125" fmla="*/ 20065 w 143847"/>
                <a:gd name="connsiteY125" fmla="*/ 1269 h 56335"/>
                <a:gd name="connsiteX126" fmla="*/ 21407 w 143847"/>
                <a:gd name="connsiteY126" fmla="*/ 916 h 56335"/>
                <a:gd name="connsiteX127" fmla="*/ 22821 w 143847"/>
                <a:gd name="connsiteY127" fmla="*/ 564 h 56335"/>
                <a:gd name="connsiteX128" fmla="*/ 24163 w 143847"/>
                <a:gd name="connsiteY128" fmla="*/ 352 h 56335"/>
                <a:gd name="connsiteX129" fmla="*/ 25647 w 143847"/>
                <a:gd name="connsiteY129" fmla="*/ 141 h 56335"/>
                <a:gd name="connsiteX130" fmla="*/ 27060 w 143847"/>
                <a:gd name="connsiteY130" fmla="*/ 0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43847" h="56335">
                  <a:moveTo>
                    <a:pt x="27060" y="0"/>
                  </a:moveTo>
                  <a:lnTo>
                    <a:pt x="28543" y="0"/>
                  </a:lnTo>
                  <a:lnTo>
                    <a:pt x="115374" y="0"/>
                  </a:lnTo>
                  <a:lnTo>
                    <a:pt x="116787" y="0"/>
                  </a:lnTo>
                  <a:lnTo>
                    <a:pt x="118271" y="141"/>
                  </a:lnTo>
                  <a:lnTo>
                    <a:pt x="119613" y="352"/>
                  </a:lnTo>
                  <a:lnTo>
                    <a:pt x="121097" y="564"/>
                  </a:lnTo>
                  <a:lnTo>
                    <a:pt x="122439" y="916"/>
                  </a:lnTo>
                  <a:lnTo>
                    <a:pt x="123782" y="1269"/>
                  </a:lnTo>
                  <a:lnTo>
                    <a:pt x="125124" y="1692"/>
                  </a:lnTo>
                  <a:lnTo>
                    <a:pt x="126396" y="2185"/>
                  </a:lnTo>
                  <a:lnTo>
                    <a:pt x="127597" y="2750"/>
                  </a:lnTo>
                  <a:lnTo>
                    <a:pt x="128939" y="3384"/>
                  </a:lnTo>
                  <a:lnTo>
                    <a:pt x="130070" y="4089"/>
                  </a:lnTo>
                  <a:lnTo>
                    <a:pt x="131271" y="4865"/>
                  </a:lnTo>
                  <a:lnTo>
                    <a:pt x="132401" y="5570"/>
                  </a:lnTo>
                  <a:lnTo>
                    <a:pt x="133461" y="6416"/>
                  </a:lnTo>
                  <a:lnTo>
                    <a:pt x="134521" y="7332"/>
                  </a:lnTo>
                  <a:lnTo>
                    <a:pt x="135439" y="8249"/>
                  </a:lnTo>
                  <a:lnTo>
                    <a:pt x="136428" y="9236"/>
                  </a:lnTo>
                  <a:lnTo>
                    <a:pt x="137347" y="10223"/>
                  </a:lnTo>
                  <a:lnTo>
                    <a:pt x="138124" y="11281"/>
                  </a:lnTo>
                  <a:lnTo>
                    <a:pt x="138972" y="12409"/>
                  </a:lnTo>
                  <a:lnTo>
                    <a:pt x="139749" y="13537"/>
                  </a:lnTo>
                  <a:lnTo>
                    <a:pt x="140385" y="14736"/>
                  </a:lnTo>
                  <a:lnTo>
                    <a:pt x="141021" y="15935"/>
                  </a:lnTo>
                  <a:lnTo>
                    <a:pt x="141586" y="17133"/>
                  </a:lnTo>
                  <a:lnTo>
                    <a:pt x="142081" y="18473"/>
                  </a:lnTo>
                  <a:lnTo>
                    <a:pt x="142575" y="19742"/>
                  </a:lnTo>
                  <a:lnTo>
                    <a:pt x="142999" y="21152"/>
                  </a:lnTo>
                  <a:lnTo>
                    <a:pt x="143282" y="22492"/>
                  </a:lnTo>
                  <a:lnTo>
                    <a:pt x="143564" y="23831"/>
                  </a:lnTo>
                  <a:lnTo>
                    <a:pt x="143705" y="25242"/>
                  </a:lnTo>
                  <a:lnTo>
                    <a:pt x="143776" y="26652"/>
                  </a:lnTo>
                  <a:lnTo>
                    <a:pt x="143847" y="28132"/>
                  </a:lnTo>
                  <a:lnTo>
                    <a:pt x="143776" y="29613"/>
                  </a:lnTo>
                  <a:lnTo>
                    <a:pt x="143705" y="31023"/>
                  </a:lnTo>
                  <a:lnTo>
                    <a:pt x="143564" y="32433"/>
                  </a:lnTo>
                  <a:lnTo>
                    <a:pt x="143282" y="33773"/>
                  </a:lnTo>
                  <a:lnTo>
                    <a:pt x="142999" y="35113"/>
                  </a:lnTo>
                  <a:lnTo>
                    <a:pt x="142575" y="36523"/>
                  </a:lnTo>
                  <a:lnTo>
                    <a:pt x="142081" y="37792"/>
                  </a:lnTo>
                  <a:lnTo>
                    <a:pt x="141586" y="39061"/>
                  </a:lnTo>
                  <a:lnTo>
                    <a:pt x="141021" y="40330"/>
                  </a:lnTo>
                  <a:lnTo>
                    <a:pt x="140385" y="41529"/>
                  </a:lnTo>
                  <a:lnTo>
                    <a:pt x="139749" y="42727"/>
                  </a:lnTo>
                  <a:lnTo>
                    <a:pt x="138972" y="43856"/>
                  </a:lnTo>
                  <a:lnTo>
                    <a:pt x="138124" y="44984"/>
                  </a:lnTo>
                  <a:lnTo>
                    <a:pt x="137347" y="46041"/>
                  </a:lnTo>
                  <a:lnTo>
                    <a:pt x="136428" y="47099"/>
                  </a:lnTo>
                  <a:lnTo>
                    <a:pt x="135439" y="48016"/>
                  </a:lnTo>
                  <a:lnTo>
                    <a:pt x="134521" y="48932"/>
                  </a:lnTo>
                  <a:lnTo>
                    <a:pt x="133461" y="49849"/>
                  </a:lnTo>
                  <a:lnTo>
                    <a:pt x="132401" y="50695"/>
                  </a:lnTo>
                  <a:lnTo>
                    <a:pt x="131271" y="51541"/>
                  </a:lnTo>
                  <a:lnTo>
                    <a:pt x="130070" y="52246"/>
                  </a:lnTo>
                  <a:lnTo>
                    <a:pt x="128939" y="52881"/>
                  </a:lnTo>
                  <a:lnTo>
                    <a:pt x="127597" y="53515"/>
                  </a:lnTo>
                  <a:lnTo>
                    <a:pt x="126396" y="54079"/>
                  </a:lnTo>
                  <a:lnTo>
                    <a:pt x="125124" y="54573"/>
                  </a:lnTo>
                  <a:lnTo>
                    <a:pt x="123782" y="55066"/>
                  </a:lnTo>
                  <a:lnTo>
                    <a:pt x="122439" y="55348"/>
                  </a:lnTo>
                  <a:lnTo>
                    <a:pt x="121097" y="55701"/>
                  </a:lnTo>
                  <a:lnTo>
                    <a:pt x="119613" y="55912"/>
                  </a:lnTo>
                  <a:lnTo>
                    <a:pt x="118271" y="56194"/>
                  </a:lnTo>
                  <a:lnTo>
                    <a:pt x="116787" y="56265"/>
                  </a:lnTo>
                  <a:lnTo>
                    <a:pt x="115374" y="56335"/>
                  </a:lnTo>
                  <a:lnTo>
                    <a:pt x="28543" y="56335"/>
                  </a:lnTo>
                  <a:lnTo>
                    <a:pt x="27060" y="56265"/>
                  </a:lnTo>
                  <a:lnTo>
                    <a:pt x="25647" y="56194"/>
                  </a:lnTo>
                  <a:lnTo>
                    <a:pt x="24163" y="55912"/>
                  </a:lnTo>
                  <a:lnTo>
                    <a:pt x="22821" y="55701"/>
                  </a:lnTo>
                  <a:lnTo>
                    <a:pt x="21407" y="55348"/>
                  </a:lnTo>
                  <a:lnTo>
                    <a:pt x="20065" y="55066"/>
                  </a:lnTo>
                  <a:lnTo>
                    <a:pt x="18723" y="54573"/>
                  </a:lnTo>
                  <a:lnTo>
                    <a:pt x="17451" y="54079"/>
                  </a:lnTo>
                  <a:lnTo>
                    <a:pt x="16179" y="53515"/>
                  </a:lnTo>
                  <a:lnTo>
                    <a:pt x="14978" y="52881"/>
                  </a:lnTo>
                  <a:lnTo>
                    <a:pt x="13777" y="52246"/>
                  </a:lnTo>
                  <a:lnTo>
                    <a:pt x="12647" y="51541"/>
                  </a:lnTo>
                  <a:lnTo>
                    <a:pt x="11445" y="50695"/>
                  </a:lnTo>
                  <a:lnTo>
                    <a:pt x="10457" y="49849"/>
                  </a:lnTo>
                  <a:lnTo>
                    <a:pt x="9397" y="48932"/>
                  </a:lnTo>
                  <a:lnTo>
                    <a:pt x="8337" y="48016"/>
                  </a:lnTo>
                  <a:lnTo>
                    <a:pt x="7418" y="47099"/>
                  </a:lnTo>
                  <a:lnTo>
                    <a:pt x="6570" y="46041"/>
                  </a:lnTo>
                  <a:lnTo>
                    <a:pt x="5652" y="44984"/>
                  </a:lnTo>
                  <a:lnTo>
                    <a:pt x="4875" y="43856"/>
                  </a:lnTo>
                  <a:lnTo>
                    <a:pt x="4098" y="42727"/>
                  </a:lnTo>
                  <a:lnTo>
                    <a:pt x="3462" y="41529"/>
                  </a:lnTo>
                  <a:lnTo>
                    <a:pt x="2826" y="40330"/>
                  </a:lnTo>
                  <a:lnTo>
                    <a:pt x="2261" y="39061"/>
                  </a:lnTo>
                  <a:lnTo>
                    <a:pt x="1696" y="37792"/>
                  </a:lnTo>
                  <a:lnTo>
                    <a:pt x="1272" y="36523"/>
                  </a:lnTo>
                  <a:lnTo>
                    <a:pt x="919" y="35113"/>
                  </a:lnTo>
                  <a:lnTo>
                    <a:pt x="565" y="33773"/>
                  </a:lnTo>
                  <a:lnTo>
                    <a:pt x="353" y="32433"/>
                  </a:lnTo>
                  <a:lnTo>
                    <a:pt x="141" y="31023"/>
                  </a:lnTo>
                  <a:lnTo>
                    <a:pt x="0" y="29613"/>
                  </a:lnTo>
                  <a:lnTo>
                    <a:pt x="0" y="28132"/>
                  </a:lnTo>
                  <a:lnTo>
                    <a:pt x="0" y="26652"/>
                  </a:lnTo>
                  <a:lnTo>
                    <a:pt x="141" y="25242"/>
                  </a:lnTo>
                  <a:lnTo>
                    <a:pt x="353" y="23831"/>
                  </a:lnTo>
                  <a:lnTo>
                    <a:pt x="565" y="22492"/>
                  </a:lnTo>
                  <a:lnTo>
                    <a:pt x="919" y="21152"/>
                  </a:lnTo>
                  <a:lnTo>
                    <a:pt x="1272" y="19742"/>
                  </a:lnTo>
                  <a:lnTo>
                    <a:pt x="1696" y="18473"/>
                  </a:lnTo>
                  <a:lnTo>
                    <a:pt x="2261" y="17133"/>
                  </a:lnTo>
                  <a:lnTo>
                    <a:pt x="2826" y="15935"/>
                  </a:lnTo>
                  <a:lnTo>
                    <a:pt x="3462" y="14736"/>
                  </a:lnTo>
                  <a:lnTo>
                    <a:pt x="4098" y="13537"/>
                  </a:lnTo>
                  <a:lnTo>
                    <a:pt x="4875" y="12409"/>
                  </a:lnTo>
                  <a:lnTo>
                    <a:pt x="5652" y="11281"/>
                  </a:lnTo>
                  <a:lnTo>
                    <a:pt x="6570" y="10223"/>
                  </a:lnTo>
                  <a:lnTo>
                    <a:pt x="7418" y="9236"/>
                  </a:lnTo>
                  <a:lnTo>
                    <a:pt x="8337" y="8249"/>
                  </a:lnTo>
                  <a:lnTo>
                    <a:pt x="9397" y="7332"/>
                  </a:lnTo>
                  <a:lnTo>
                    <a:pt x="10457" y="6416"/>
                  </a:lnTo>
                  <a:lnTo>
                    <a:pt x="11445" y="5570"/>
                  </a:lnTo>
                  <a:lnTo>
                    <a:pt x="12647" y="4865"/>
                  </a:lnTo>
                  <a:lnTo>
                    <a:pt x="13777" y="4089"/>
                  </a:lnTo>
                  <a:lnTo>
                    <a:pt x="14978" y="3384"/>
                  </a:lnTo>
                  <a:lnTo>
                    <a:pt x="16179" y="2750"/>
                  </a:lnTo>
                  <a:lnTo>
                    <a:pt x="17451" y="2185"/>
                  </a:lnTo>
                  <a:lnTo>
                    <a:pt x="18723" y="1692"/>
                  </a:lnTo>
                  <a:lnTo>
                    <a:pt x="20065" y="1269"/>
                  </a:lnTo>
                  <a:lnTo>
                    <a:pt x="21407" y="916"/>
                  </a:lnTo>
                  <a:lnTo>
                    <a:pt x="22821" y="564"/>
                  </a:lnTo>
                  <a:lnTo>
                    <a:pt x="24163" y="352"/>
                  </a:lnTo>
                  <a:lnTo>
                    <a:pt x="25647" y="141"/>
                  </a:lnTo>
                  <a:lnTo>
                    <a:pt x="27060" y="0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48" name="任意多边形 47"/>
            <p:cNvSpPr>
              <a:spLocks noChangeArrowheads="1"/>
            </p:cNvSpPr>
            <p:nvPr userDrawn="1"/>
          </p:nvSpPr>
          <p:spPr bwMode="auto">
            <a:xfrm>
              <a:off x="1058826" y="1632514"/>
              <a:ext cx="617476" cy="777900"/>
            </a:xfrm>
            <a:custGeom>
              <a:avLst/>
              <a:gdLst>
                <a:gd name="connsiteX0" fmla="*/ 64106 w 617477"/>
                <a:gd name="connsiteY0" fmla="*/ 0 h 777900"/>
                <a:gd name="connsiteX1" fmla="*/ 553301 w 617477"/>
                <a:gd name="connsiteY1" fmla="*/ 0 h 777900"/>
                <a:gd name="connsiteX2" fmla="*/ 556619 w 617477"/>
                <a:gd name="connsiteY2" fmla="*/ 70 h 777900"/>
                <a:gd name="connsiteX3" fmla="*/ 559937 w 617477"/>
                <a:gd name="connsiteY3" fmla="*/ 353 h 777900"/>
                <a:gd name="connsiteX4" fmla="*/ 563114 w 617477"/>
                <a:gd name="connsiteY4" fmla="*/ 706 h 777900"/>
                <a:gd name="connsiteX5" fmla="*/ 566220 w 617477"/>
                <a:gd name="connsiteY5" fmla="*/ 1271 h 777900"/>
                <a:gd name="connsiteX6" fmla="*/ 569397 w 617477"/>
                <a:gd name="connsiteY6" fmla="*/ 2047 h 777900"/>
                <a:gd name="connsiteX7" fmla="*/ 572433 w 617477"/>
                <a:gd name="connsiteY7" fmla="*/ 2895 h 777900"/>
                <a:gd name="connsiteX8" fmla="*/ 575328 w 617477"/>
                <a:gd name="connsiteY8" fmla="*/ 3883 h 777900"/>
                <a:gd name="connsiteX9" fmla="*/ 578364 w 617477"/>
                <a:gd name="connsiteY9" fmla="*/ 5083 h 777900"/>
                <a:gd name="connsiteX10" fmla="*/ 581188 w 617477"/>
                <a:gd name="connsiteY10" fmla="*/ 6354 h 777900"/>
                <a:gd name="connsiteX11" fmla="*/ 583871 w 617477"/>
                <a:gd name="connsiteY11" fmla="*/ 7766 h 777900"/>
                <a:gd name="connsiteX12" fmla="*/ 586554 w 617477"/>
                <a:gd name="connsiteY12" fmla="*/ 9320 h 777900"/>
                <a:gd name="connsiteX13" fmla="*/ 589166 w 617477"/>
                <a:gd name="connsiteY13" fmla="*/ 11014 h 777900"/>
                <a:gd name="connsiteX14" fmla="*/ 591707 w 617477"/>
                <a:gd name="connsiteY14" fmla="*/ 12779 h 777900"/>
                <a:gd name="connsiteX15" fmla="*/ 594178 w 617477"/>
                <a:gd name="connsiteY15" fmla="*/ 14685 h 777900"/>
                <a:gd name="connsiteX16" fmla="*/ 596438 w 617477"/>
                <a:gd name="connsiteY16" fmla="*/ 16733 h 777900"/>
                <a:gd name="connsiteX17" fmla="*/ 598697 w 617477"/>
                <a:gd name="connsiteY17" fmla="*/ 18780 h 777900"/>
                <a:gd name="connsiteX18" fmla="*/ 600744 w 617477"/>
                <a:gd name="connsiteY18" fmla="*/ 21110 h 777900"/>
                <a:gd name="connsiteX19" fmla="*/ 602792 w 617477"/>
                <a:gd name="connsiteY19" fmla="*/ 23440 h 777900"/>
                <a:gd name="connsiteX20" fmla="*/ 604698 w 617477"/>
                <a:gd name="connsiteY20" fmla="*/ 25840 h 777900"/>
                <a:gd name="connsiteX21" fmla="*/ 606534 w 617477"/>
                <a:gd name="connsiteY21" fmla="*/ 28311 h 777900"/>
                <a:gd name="connsiteX22" fmla="*/ 608228 w 617477"/>
                <a:gd name="connsiteY22" fmla="*/ 30924 h 777900"/>
                <a:gd name="connsiteX23" fmla="*/ 609711 w 617477"/>
                <a:gd name="connsiteY23" fmla="*/ 33607 h 777900"/>
                <a:gd name="connsiteX24" fmla="*/ 611193 w 617477"/>
                <a:gd name="connsiteY24" fmla="*/ 36431 h 777900"/>
                <a:gd name="connsiteX25" fmla="*/ 612394 w 617477"/>
                <a:gd name="connsiteY25" fmla="*/ 39255 h 777900"/>
                <a:gd name="connsiteX26" fmla="*/ 613594 w 617477"/>
                <a:gd name="connsiteY26" fmla="*/ 42150 h 777900"/>
                <a:gd name="connsiteX27" fmla="*/ 614582 w 617477"/>
                <a:gd name="connsiteY27" fmla="*/ 45115 h 777900"/>
                <a:gd name="connsiteX28" fmla="*/ 615429 w 617477"/>
                <a:gd name="connsiteY28" fmla="*/ 48151 h 777900"/>
                <a:gd name="connsiteX29" fmla="*/ 616206 w 617477"/>
                <a:gd name="connsiteY29" fmla="*/ 51257 h 777900"/>
                <a:gd name="connsiteX30" fmla="*/ 616771 w 617477"/>
                <a:gd name="connsiteY30" fmla="*/ 54435 h 777900"/>
                <a:gd name="connsiteX31" fmla="*/ 617194 w 617477"/>
                <a:gd name="connsiteY31" fmla="*/ 57541 h 777900"/>
                <a:gd name="connsiteX32" fmla="*/ 617406 w 617477"/>
                <a:gd name="connsiteY32" fmla="*/ 60859 h 777900"/>
                <a:gd name="connsiteX33" fmla="*/ 617477 w 617477"/>
                <a:gd name="connsiteY33" fmla="*/ 64178 h 777900"/>
                <a:gd name="connsiteX34" fmla="*/ 617477 w 617477"/>
                <a:gd name="connsiteY34" fmla="*/ 713722 h 777900"/>
                <a:gd name="connsiteX35" fmla="*/ 617406 w 617477"/>
                <a:gd name="connsiteY35" fmla="*/ 717041 h 777900"/>
                <a:gd name="connsiteX36" fmla="*/ 617194 w 617477"/>
                <a:gd name="connsiteY36" fmla="*/ 720289 h 777900"/>
                <a:gd name="connsiteX37" fmla="*/ 616771 w 617477"/>
                <a:gd name="connsiteY37" fmla="*/ 723536 h 777900"/>
                <a:gd name="connsiteX38" fmla="*/ 616206 w 617477"/>
                <a:gd name="connsiteY38" fmla="*/ 726643 h 777900"/>
                <a:gd name="connsiteX39" fmla="*/ 615429 w 617477"/>
                <a:gd name="connsiteY39" fmla="*/ 729820 h 777900"/>
                <a:gd name="connsiteX40" fmla="*/ 614582 w 617477"/>
                <a:gd name="connsiteY40" fmla="*/ 732785 h 777900"/>
                <a:gd name="connsiteX41" fmla="*/ 613594 w 617477"/>
                <a:gd name="connsiteY41" fmla="*/ 735821 h 777900"/>
                <a:gd name="connsiteX42" fmla="*/ 612394 w 617477"/>
                <a:gd name="connsiteY42" fmla="*/ 738716 h 777900"/>
                <a:gd name="connsiteX43" fmla="*/ 611193 w 617477"/>
                <a:gd name="connsiteY43" fmla="*/ 741540 h 777900"/>
                <a:gd name="connsiteX44" fmla="*/ 609711 w 617477"/>
                <a:gd name="connsiteY44" fmla="*/ 744364 h 777900"/>
                <a:gd name="connsiteX45" fmla="*/ 608228 w 617477"/>
                <a:gd name="connsiteY45" fmla="*/ 746976 h 777900"/>
                <a:gd name="connsiteX46" fmla="*/ 606534 w 617477"/>
                <a:gd name="connsiteY46" fmla="*/ 749589 h 777900"/>
                <a:gd name="connsiteX47" fmla="*/ 604698 w 617477"/>
                <a:gd name="connsiteY47" fmla="*/ 752130 h 777900"/>
                <a:gd name="connsiteX48" fmla="*/ 602792 w 617477"/>
                <a:gd name="connsiteY48" fmla="*/ 754531 h 777900"/>
                <a:gd name="connsiteX49" fmla="*/ 600744 w 617477"/>
                <a:gd name="connsiteY49" fmla="*/ 756861 h 777900"/>
                <a:gd name="connsiteX50" fmla="*/ 598697 w 617477"/>
                <a:gd name="connsiteY50" fmla="*/ 759120 h 777900"/>
                <a:gd name="connsiteX51" fmla="*/ 596438 w 617477"/>
                <a:gd name="connsiteY51" fmla="*/ 761238 h 777900"/>
                <a:gd name="connsiteX52" fmla="*/ 594178 w 617477"/>
                <a:gd name="connsiteY52" fmla="*/ 763215 h 777900"/>
                <a:gd name="connsiteX53" fmla="*/ 591707 w 617477"/>
                <a:gd name="connsiteY53" fmla="*/ 765192 h 777900"/>
                <a:gd name="connsiteX54" fmla="*/ 589166 w 617477"/>
                <a:gd name="connsiteY54" fmla="*/ 766957 h 777900"/>
                <a:gd name="connsiteX55" fmla="*/ 586554 w 617477"/>
                <a:gd name="connsiteY55" fmla="*/ 768651 h 777900"/>
                <a:gd name="connsiteX56" fmla="*/ 583871 w 617477"/>
                <a:gd name="connsiteY56" fmla="*/ 770205 h 777900"/>
                <a:gd name="connsiteX57" fmla="*/ 581188 w 617477"/>
                <a:gd name="connsiteY57" fmla="*/ 771546 h 777900"/>
                <a:gd name="connsiteX58" fmla="*/ 578364 w 617477"/>
                <a:gd name="connsiteY58" fmla="*/ 772817 h 777900"/>
                <a:gd name="connsiteX59" fmla="*/ 575328 w 617477"/>
                <a:gd name="connsiteY59" fmla="*/ 774088 h 777900"/>
                <a:gd name="connsiteX60" fmla="*/ 572433 w 617477"/>
                <a:gd name="connsiteY60" fmla="*/ 775006 h 777900"/>
                <a:gd name="connsiteX61" fmla="*/ 569397 w 617477"/>
                <a:gd name="connsiteY61" fmla="*/ 775923 h 777900"/>
                <a:gd name="connsiteX62" fmla="*/ 566220 w 617477"/>
                <a:gd name="connsiteY62" fmla="*/ 776629 h 777900"/>
                <a:gd name="connsiteX63" fmla="*/ 563114 w 617477"/>
                <a:gd name="connsiteY63" fmla="*/ 777194 h 777900"/>
                <a:gd name="connsiteX64" fmla="*/ 559937 w 617477"/>
                <a:gd name="connsiteY64" fmla="*/ 777618 h 777900"/>
                <a:gd name="connsiteX65" fmla="*/ 556619 w 617477"/>
                <a:gd name="connsiteY65" fmla="*/ 777830 h 777900"/>
                <a:gd name="connsiteX66" fmla="*/ 553301 w 617477"/>
                <a:gd name="connsiteY66" fmla="*/ 777900 h 777900"/>
                <a:gd name="connsiteX67" fmla="*/ 64106 w 617477"/>
                <a:gd name="connsiteY67" fmla="*/ 777900 h 777900"/>
                <a:gd name="connsiteX68" fmla="*/ 60787 w 617477"/>
                <a:gd name="connsiteY68" fmla="*/ 777830 h 777900"/>
                <a:gd name="connsiteX69" fmla="*/ 57610 w 617477"/>
                <a:gd name="connsiteY69" fmla="*/ 777618 h 777900"/>
                <a:gd name="connsiteX70" fmla="*/ 54363 w 617477"/>
                <a:gd name="connsiteY70" fmla="*/ 777194 h 777900"/>
                <a:gd name="connsiteX71" fmla="*/ 51186 w 617477"/>
                <a:gd name="connsiteY71" fmla="*/ 776629 h 777900"/>
                <a:gd name="connsiteX72" fmla="*/ 48150 w 617477"/>
                <a:gd name="connsiteY72" fmla="*/ 775923 h 777900"/>
                <a:gd name="connsiteX73" fmla="*/ 45043 w 617477"/>
                <a:gd name="connsiteY73" fmla="*/ 775006 h 777900"/>
                <a:gd name="connsiteX74" fmla="*/ 42078 w 617477"/>
                <a:gd name="connsiteY74" fmla="*/ 774088 h 777900"/>
                <a:gd name="connsiteX75" fmla="*/ 39184 w 617477"/>
                <a:gd name="connsiteY75" fmla="*/ 772817 h 777900"/>
                <a:gd name="connsiteX76" fmla="*/ 36360 w 617477"/>
                <a:gd name="connsiteY76" fmla="*/ 771546 h 777900"/>
                <a:gd name="connsiteX77" fmla="*/ 33606 w 617477"/>
                <a:gd name="connsiteY77" fmla="*/ 770205 h 777900"/>
                <a:gd name="connsiteX78" fmla="*/ 30853 w 617477"/>
                <a:gd name="connsiteY78" fmla="*/ 768651 h 777900"/>
                <a:gd name="connsiteX79" fmla="*/ 28311 w 617477"/>
                <a:gd name="connsiteY79" fmla="*/ 766957 h 777900"/>
                <a:gd name="connsiteX80" fmla="*/ 25770 w 617477"/>
                <a:gd name="connsiteY80" fmla="*/ 765192 h 777900"/>
                <a:gd name="connsiteX81" fmla="*/ 23369 w 617477"/>
                <a:gd name="connsiteY81" fmla="*/ 763215 h 777900"/>
                <a:gd name="connsiteX82" fmla="*/ 21039 w 617477"/>
                <a:gd name="connsiteY82" fmla="*/ 761238 h 777900"/>
                <a:gd name="connsiteX83" fmla="*/ 18850 w 617477"/>
                <a:gd name="connsiteY83" fmla="*/ 759120 h 777900"/>
                <a:gd name="connsiteX84" fmla="*/ 16662 w 617477"/>
                <a:gd name="connsiteY84" fmla="*/ 756861 h 777900"/>
                <a:gd name="connsiteX85" fmla="*/ 14614 w 617477"/>
                <a:gd name="connsiteY85" fmla="*/ 754531 h 777900"/>
                <a:gd name="connsiteX86" fmla="*/ 12779 w 617477"/>
                <a:gd name="connsiteY86" fmla="*/ 752130 h 777900"/>
                <a:gd name="connsiteX87" fmla="*/ 10943 w 617477"/>
                <a:gd name="connsiteY87" fmla="*/ 749589 h 777900"/>
                <a:gd name="connsiteX88" fmla="*/ 9319 w 617477"/>
                <a:gd name="connsiteY88" fmla="*/ 746976 h 777900"/>
                <a:gd name="connsiteX89" fmla="*/ 7766 w 617477"/>
                <a:gd name="connsiteY89" fmla="*/ 744364 h 777900"/>
                <a:gd name="connsiteX90" fmla="*/ 6354 w 617477"/>
                <a:gd name="connsiteY90" fmla="*/ 741540 h 777900"/>
                <a:gd name="connsiteX91" fmla="*/ 5013 w 617477"/>
                <a:gd name="connsiteY91" fmla="*/ 738716 h 777900"/>
                <a:gd name="connsiteX92" fmla="*/ 3883 w 617477"/>
                <a:gd name="connsiteY92" fmla="*/ 735821 h 777900"/>
                <a:gd name="connsiteX93" fmla="*/ 2824 w 617477"/>
                <a:gd name="connsiteY93" fmla="*/ 732785 h 777900"/>
                <a:gd name="connsiteX94" fmla="*/ 2048 w 617477"/>
                <a:gd name="connsiteY94" fmla="*/ 729820 h 777900"/>
                <a:gd name="connsiteX95" fmla="*/ 1341 w 617477"/>
                <a:gd name="connsiteY95" fmla="*/ 726643 h 777900"/>
                <a:gd name="connsiteX96" fmla="*/ 777 w 617477"/>
                <a:gd name="connsiteY96" fmla="*/ 723536 h 777900"/>
                <a:gd name="connsiteX97" fmla="*/ 353 w 617477"/>
                <a:gd name="connsiteY97" fmla="*/ 720289 h 777900"/>
                <a:gd name="connsiteX98" fmla="*/ 141 w 617477"/>
                <a:gd name="connsiteY98" fmla="*/ 717041 h 777900"/>
                <a:gd name="connsiteX99" fmla="*/ 0 w 617477"/>
                <a:gd name="connsiteY99" fmla="*/ 713722 h 777900"/>
                <a:gd name="connsiteX100" fmla="*/ 0 w 617477"/>
                <a:gd name="connsiteY100" fmla="*/ 630906 h 777900"/>
                <a:gd name="connsiteX101" fmla="*/ 36289 w 617477"/>
                <a:gd name="connsiteY101" fmla="*/ 630906 h 777900"/>
                <a:gd name="connsiteX102" fmla="*/ 38478 w 617477"/>
                <a:gd name="connsiteY102" fmla="*/ 630835 h 777900"/>
                <a:gd name="connsiteX103" fmla="*/ 40596 w 617477"/>
                <a:gd name="connsiteY103" fmla="*/ 630694 h 777900"/>
                <a:gd name="connsiteX104" fmla="*/ 42714 w 617477"/>
                <a:gd name="connsiteY104" fmla="*/ 630482 h 777900"/>
                <a:gd name="connsiteX105" fmla="*/ 44832 w 617477"/>
                <a:gd name="connsiteY105" fmla="*/ 630058 h 777900"/>
                <a:gd name="connsiteX106" fmla="*/ 46950 w 617477"/>
                <a:gd name="connsiteY106" fmla="*/ 629564 h 777900"/>
                <a:gd name="connsiteX107" fmla="*/ 48927 w 617477"/>
                <a:gd name="connsiteY107" fmla="*/ 628999 h 777900"/>
                <a:gd name="connsiteX108" fmla="*/ 50974 w 617477"/>
                <a:gd name="connsiteY108" fmla="*/ 628364 h 777900"/>
                <a:gd name="connsiteX109" fmla="*/ 52880 w 617477"/>
                <a:gd name="connsiteY109" fmla="*/ 627517 h 777900"/>
                <a:gd name="connsiteX110" fmla="*/ 54716 w 617477"/>
                <a:gd name="connsiteY110" fmla="*/ 626740 h 777900"/>
                <a:gd name="connsiteX111" fmla="*/ 56622 w 617477"/>
                <a:gd name="connsiteY111" fmla="*/ 625752 h 777900"/>
                <a:gd name="connsiteX112" fmla="*/ 58387 w 617477"/>
                <a:gd name="connsiteY112" fmla="*/ 624763 h 777900"/>
                <a:gd name="connsiteX113" fmla="*/ 60152 w 617477"/>
                <a:gd name="connsiteY113" fmla="*/ 623634 h 777900"/>
                <a:gd name="connsiteX114" fmla="*/ 61776 w 617477"/>
                <a:gd name="connsiteY114" fmla="*/ 622433 h 777900"/>
                <a:gd name="connsiteX115" fmla="*/ 63470 w 617477"/>
                <a:gd name="connsiteY115" fmla="*/ 621233 h 777900"/>
                <a:gd name="connsiteX116" fmla="*/ 65024 w 617477"/>
                <a:gd name="connsiteY116" fmla="*/ 619892 h 777900"/>
                <a:gd name="connsiteX117" fmla="*/ 66436 w 617477"/>
                <a:gd name="connsiteY117" fmla="*/ 618480 h 777900"/>
                <a:gd name="connsiteX118" fmla="*/ 67918 w 617477"/>
                <a:gd name="connsiteY118" fmla="*/ 616997 h 777900"/>
                <a:gd name="connsiteX119" fmla="*/ 69189 w 617477"/>
                <a:gd name="connsiteY119" fmla="*/ 615444 h 777900"/>
                <a:gd name="connsiteX120" fmla="*/ 70460 w 617477"/>
                <a:gd name="connsiteY120" fmla="*/ 613890 h 777900"/>
                <a:gd name="connsiteX121" fmla="*/ 71731 w 617477"/>
                <a:gd name="connsiteY121" fmla="*/ 612196 h 777900"/>
                <a:gd name="connsiteX122" fmla="*/ 72860 w 617477"/>
                <a:gd name="connsiteY122" fmla="*/ 610501 h 777900"/>
                <a:gd name="connsiteX123" fmla="*/ 73778 w 617477"/>
                <a:gd name="connsiteY123" fmla="*/ 608736 h 777900"/>
                <a:gd name="connsiteX124" fmla="*/ 74767 w 617477"/>
                <a:gd name="connsiteY124" fmla="*/ 606901 h 777900"/>
                <a:gd name="connsiteX125" fmla="*/ 75684 w 617477"/>
                <a:gd name="connsiteY125" fmla="*/ 604994 h 777900"/>
                <a:gd name="connsiteX126" fmla="*/ 76390 w 617477"/>
                <a:gd name="connsiteY126" fmla="*/ 603088 h 777900"/>
                <a:gd name="connsiteX127" fmla="*/ 77096 w 617477"/>
                <a:gd name="connsiteY127" fmla="*/ 601041 h 777900"/>
                <a:gd name="connsiteX128" fmla="*/ 77661 w 617477"/>
                <a:gd name="connsiteY128" fmla="*/ 599064 h 777900"/>
                <a:gd name="connsiteX129" fmla="*/ 78155 w 617477"/>
                <a:gd name="connsiteY129" fmla="*/ 597016 h 777900"/>
                <a:gd name="connsiteX130" fmla="*/ 78508 w 617477"/>
                <a:gd name="connsiteY130" fmla="*/ 594898 h 777900"/>
                <a:gd name="connsiteX131" fmla="*/ 78791 w 617477"/>
                <a:gd name="connsiteY131" fmla="*/ 592851 h 777900"/>
                <a:gd name="connsiteX132" fmla="*/ 78932 w 617477"/>
                <a:gd name="connsiteY132" fmla="*/ 590662 h 777900"/>
                <a:gd name="connsiteX133" fmla="*/ 78932 w 617477"/>
                <a:gd name="connsiteY133" fmla="*/ 588473 h 777900"/>
                <a:gd name="connsiteX134" fmla="*/ 78932 w 617477"/>
                <a:gd name="connsiteY134" fmla="*/ 586285 h 777900"/>
                <a:gd name="connsiteX135" fmla="*/ 78791 w 617477"/>
                <a:gd name="connsiteY135" fmla="*/ 584096 h 777900"/>
                <a:gd name="connsiteX136" fmla="*/ 78508 w 617477"/>
                <a:gd name="connsiteY136" fmla="*/ 582049 h 777900"/>
                <a:gd name="connsiteX137" fmla="*/ 78155 w 617477"/>
                <a:gd name="connsiteY137" fmla="*/ 579930 h 777900"/>
                <a:gd name="connsiteX138" fmla="*/ 77661 w 617477"/>
                <a:gd name="connsiteY138" fmla="*/ 577883 h 777900"/>
                <a:gd name="connsiteX139" fmla="*/ 77096 w 617477"/>
                <a:gd name="connsiteY139" fmla="*/ 575906 h 777900"/>
                <a:gd name="connsiteX140" fmla="*/ 76390 w 617477"/>
                <a:gd name="connsiteY140" fmla="*/ 573929 h 777900"/>
                <a:gd name="connsiteX141" fmla="*/ 75684 w 617477"/>
                <a:gd name="connsiteY141" fmla="*/ 572023 h 777900"/>
                <a:gd name="connsiteX142" fmla="*/ 74767 w 617477"/>
                <a:gd name="connsiteY142" fmla="*/ 570046 h 777900"/>
                <a:gd name="connsiteX143" fmla="*/ 73778 w 617477"/>
                <a:gd name="connsiteY143" fmla="*/ 568281 h 777900"/>
                <a:gd name="connsiteX144" fmla="*/ 72860 w 617477"/>
                <a:gd name="connsiteY144" fmla="*/ 566516 h 777900"/>
                <a:gd name="connsiteX145" fmla="*/ 71731 w 617477"/>
                <a:gd name="connsiteY145" fmla="*/ 564751 h 777900"/>
                <a:gd name="connsiteX146" fmla="*/ 70460 w 617477"/>
                <a:gd name="connsiteY146" fmla="*/ 563127 h 777900"/>
                <a:gd name="connsiteX147" fmla="*/ 69189 w 617477"/>
                <a:gd name="connsiteY147" fmla="*/ 561503 h 777900"/>
                <a:gd name="connsiteX148" fmla="*/ 67918 w 617477"/>
                <a:gd name="connsiteY148" fmla="*/ 559950 h 777900"/>
                <a:gd name="connsiteX149" fmla="*/ 66436 w 617477"/>
                <a:gd name="connsiteY149" fmla="*/ 558538 h 777900"/>
                <a:gd name="connsiteX150" fmla="*/ 65024 w 617477"/>
                <a:gd name="connsiteY150" fmla="*/ 557055 h 777900"/>
                <a:gd name="connsiteX151" fmla="*/ 63470 w 617477"/>
                <a:gd name="connsiteY151" fmla="*/ 555784 h 777900"/>
                <a:gd name="connsiteX152" fmla="*/ 61776 w 617477"/>
                <a:gd name="connsiteY152" fmla="*/ 554514 h 777900"/>
                <a:gd name="connsiteX153" fmla="*/ 60152 w 617477"/>
                <a:gd name="connsiteY153" fmla="*/ 553243 h 777900"/>
                <a:gd name="connsiteX154" fmla="*/ 58387 w 617477"/>
                <a:gd name="connsiteY154" fmla="*/ 552254 h 777900"/>
                <a:gd name="connsiteX155" fmla="*/ 56622 w 617477"/>
                <a:gd name="connsiteY155" fmla="*/ 551195 h 777900"/>
                <a:gd name="connsiteX156" fmla="*/ 54716 w 617477"/>
                <a:gd name="connsiteY156" fmla="*/ 550207 h 777900"/>
                <a:gd name="connsiteX157" fmla="*/ 52880 w 617477"/>
                <a:gd name="connsiteY157" fmla="*/ 549430 h 777900"/>
                <a:gd name="connsiteX158" fmla="*/ 50974 w 617477"/>
                <a:gd name="connsiteY158" fmla="*/ 548583 h 777900"/>
                <a:gd name="connsiteX159" fmla="*/ 48927 w 617477"/>
                <a:gd name="connsiteY159" fmla="*/ 547948 h 777900"/>
                <a:gd name="connsiteX160" fmla="*/ 46950 w 617477"/>
                <a:gd name="connsiteY160" fmla="*/ 547383 h 777900"/>
                <a:gd name="connsiteX161" fmla="*/ 44832 w 617477"/>
                <a:gd name="connsiteY161" fmla="*/ 546889 h 777900"/>
                <a:gd name="connsiteX162" fmla="*/ 42714 w 617477"/>
                <a:gd name="connsiteY162" fmla="*/ 546465 h 777900"/>
                <a:gd name="connsiteX163" fmla="*/ 40596 w 617477"/>
                <a:gd name="connsiteY163" fmla="*/ 546253 h 777900"/>
                <a:gd name="connsiteX164" fmla="*/ 38478 w 617477"/>
                <a:gd name="connsiteY164" fmla="*/ 546112 h 777900"/>
                <a:gd name="connsiteX165" fmla="*/ 36289 w 617477"/>
                <a:gd name="connsiteY165" fmla="*/ 546041 h 777900"/>
                <a:gd name="connsiteX166" fmla="*/ 0 w 617477"/>
                <a:gd name="connsiteY166" fmla="*/ 546041 h 777900"/>
                <a:gd name="connsiteX167" fmla="*/ 0 w 617477"/>
                <a:gd name="connsiteY167" fmla="*/ 431382 h 777900"/>
                <a:gd name="connsiteX168" fmla="*/ 36289 w 617477"/>
                <a:gd name="connsiteY168" fmla="*/ 431382 h 777900"/>
                <a:gd name="connsiteX169" fmla="*/ 38478 w 617477"/>
                <a:gd name="connsiteY169" fmla="*/ 431382 h 777900"/>
                <a:gd name="connsiteX170" fmla="*/ 40596 w 617477"/>
                <a:gd name="connsiteY170" fmla="*/ 431241 h 777900"/>
                <a:gd name="connsiteX171" fmla="*/ 42714 w 617477"/>
                <a:gd name="connsiteY171" fmla="*/ 430888 h 777900"/>
                <a:gd name="connsiteX172" fmla="*/ 44832 w 617477"/>
                <a:gd name="connsiteY172" fmla="*/ 430606 h 777900"/>
                <a:gd name="connsiteX173" fmla="*/ 46950 w 617477"/>
                <a:gd name="connsiteY173" fmla="*/ 430111 h 777900"/>
                <a:gd name="connsiteX174" fmla="*/ 48927 w 617477"/>
                <a:gd name="connsiteY174" fmla="*/ 429547 h 777900"/>
                <a:gd name="connsiteX175" fmla="*/ 50974 w 617477"/>
                <a:gd name="connsiteY175" fmla="*/ 428770 h 777900"/>
                <a:gd name="connsiteX176" fmla="*/ 52880 w 617477"/>
                <a:gd name="connsiteY176" fmla="*/ 428064 h 777900"/>
                <a:gd name="connsiteX177" fmla="*/ 54716 w 617477"/>
                <a:gd name="connsiteY177" fmla="*/ 427287 h 777900"/>
                <a:gd name="connsiteX178" fmla="*/ 56622 w 617477"/>
                <a:gd name="connsiteY178" fmla="*/ 426299 h 777900"/>
                <a:gd name="connsiteX179" fmla="*/ 58387 w 617477"/>
                <a:gd name="connsiteY179" fmla="*/ 425240 h 777900"/>
                <a:gd name="connsiteX180" fmla="*/ 60152 w 617477"/>
                <a:gd name="connsiteY180" fmla="*/ 424181 h 777900"/>
                <a:gd name="connsiteX181" fmla="*/ 61776 w 617477"/>
                <a:gd name="connsiteY181" fmla="*/ 422981 h 777900"/>
                <a:gd name="connsiteX182" fmla="*/ 63470 w 617477"/>
                <a:gd name="connsiteY182" fmla="*/ 421710 h 777900"/>
                <a:gd name="connsiteX183" fmla="*/ 65024 w 617477"/>
                <a:gd name="connsiteY183" fmla="*/ 420439 h 777900"/>
                <a:gd name="connsiteX184" fmla="*/ 66436 w 617477"/>
                <a:gd name="connsiteY184" fmla="*/ 418956 h 777900"/>
                <a:gd name="connsiteX185" fmla="*/ 67918 w 617477"/>
                <a:gd name="connsiteY185" fmla="*/ 417474 h 777900"/>
                <a:gd name="connsiteX186" fmla="*/ 69189 w 617477"/>
                <a:gd name="connsiteY186" fmla="*/ 415991 h 777900"/>
                <a:gd name="connsiteX187" fmla="*/ 70460 w 617477"/>
                <a:gd name="connsiteY187" fmla="*/ 414367 h 777900"/>
                <a:gd name="connsiteX188" fmla="*/ 71731 w 617477"/>
                <a:gd name="connsiteY188" fmla="*/ 412672 h 777900"/>
                <a:gd name="connsiteX189" fmla="*/ 72860 w 617477"/>
                <a:gd name="connsiteY189" fmla="*/ 410978 h 777900"/>
                <a:gd name="connsiteX190" fmla="*/ 73778 w 617477"/>
                <a:gd name="connsiteY190" fmla="*/ 409213 h 777900"/>
                <a:gd name="connsiteX191" fmla="*/ 74767 w 617477"/>
                <a:gd name="connsiteY191" fmla="*/ 407307 h 777900"/>
                <a:gd name="connsiteX192" fmla="*/ 75684 w 617477"/>
                <a:gd name="connsiteY192" fmla="*/ 405471 h 777900"/>
                <a:gd name="connsiteX193" fmla="*/ 76390 w 617477"/>
                <a:gd name="connsiteY193" fmla="*/ 403565 h 777900"/>
                <a:gd name="connsiteX194" fmla="*/ 77096 w 617477"/>
                <a:gd name="connsiteY194" fmla="*/ 401588 h 777900"/>
                <a:gd name="connsiteX195" fmla="*/ 77661 w 617477"/>
                <a:gd name="connsiteY195" fmla="*/ 399611 h 777900"/>
                <a:gd name="connsiteX196" fmla="*/ 78155 w 617477"/>
                <a:gd name="connsiteY196" fmla="*/ 397493 h 777900"/>
                <a:gd name="connsiteX197" fmla="*/ 78508 w 617477"/>
                <a:gd name="connsiteY197" fmla="*/ 395375 h 777900"/>
                <a:gd name="connsiteX198" fmla="*/ 78791 w 617477"/>
                <a:gd name="connsiteY198" fmla="*/ 393257 h 777900"/>
                <a:gd name="connsiteX199" fmla="*/ 78932 w 617477"/>
                <a:gd name="connsiteY199" fmla="*/ 391209 h 777900"/>
                <a:gd name="connsiteX200" fmla="*/ 78932 w 617477"/>
                <a:gd name="connsiteY200" fmla="*/ 388950 h 777900"/>
                <a:gd name="connsiteX201" fmla="*/ 78932 w 617477"/>
                <a:gd name="connsiteY201" fmla="*/ 386761 h 777900"/>
                <a:gd name="connsiteX202" fmla="*/ 78791 w 617477"/>
                <a:gd name="connsiteY202" fmla="*/ 384643 h 777900"/>
                <a:gd name="connsiteX203" fmla="*/ 78508 w 617477"/>
                <a:gd name="connsiteY203" fmla="*/ 382525 h 777900"/>
                <a:gd name="connsiteX204" fmla="*/ 78155 w 617477"/>
                <a:gd name="connsiteY204" fmla="*/ 380478 h 777900"/>
                <a:gd name="connsiteX205" fmla="*/ 77661 w 617477"/>
                <a:gd name="connsiteY205" fmla="*/ 378359 h 777900"/>
                <a:gd name="connsiteX206" fmla="*/ 77096 w 617477"/>
                <a:gd name="connsiteY206" fmla="*/ 376312 h 777900"/>
                <a:gd name="connsiteX207" fmla="*/ 76390 w 617477"/>
                <a:gd name="connsiteY207" fmla="*/ 374406 h 777900"/>
                <a:gd name="connsiteX208" fmla="*/ 75684 w 617477"/>
                <a:gd name="connsiteY208" fmla="*/ 372429 h 777900"/>
                <a:gd name="connsiteX209" fmla="*/ 74767 w 617477"/>
                <a:gd name="connsiteY209" fmla="*/ 370593 h 777900"/>
                <a:gd name="connsiteX210" fmla="*/ 73778 w 617477"/>
                <a:gd name="connsiteY210" fmla="*/ 368758 h 777900"/>
                <a:gd name="connsiteX211" fmla="*/ 72860 w 617477"/>
                <a:gd name="connsiteY211" fmla="*/ 366993 h 777900"/>
                <a:gd name="connsiteX212" fmla="*/ 71731 w 617477"/>
                <a:gd name="connsiteY212" fmla="*/ 365298 h 777900"/>
                <a:gd name="connsiteX213" fmla="*/ 70460 w 617477"/>
                <a:gd name="connsiteY213" fmla="*/ 363604 h 777900"/>
                <a:gd name="connsiteX214" fmla="*/ 69189 w 617477"/>
                <a:gd name="connsiteY214" fmla="*/ 361980 h 777900"/>
                <a:gd name="connsiteX215" fmla="*/ 67918 w 617477"/>
                <a:gd name="connsiteY215" fmla="*/ 360427 h 777900"/>
                <a:gd name="connsiteX216" fmla="*/ 66436 w 617477"/>
                <a:gd name="connsiteY216" fmla="*/ 358944 h 777900"/>
                <a:gd name="connsiteX217" fmla="*/ 65024 w 617477"/>
                <a:gd name="connsiteY217" fmla="*/ 357532 h 777900"/>
                <a:gd name="connsiteX218" fmla="*/ 63470 w 617477"/>
                <a:gd name="connsiteY218" fmla="*/ 356261 h 777900"/>
                <a:gd name="connsiteX219" fmla="*/ 61776 w 617477"/>
                <a:gd name="connsiteY219" fmla="*/ 354920 h 777900"/>
                <a:gd name="connsiteX220" fmla="*/ 60152 w 617477"/>
                <a:gd name="connsiteY220" fmla="*/ 353719 h 777900"/>
                <a:gd name="connsiteX221" fmla="*/ 58387 w 617477"/>
                <a:gd name="connsiteY221" fmla="*/ 352660 h 777900"/>
                <a:gd name="connsiteX222" fmla="*/ 56622 w 617477"/>
                <a:gd name="connsiteY222" fmla="*/ 351601 h 777900"/>
                <a:gd name="connsiteX223" fmla="*/ 54716 w 617477"/>
                <a:gd name="connsiteY223" fmla="*/ 350683 h 777900"/>
                <a:gd name="connsiteX224" fmla="*/ 52880 w 617477"/>
                <a:gd name="connsiteY224" fmla="*/ 349836 h 777900"/>
                <a:gd name="connsiteX225" fmla="*/ 50974 w 617477"/>
                <a:gd name="connsiteY225" fmla="*/ 349060 h 777900"/>
                <a:gd name="connsiteX226" fmla="*/ 48927 w 617477"/>
                <a:gd name="connsiteY226" fmla="*/ 348424 h 777900"/>
                <a:gd name="connsiteX227" fmla="*/ 46950 w 617477"/>
                <a:gd name="connsiteY227" fmla="*/ 347859 h 777900"/>
                <a:gd name="connsiteX228" fmla="*/ 44832 w 617477"/>
                <a:gd name="connsiteY228" fmla="*/ 347365 h 777900"/>
                <a:gd name="connsiteX229" fmla="*/ 42714 w 617477"/>
                <a:gd name="connsiteY229" fmla="*/ 347012 h 777900"/>
                <a:gd name="connsiteX230" fmla="*/ 40596 w 617477"/>
                <a:gd name="connsiteY230" fmla="*/ 346730 h 777900"/>
                <a:gd name="connsiteX231" fmla="*/ 38478 w 617477"/>
                <a:gd name="connsiteY231" fmla="*/ 346518 h 777900"/>
                <a:gd name="connsiteX232" fmla="*/ 36289 w 617477"/>
                <a:gd name="connsiteY232" fmla="*/ 346447 h 777900"/>
                <a:gd name="connsiteX233" fmla="*/ 0 w 617477"/>
                <a:gd name="connsiteY233" fmla="*/ 346447 h 777900"/>
                <a:gd name="connsiteX234" fmla="*/ 0 w 617477"/>
                <a:gd name="connsiteY234" fmla="*/ 231930 h 777900"/>
                <a:gd name="connsiteX235" fmla="*/ 36289 w 617477"/>
                <a:gd name="connsiteY235" fmla="*/ 231930 h 777900"/>
                <a:gd name="connsiteX236" fmla="*/ 38478 w 617477"/>
                <a:gd name="connsiteY236" fmla="*/ 231859 h 777900"/>
                <a:gd name="connsiteX237" fmla="*/ 40596 w 617477"/>
                <a:gd name="connsiteY237" fmla="*/ 231647 h 777900"/>
                <a:gd name="connsiteX238" fmla="*/ 42714 w 617477"/>
                <a:gd name="connsiteY238" fmla="*/ 231435 h 777900"/>
                <a:gd name="connsiteX239" fmla="*/ 44832 w 617477"/>
                <a:gd name="connsiteY239" fmla="*/ 231012 h 777900"/>
                <a:gd name="connsiteX240" fmla="*/ 46950 w 617477"/>
                <a:gd name="connsiteY240" fmla="*/ 230518 h 777900"/>
                <a:gd name="connsiteX241" fmla="*/ 48927 w 617477"/>
                <a:gd name="connsiteY241" fmla="*/ 229953 h 777900"/>
                <a:gd name="connsiteX242" fmla="*/ 50974 w 617477"/>
                <a:gd name="connsiteY242" fmla="*/ 229317 h 777900"/>
                <a:gd name="connsiteX243" fmla="*/ 52880 w 617477"/>
                <a:gd name="connsiteY243" fmla="*/ 228541 h 777900"/>
                <a:gd name="connsiteX244" fmla="*/ 54716 w 617477"/>
                <a:gd name="connsiteY244" fmla="*/ 227693 h 777900"/>
                <a:gd name="connsiteX245" fmla="*/ 56622 w 617477"/>
                <a:gd name="connsiteY245" fmla="*/ 226776 h 777900"/>
                <a:gd name="connsiteX246" fmla="*/ 58387 w 617477"/>
                <a:gd name="connsiteY246" fmla="*/ 225717 h 777900"/>
                <a:gd name="connsiteX247" fmla="*/ 60152 w 617477"/>
                <a:gd name="connsiteY247" fmla="*/ 224658 h 777900"/>
                <a:gd name="connsiteX248" fmla="*/ 61776 w 617477"/>
                <a:gd name="connsiteY248" fmla="*/ 223457 h 777900"/>
                <a:gd name="connsiteX249" fmla="*/ 63470 w 617477"/>
                <a:gd name="connsiteY249" fmla="*/ 222187 h 777900"/>
                <a:gd name="connsiteX250" fmla="*/ 65024 w 617477"/>
                <a:gd name="connsiteY250" fmla="*/ 220845 h 777900"/>
                <a:gd name="connsiteX251" fmla="*/ 66436 w 617477"/>
                <a:gd name="connsiteY251" fmla="*/ 219433 h 777900"/>
                <a:gd name="connsiteX252" fmla="*/ 67918 w 617477"/>
                <a:gd name="connsiteY252" fmla="*/ 217950 h 777900"/>
                <a:gd name="connsiteX253" fmla="*/ 69189 w 617477"/>
                <a:gd name="connsiteY253" fmla="*/ 216397 h 777900"/>
                <a:gd name="connsiteX254" fmla="*/ 70460 w 617477"/>
                <a:gd name="connsiteY254" fmla="*/ 214773 h 777900"/>
                <a:gd name="connsiteX255" fmla="*/ 71731 w 617477"/>
                <a:gd name="connsiteY255" fmla="*/ 213220 h 777900"/>
                <a:gd name="connsiteX256" fmla="*/ 72860 w 617477"/>
                <a:gd name="connsiteY256" fmla="*/ 211384 h 777900"/>
                <a:gd name="connsiteX257" fmla="*/ 73778 w 617477"/>
                <a:gd name="connsiteY257" fmla="*/ 209619 h 777900"/>
                <a:gd name="connsiteX258" fmla="*/ 74767 w 617477"/>
                <a:gd name="connsiteY258" fmla="*/ 207783 h 777900"/>
                <a:gd name="connsiteX259" fmla="*/ 75684 w 617477"/>
                <a:gd name="connsiteY259" fmla="*/ 205948 h 777900"/>
                <a:gd name="connsiteX260" fmla="*/ 76390 w 617477"/>
                <a:gd name="connsiteY260" fmla="*/ 203971 h 777900"/>
                <a:gd name="connsiteX261" fmla="*/ 77096 w 617477"/>
                <a:gd name="connsiteY261" fmla="*/ 202065 h 777900"/>
                <a:gd name="connsiteX262" fmla="*/ 77661 w 617477"/>
                <a:gd name="connsiteY262" fmla="*/ 200017 h 777900"/>
                <a:gd name="connsiteX263" fmla="*/ 78155 w 617477"/>
                <a:gd name="connsiteY263" fmla="*/ 198040 h 777900"/>
                <a:gd name="connsiteX264" fmla="*/ 78508 w 617477"/>
                <a:gd name="connsiteY264" fmla="*/ 195922 h 777900"/>
                <a:gd name="connsiteX265" fmla="*/ 78791 w 617477"/>
                <a:gd name="connsiteY265" fmla="*/ 193734 h 777900"/>
                <a:gd name="connsiteX266" fmla="*/ 78932 w 617477"/>
                <a:gd name="connsiteY266" fmla="*/ 191616 h 777900"/>
                <a:gd name="connsiteX267" fmla="*/ 78932 w 617477"/>
                <a:gd name="connsiteY267" fmla="*/ 189427 h 777900"/>
                <a:gd name="connsiteX268" fmla="*/ 78932 w 617477"/>
                <a:gd name="connsiteY268" fmla="*/ 187309 h 777900"/>
                <a:gd name="connsiteX269" fmla="*/ 78791 w 617477"/>
                <a:gd name="connsiteY269" fmla="*/ 185120 h 777900"/>
                <a:gd name="connsiteX270" fmla="*/ 78508 w 617477"/>
                <a:gd name="connsiteY270" fmla="*/ 183002 h 777900"/>
                <a:gd name="connsiteX271" fmla="*/ 78155 w 617477"/>
                <a:gd name="connsiteY271" fmla="*/ 180884 h 777900"/>
                <a:gd name="connsiteX272" fmla="*/ 77661 w 617477"/>
                <a:gd name="connsiteY272" fmla="*/ 178837 h 777900"/>
                <a:gd name="connsiteX273" fmla="*/ 77096 w 617477"/>
                <a:gd name="connsiteY273" fmla="*/ 176860 h 777900"/>
                <a:gd name="connsiteX274" fmla="*/ 76390 w 617477"/>
                <a:gd name="connsiteY274" fmla="*/ 174883 h 777900"/>
                <a:gd name="connsiteX275" fmla="*/ 75684 w 617477"/>
                <a:gd name="connsiteY275" fmla="*/ 172906 h 777900"/>
                <a:gd name="connsiteX276" fmla="*/ 74767 w 617477"/>
                <a:gd name="connsiteY276" fmla="*/ 171070 h 777900"/>
                <a:gd name="connsiteX277" fmla="*/ 73778 w 617477"/>
                <a:gd name="connsiteY277" fmla="*/ 169234 h 777900"/>
                <a:gd name="connsiteX278" fmla="*/ 72860 w 617477"/>
                <a:gd name="connsiteY278" fmla="*/ 167399 h 777900"/>
                <a:gd name="connsiteX279" fmla="*/ 71731 w 617477"/>
                <a:gd name="connsiteY279" fmla="*/ 165704 h 777900"/>
                <a:gd name="connsiteX280" fmla="*/ 70460 w 617477"/>
                <a:gd name="connsiteY280" fmla="*/ 164010 h 777900"/>
                <a:gd name="connsiteX281" fmla="*/ 69189 w 617477"/>
                <a:gd name="connsiteY281" fmla="*/ 162527 h 777900"/>
                <a:gd name="connsiteX282" fmla="*/ 67918 w 617477"/>
                <a:gd name="connsiteY282" fmla="*/ 160903 h 777900"/>
                <a:gd name="connsiteX283" fmla="*/ 66436 w 617477"/>
                <a:gd name="connsiteY283" fmla="*/ 159421 h 777900"/>
                <a:gd name="connsiteX284" fmla="*/ 65024 w 617477"/>
                <a:gd name="connsiteY284" fmla="*/ 158079 h 777900"/>
                <a:gd name="connsiteX285" fmla="*/ 63470 w 617477"/>
                <a:gd name="connsiteY285" fmla="*/ 156667 h 777900"/>
                <a:gd name="connsiteX286" fmla="*/ 61776 w 617477"/>
                <a:gd name="connsiteY286" fmla="*/ 155467 h 777900"/>
                <a:gd name="connsiteX287" fmla="*/ 60152 w 617477"/>
                <a:gd name="connsiteY287" fmla="*/ 154267 h 777900"/>
                <a:gd name="connsiteX288" fmla="*/ 58387 w 617477"/>
                <a:gd name="connsiteY288" fmla="*/ 153137 h 777900"/>
                <a:gd name="connsiteX289" fmla="*/ 56622 w 617477"/>
                <a:gd name="connsiteY289" fmla="*/ 152149 h 777900"/>
                <a:gd name="connsiteX290" fmla="*/ 54716 w 617477"/>
                <a:gd name="connsiteY290" fmla="*/ 151231 h 777900"/>
                <a:gd name="connsiteX291" fmla="*/ 52880 w 617477"/>
                <a:gd name="connsiteY291" fmla="*/ 150313 h 777900"/>
                <a:gd name="connsiteX292" fmla="*/ 50974 w 617477"/>
                <a:gd name="connsiteY292" fmla="*/ 149607 h 777900"/>
                <a:gd name="connsiteX293" fmla="*/ 48927 w 617477"/>
                <a:gd name="connsiteY293" fmla="*/ 148972 h 777900"/>
                <a:gd name="connsiteX294" fmla="*/ 46950 w 617477"/>
                <a:gd name="connsiteY294" fmla="*/ 148407 h 777900"/>
                <a:gd name="connsiteX295" fmla="*/ 44832 w 617477"/>
                <a:gd name="connsiteY295" fmla="*/ 147913 h 777900"/>
                <a:gd name="connsiteX296" fmla="*/ 42714 w 617477"/>
                <a:gd name="connsiteY296" fmla="*/ 147489 h 777900"/>
                <a:gd name="connsiteX297" fmla="*/ 40596 w 617477"/>
                <a:gd name="connsiteY297" fmla="*/ 147277 h 777900"/>
                <a:gd name="connsiteX298" fmla="*/ 38478 w 617477"/>
                <a:gd name="connsiteY298" fmla="*/ 147065 h 777900"/>
                <a:gd name="connsiteX299" fmla="*/ 36289 w 617477"/>
                <a:gd name="connsiteY299" fmla="*/ 146995 h 777900"/>
                <a:gd name="connsiteX300" fmla="*/ 0 w 617477"/>
                <a:gd name="connsiteY300" fmla="*/ 146995 h 777900"/>
                <a:gd name="connsiteX301" fmla="*/ 0 w 617477"/>
                <a:gd name="connsiteY301" fmla="*/ 64178 h 777900"/>
                <a:gd name="connsiteX302" fmla="*/ 141 w 617477"/>
                <a:gd name="connsiteY302" fmla="*/ 60859 h 777900"/>
                <a:gd name="connsiteX303" fmla="*/ 353 w 617477"/>
                <a:gd name="connsiteY303" fmla="*/ 57541 h 777900"/>
                <a:gd name="connsiteX304" fmla="*/ 777 w 617477"/>
                <a:gd name="connsiteY304" fmla="*/ 54435 h 777900"/>
                <a:gd name="connsiteX305" fmla="*/ 1341 w 617477"/>
                <a:gd name="connsiteY305" fmla="*/ 51257 h 777900"/>
                <a:gd name="connsiteX306" fmla="*/ 2048 w 617477"/>
                <a:gd name="connsiteY306" fmla="*/ 48151 h 777900"/>
                <a:gd name="connsiteX307" fmla="*/ 2824 w 617477"/>
                <a:gd name="connsiteY307" fmla="*/ 45115 h 777900"/>
                <a:gd name="connsiteX308" fmla="*/ 3883 w 617477"/>
                <a:gd name="connsiteY308" fmla="*/ 42150 h 777900"/>
                <a:gd name="connsiteX309" fmla="*/ 5013 w 617477"/>
                <a:gd name="connsiteY309" fmla="*/ 39255 h 777900"/>
                <a:gd name="connsiteX310" fmla="*/ 6354 w 617477"/>
                <a:gd name="connsiteY310" fmla="*/ 36431 h 777900"/>
                <a:gd name="connsiteX311" fmla="*/ 7766 w 617477"/>
                <a:gd name="connsiteY311" fmla="*/ 33607 h 777900"/>
                <a:gd name="connsiteX312" fmla="*/ 9319 w 617477"/>
                <a:gd name="connsiteY312" fmla="*/ 30924 h 777900"/>
                <a:gd name="connsiteX313" fmla="*/ 10943 w 617477"/>
                <a:gd name="connsiteY313" fmla="*/ 28311 h 777900"/>
                <a:gd name="connsiteX314" fmla="*/ 12779 w 617477"/>
                <a:gd name="connsiteY314" fmla="*/ 25840 h 777900"/>
                <a:gd name="connsiteX315" fmla="*/ 14614 w 617477"/>
                <a:gd name="connsiteY315" fmla="*/ 23440 h 777900"/>
                <a:gd name="connsiteX316" fmla="*/ 16662 w 617477"/>
                <a:gd name="connsiteY316" fmla="*/ 21110 h 777900"/>
                <a:gd name="connsiteX317" fmla="*/ 18850 w 617477"/>
                <a:gd name="connsiteY317" fmla="*/ 18780 h 777900"/>
                <a:gd name="connsiteX318" fmla="*/ 21039 w 617477"/>
                <a:gd name="connsiteY318" fmla="*/ 16733 h 777900"/>
                <a:gd name="connsiteX319" fmla="*/ 23369 w 617477"/>
                <a:gd name="connsiteY319" fmla="*/ 14685 h 777900"/>
                <a:gd name="connsiteX320" fmla="*/ 25770 w 617477"/>
                <a:gd name="connsiteY320" fmla="*/ 12779 h 777900"/>
                <a:gd name="connsiteX321" fmla="*/ 28311 w 617477"/>
                <a:gd name="connsiteY321" fmla="*/ 11014 h 777900"/>
                <a:gd name="connsiteX322" fmla="*/ 30853 w 617477"/>
                <a:gd name="connsiteY322" fmla="*/ 9320 h 777900"/>
                <a:gd name="connsiteX323" fmla="*/ 33606 w 617477"/>
                <a:gd name="connsiteY323" fmla="*/ 7766 h 777900"/>
                <a:gd name="connsiteX324" fmla="*/ 36360 w 617477"/>
                <a:gd name="connsiteY324" fmla="*/ 6354 h 777900"/>
                <a:gd name="connsiteX325" fmla="*/ 39184 w 617477"/>
                <a:gd name="connsiteY325" fmla="*/ 5083 h 777900"/>
                <a:gd name="connsiteX326" fmla="*/ 42078 w 617477"/>
                <a:gd name="connsiteY326" fmla="*/ 3883 h 777900"/>
                <a:gd name="connsiteX327" fmla="*/ 45043 w 617477"/>
                <a:gd name="connsiteY327" fmla="*/ 2895 h 777900"/>
                <a:gd name="connsiteX328" fmla="*/ 48150 w 617477"/>
                <a:gd name="connsiteY328" fmla="*/ 2047 h 777900"/>
                <a:gd name="connsiteX329" fmla="*/ 51186 w 617477"/>
                <a:gd name="connsiteY329" fmla="*/ 1271 h 777900"/>
                <a:gd name="connsiteX330" fmla="*/ 54363 w 617477"/>
                <a:gd name="connsiteY330" fmla="*/ 706 h 777900"/>
                <a:gd name="connsiteX331" fmla="*/ 57610 w 617477"/>
                <a:gd name="connsiteY331" fmla="*/ 353 h 777900"/>
                <a:gd name="connsiteX332" fmla="*/ 60787 w 617477"/>
                <a:gd name="connsiteY332" fmla="*/ 70 h 777900"/>
                <a:gd name="connsiteX333" fmla="*/ 64106 w 617477"/>
                <a:gd name="connsiteY333" fmla="*/ 0 h 777900"/>
                <a:gd name="connsiteX334" fmla="*/ 309727 w 617477"/>
                <a:gd name="connsiteY334" fmla="*/ 188562 h 777900"/>
                <a:gd name="connsiteX335" fmla="*/ 305144 w 617477"/>
                <a:gd name="connsiteY335" fmla="*/ 188633 h 777900"/>
                <a:gd name="connsiteX336" fmla="*/ 300844 w 617477"/>
                <a:gd name="connsiteY336" fmla="*/ 188774 h 777900"/>
                <a:gd name="connsiteX337" fmla="*/ 296614 w 617477"/>
                <a:gd name="connsiteY337" fmla="*/ 189197 h 777900"/>
                <a:gd name="connsiteX338" fmla="*/ 292595 w 617477"/>
                <a:gd name="connsiteY338" fmla="*/ 189550 h 777900"/>
                <a:gd name="connsiteX339" fmla="*/ 288718 w 617477"/>
                <a:gd name="connsiteY339" fmla="*/ 190255 h 777900"/>
                <a:gd name="connsiteX340" fmla="*/ 284981 w 617477"/>
                <a:gd name="connsiteY340" fmla="*/ 190890 h 777900"/>
                <a:gd name="connsiteX341" fmla="*/ 281315 w 617477"/>
                <a:gd name="connsiteY341" fmla="*/ 191666 h 777900"/>
                <a:gd name="connsiteX342" fmla="*/ 277861 w 617477"/>
                <a:gd name="connsiteY342" fmla="*/ 192654 h 777900"/>
                <a:gd name="connsiteX343" fmla="*/ 274547 w 617477"/>
                <a:gd name="connsiteY343" fmla="*/ 193713 h 777900"/>
                <a:gd name="connsiteX344" fmla="*/ 271304 w 617477"/>
                <a:gd name="connsiteY344" fmla="*/ 194841 h 777900"/>
                <a:gd name="connsiteX345" fmla="*/ 268273 w 617477"/>
                <a:gd name="connsiteY345" fmla="*/ 196041 h 777900"/>
                <a:gd name="connsiteX346" fmla="*/ 265382 w 617477"/>
                <a:gd name="connsiteY346" fmla="*/ 197381 h 777900"/>
                <a:gd name="connsiteX347" fmla="*/ 262562 w 617477"/>
                <a:gd name="connsiteY347" fmla="*/ 198863 h 777900"/>
                <a:gd name="connsiteX348" fmla="*/ 259883 w 617477"/>
                <a:gd name="connsiteY348" fmla="*/ 200415 h 777900"/>
                <a:gd name="connsiteX349" fmla="*/ 257416 w 617477"/>
                <a:gd name="connsiteY349" fmla="*/ 201897 h 777900"/>
                <a:gd name="connsiteX350" fmla="*/ 254878 w 617477"/>
                <a:gd name="connsiteY350" fmla="*/ 203590 h 777900"/>
                <a:gd name="connsiteX351" fmla="*/ 252622 w 617477"/>
                <a:gd name="connsiteY351" fmla="*/ 205424 h 777900"/>
                <a:gd name="connsiteX352" fmla="*/ 250365 w 617477"/>
                <a:gd name="connsiteY352" fmla="*/ 207259 h 777900"/>
                <a:gd name="connsiteX353" fmla="*/ 248251 w 617477"/>
                <a:gd name="connsiteY353" fmla="*/ 209093 h 777900"/>
                <a:gd name="connsiteX354" fmla="*/ 246347 w 617477"/>
                <a:gd name="connsiteY354" fmla="*/ 211139 h 777900"/>
                <a:gd name="connsiteX355" fmla="*/ 244444 w 617477"/>
                <a:gd name="connsiteY355" fmla="*/ 213114 h 777900"/>
                <a:gd name="connsiteX356" fmla="*/ 242681 w 617477"/>
                <a:gd name="connsiteY356" fmla="*/ 215160 h 777900"/>
                <a:gd name="connsiteX357" fmla="*/ 240989 w 617477"/>
                <a:gd name="connsiteY357" fmla="*/ 217348 h 777900"/>
                <a:gd name="connsiteX358" fmla="*/ 239438 w 617477"/>
                <a:gd name="connsiteY358" fmla="*/ 219535 h 777900"/>
                <a:gd name="connsiteX359" fmla="*/ 237958 w 617477"/>
                <a:gd name="connsiteY359" fmla="*/ 221793 h 777900"/>
                <a:gd name="connsiteX360" fmla="*/ 236618 w 617477"/>
                <a:gd name="connsiteY360" fmla="*/ 224050 h 777900"/>
                <a:gd name="connsiteX361" fmla="*/ 235279 w 617477"/>
                <a:gd name="connsiteY361" fmla="*/ 226308 h 777900"/>
                <a:gd name="connsiteX362" fmla="*/ 234080 w 617477"/>
                <a:gd name="connsiteY362" fmla="*/ 228636 h 777900"/>
                <a:gd name="connsiteX363" fmla="*/ 232952 w 617477"/>
                <a:gd name="connsiteY363" fmla="*/ 231035 h 777900"/>
                <a:gd name="connsiteX364" fmla="*/ 231895 w 617477"/>
                <a:gd name="connsiteY364" fmla="*/ 233363 h 777900"/>
                <a:gd name="connsiteX365" fmla="*/ 230978 w 617477"/>
                <a:gd name="connsiteY365" fmla="*/ 235832 h 777900"/>
                <a:gd name="connsiteX366" fmla="*/ 230062 w 617477"/>
                <a:gd name="connsiteY366" fmla="*/ 238231 h 777900"/>
                <a:gd name="connsiteX367" fmla="*/ 229286 w 617477"/>
                <a:gd name="connsiteY367" fmla="*/ 240700 h 777900"/>
                <a:gd name="connsiteX368" fmla="*/ 228511 w 617477"/>
                <a:gd name="connsiteY368" fmla="*/ 243170 h 777900"/>
                <a:gd name="connsiteX369" fmla="*/ 227876 w 617477"/>
                <a:gd name="connsiteY369" fmla="*/ 245639 h 777900"/>
                <a:gd name="connsiteX370" fmla="*/ 227242 w 617477"/>
                <a:gd name="connsiteY370" fmla="*/ 248038 h 777900"/>
                <a:gd name="connsiteX371" fmla="*/ 226677 w 617477"/>
                <a:gd name="connsiteY371" fmla="*/ 250578 h 777900"/>
                <a:gd name="connsiteX372" fmla="*/ 226255 w 617477"/>
                <a:gd name="connsiteY372" fmla="*/ 252977 h 777900"/>
                <a:gd name="connsiteX373" fmla="*/ 225761 w 617477"/>
                <a:gd name="connsiteY373" fmla="*/ 255517 h 777900"/>
                <a:gd name="connsiteX374" fmla="*/ 225479 w 617477"/>
                <a:gd name="connsiteY374" fmla="*/ 257915 h 777900"/>
                <a:gd name="connsiteX375" fmla="*/ 224915 w 617477"/>
                <a:gd name="connsiteY375" fmla="*/ 262713 h 777900"/>
                <a:gd name="connsiteX376" fmla="*/ 224492 w 617477"/>
                <a:gd name="connsiteY376" fmla="*/ 267440 h 777900"/>
                <a:gd name="connsiteX377" fmla="*/ 224280 w 617477"/>
                <a:gd name="connsiteY377" fmla="*/ 272026 h 777900"/>
                <a:gd name="connsiteX378" fmla="*/ 224210 w 617477"/>
                <a:gd name="connsiteY378" fmla="*/ 276470 h 777900"/>
                <a:gd name="connsiteX379" fmla="*/ 224280 w 617477"/>
                <a:gd name="connsiteY379" fmla="*/ 280633 h 777900"/>
                <a:gd name="connsiteX380" fmla="*/ 224421 w 617477"/>
                <a:gd name="connsiteY380" fmla="*/ 284655 h 777900"/>
                <a:gd name="connsiteX381" fmla="*/ 224633 w 617477"/>
                <a:gd name="connsiteY381" fmla="*/ 288394 h 777900"/>
                <a:gd name="connsiteX382" fmla="*/ 224915 w 617477"/>
                <a:gd name="connsiteY382" fmla="*/ 291851 h 777900"/>
                <a:gd name="connsiteX383" fmla="*/ 225338 w 617477"/>
                <a:gd name="connsiteY383" fmla="*/ 295026 h 777900"/>
                <a:gd name="connsiteX384" fmla="*/ 225620 w 617477"/>
                <a:gd name="connsiteY384" fmla="*/ 297848 h 777900"/>
                <a:gd name="connsiteX385" fmla="*/ 226255 w 617477"/>
                <a:gd name="connsiteY385" fmla="*/ 302222 h 777900"/>
                <a:gd name="connsiteX386" fmla="*/ 227312 w 617477"/>
                <a:gd name="connsiteY386" fmla="*/ 301658 h 777900"/>
                <a:gd name="connsiteX387" fmla="*/ 228369 w 617477"/>
                <a:gd name="connsiteY387" fmla="*/ 301164 h 777900"/>
                <a:gd name="connsiteX388" fmla="*/ 229427 w 617477"/>
                <a:gd name="connsiteY388" fmla="*/ 300670 h 777900"/>
                <a:gd name="connsiteX389" fmla="*/ 230555 w 617477"/>
                <a:gd name="connsiteY389" fmla="*/ 300176 h 777900"/>
                <a:gd name="connsiteX390" fmla="*/ 231683 w 617477"/>
                <a:gd name="connsiteY390" fmla="*/ 299753 h 777900"/>
                <a:gd name="connsiteX391" fmla="*/ 232811 w 617477"/>
                <a:gd name="connsiteY391" fmla="*/ 299471 h 777900"/>
                <a:gd name="connsiteX392" fmla="*/ 234010 w 617477"/>
                <a:gd name="connsiteY392" fmla="*/ 299189 h 777900"/>
                <a:gd name="connsiteX393" fmla="*/ 235208 w 617477"/>
                <a:gd name="connsiteY393" fmla="*/ 298977 h 777900"/>
                <a:gd name="connsiteX394" fmla="*/ 236054 w 617477"/>
                <a:gd name="connsiteY394" fmla="*/ 295097 h 777900"/>
                <a:gd name="connsiteX395" fmla="*/ 236689 w 617477"/>
                <a:gd name="connsiteY395" fmla="*/ 291357 h 777900"/>
                <a:gd name="connsiteX396" fmla="*/ 237958 w 617477"/>
                <a:gd name="connsiteY396" fmla="*/ 284090 h 777900"/>
                <a:gd name="connsiteX397" fmla="*/ 239156 w 617477"/>
                <a:gd name="connsiteY397" fmla="*/ 277176 h 777900"/>
                <a:gd name="connsiteX398" fmla="*/ 240355 w 617477"/>
                <a:gd name="connsiteY398" fmla="*/ 270685 h 777900"/>
                <a:gd name="connsiteX399" fmla="*/ 240989 w 617477"/>
                <a:gd name="connsiteY399" fmla="*/ 267510 h 777900"/>
                <a:gd name="connsiteX400" fmla="*/ 241694 w 617477"/>
                <a:gd name="connsiteY400" fmla="*/ 264477 h 777900"/>
                <a:gd name="connsiteX401" fmla="*/ 242399 w 617477"/>
                <a:gd name="connsiteY401" fmla="*/ 261443 h 777900"/>
                <a:gd name="connsiteX402" fmla="*/ 243175 w 617477"/>
                <a:gd name="connsiteY402" fmla="*/ 258621 h 777900"/>
                <a:gd name="connsiteX403" fmla="*/ 244091 w 617477"/>
                <a:gd name="connsiteY403" fmla="*/ 255869 h 777900"/>
                <a:gd name="connsiteX404" fmla="*/ 245078 w 617477"/>
                <a:gd name="connsiteY404" fmla="*/ 253259 h 777900"/>
                <a:gd name="connsiteX405" fmla="*/ 246136 w 617477"/>
                <a:gd name="connsiteY405" fmla="*/ 250648 h 777900"/>
                <a:gd name="connsiteX406" fmla="*/ 247334 w 617477"/>
                <a:gd name="connsiteY406" fmla="*/ 248249 h 777900"/>
                <a:gd name="connsiteX407" fmla="*/ 249731 w 617477"/>
                <a:gd name="connsiteY407" fmla="*/ 249096 h 777900"/>
                <a:gd name="connsiteX408" fmla="*/ 252974 w 617477"/>
                <a:gd name="connsiteY408" fmla="*/ 250084 h 777900"/>
                <a:gd name="connsiteX409" fmla="*/ 256922 w 617477"/>
                <a:gd name="connsiteY409" fmla="*/ 251213 h 777900"/>
                <a:gd name="connsiteX410" fmla="*/ 259178 w 617477"/>
                <a:gd name="connsiteY410" fmla="*/ 251777 h 777900"/>
                <a:gd name="connsiteX411" fmla="*/ 261646 w 617477"/>
                <a:gd name="connsiteY411" fmla="*/ 252271 h 777900"/>
                <a:gd name="connsiteX412" fmla="*/ 264254 w 617477"/>
                <a:gd name="connsiteY412" fmla="*/ 252835 h 777900"/>
                <a:gd name="connsiteX413" fmla="*/ 267074 w 617477"/>
                <a:gd name="connsiteY413" fmla="*/ 253329 h 777900"/>
                <a:gd name="connsiteX414" fmla="*/ 269965 w 617477"/>
                <a:gd name="connsiteY414" fmla="*/ 253682 h 777900"/>
                <a:gd name="connsiteX415" fmla="*/ 272996 w 617477"/>
                <a:gd name="connsiteY415" fmla="*/ 254105 h 777900"/>
                <a:gd name="connsiteX416" fmla="*/ 276239 w 617477"/>
                <a:gd name="connsiteY416" fmla="*/ 254458 h 777900"/>
                <a:gd name="connsiteX417" fmla="*/ 279623 w 617477"/>
                <a:gd name="connsiteY417" fmla="*/ 254670 h 777900"/>
                <a:gd name="connsiteX418" fmla="*/ 283078 w 617477"/>
                <a:gd name="connsiteY418" fmla="*/ 254811 h 777900"/>
                <a:gd name="connsiteX419" fmla="*/ 286673 w 617477"/>
                <a:gd name="connsiteY419" fmla="*/ 254811 h 777900"/>
                <a:gd name="connsiteX420" fmla="*/ 290339 w 617477"/>
                <a:gd name="connsiteY420" fmla="*/ 254811 h 777900"/>
                <a:gd name="connsiteX421" fmla="*/ 294217 w 617477"/>
                <a:gd name="connsiteY421" fmla="*/ 254599 h 777900"/>
                <a:gd name="connsiteX422" fmla="*/ 298094 w 617477"/>
                <a:gd name="connsiteY422" fmla="*/ 254246 h 777900"/>
                <a:gd name="connsiteX423" fmla="*/ 302113 w 617477"/>
                <a:gd name="connsiteY423" fmla="*/ 253823 h 777900"/>
                <a:gd name="connsiteX424" fmla="*/ 306202 w 617477"/>
                <a:gd name="connsiteY424" fmla="*/ 253118 h 777900"/>
                <a:gd name="connsiteX425" fmla="*/ 310361 w 617477"/>
                <a:gd name="connsiteY425" fmla="*/ 252342 h 777900"/>
                <a:gd name="connsiteX426" fmla="*/ 314591 w 617477"/>
                <a:gd name="connsiteY426" fmla="*/ 251354 h 777900"/>
                <a:gd name="connsiteX427" fmla="*/ 318892 w 617477"/>
                <a:gd name="connsiteY427" fmla="*/ 250155 h 777900"/>
                <a:gd name="connsiteX428" fmla="*/ 323263 w 617477"/>
                <a:gd name="connsiteY428" fmla="*/ 248814 h 777900"/>
                <a:gd name="connsiteX429" fmla="*/ 325378 w 617477"/>
                <a:gd name="connsiteY429" fmla="*/ 248038 h 777900"/>
                <a:gd name="connsiteX430" fmla="*/ 327634 w 617477"/>
                <a:gd name="connsiteY430" fmla="*/ 247191 h 777900"/>
                <a:gd name="connsiteX431" fmla="*/ 329819 w 617477"/>
                <a:gd name="connsiteY431" fmla="*/ 246274 h 777900"/>
                <a:gd name="connsiteX432" fmla="*/ 332075 w 617477"/>
                <a:gd name="connsiteY432" fmla="*/ 245428 h 777900"/>
                <a:gd name="connsiteX433" fmla="*/ 334331 w 617477"/>
                <a:gd name="connsiteY433" fmla="*/ 244369 h 777900"/>
                <a:gd name="connsiteX434" fmla="*/ 336587 w 617477"/>
                <a:gd name="connsiteY434" fmla="*/ 243311 h 777900"/>
                <a:gd name="connsiteX435" fmla="*/ 338773 w 617477"/>
                <a:gd name="connsiteY435" fmla="*/ 242182 h 777900"/>
                <a:gd name="connsiteX436" fmla="*/ 341029 w 617477"/>
                <a:gd name="connsiteY436" fmla="*/ 240983 h 777900"/>
                <a:gd name="connsiteX437" fmla="*/ 343355 w 617477"/>
                <a:gd name="connsiteY437" fmla="*/ 239783 h 777900"/>
                <a:gd name="connsiteX438" fmla="*/ 345611 w 617477"/>
                <a:gd name="connsiteY438" fmla="*/ 238372 h 777900"/>
                <a:gd name="connsiteX439" fmla="*/ 347867 w 617477"/>
                <a:gd name="connsiteY439" fmla="*/ 237032 h 777900"/>
                <a:gd name="connsiteX440" fmla="*/ 350123 w 617477"/>
                <a:gd name="connsiteY440" fmla="*/ 235550 h 777900"/>
                <a:gd name="connsiteX441" fmla="*/ 352379 w 617477"/>
                <a:gd name="connsiteY441" fmla="*/ 233998 h 777900"/>
                <a:gd name="connsiteX442" fmla="*/ 354635 w 617477"/>
                <a:gd name="connsiteY442" fmla="*/ 232446 h 777900"/>
                <a:gd name="connsiteX443" fmla="*/ 356750 w 617477"/>
                <a:gd name="connsiteY443" fmla="*/ 233575 h 777900"/>
                <a:gd name="connsiteX444" fmla="*/ 358724 w 617477"/>
                <a:gd name="connsiteY444" fmla="*/ 234774 h 777900"/>
                <a:gd name="connsiteX445" fmla="*/ 360557 w 617477"/>
                <a:gd name="connsiteY445" fmla="*/ 236044 h 777900"/>
                <a:gd name="connsiteX446" fmla="*/ 362320 w 617477"/>
                <a:gd name="connsiteY446" fmla="*/ 237314 h 777900"/>
                <a:gd name="connsiteX447" fmla="*/ 363941 w 617477"/>
                <a:gd name="connsiteY447" fmla="*/ 238725 h 777900"/>
                <a:gd name="connsiteX448" fmla="*/ 365492 w 617477"/>
                <a:gd name="connsiteY448" fmla="*/ 240277 h 777900"/>
                <a:gd name="connsiteX449" fmla="*/ 366902 w 617477"/>
                <a:gd name="connsiteY449" fmla="*/ 241688 h 777900"/>
                <a:gd name="connsiteX450" fmla="*/ 368312 w 617477"/>
                <a:gd name="connsiteY450" fmla="*/ 243311 h 777900"/>
                <a:gd name="connsiteX451" fmla="*/ 369511 w 617477"/>
                <a:gd name="connsiteY451" fmla="*/ 245004 h 777900"/>
                <a:gd name="connsiteX452" fmla="*/ 370709 w 617477"/>
                <a:gd name="connsiteY452" fmla="*/ 246697 h 777900"/>
                <a:gd name="connsiteX453" fmla="*/ 371837 w 617477"/>
                <a:gd name="connsiteY453" fmla="*/ 248461 h 777900"/>
                <a:gd name="connsiteX454" fmla="*/ 372824 w 617477"/>
                <a:gd name="connsiteY454" fmla="*/ 250296 h 777900"/>
                <a:gd name="connsiteX455" fmla="*/ 373741 w 617477"/>
                <a:gd name="connsiteY455" fmla="*/ 252271 h 777900"/>
                <a:gd name="connsiteX456" fmla="*/ 374657 w 617477"/>
                <a:gd name="connsiteY456" fmla="*/ 254176 h 777900"/>
                <a:gd name="connsiteX457" fmla="*/ 375574 w 617477"/>
                <a:gd name="connsiteY457" fmla="*/ 256222 h 777900"/>
                <a:gd name="connsiteX458" fmla="*/ 376279 w 617477"/>
                <a:gd name="connsiteY458" fmla="*/ 258339 h 777900"/>
                <a:gd name="connsiteX459" fmla="*/ 376984 w 617477"/>
                <a:gd name="connsiteY459" fmla="*/ 260385 h 777900"/>
                <a:gd name="connsiteX460" fmla="*/ 377618 w 617477"/>
                <a:gd name="connsiteY460" fmla="*/ 262572 h 777900"/>
                <a:gd name="connsiteX461" fmla="*/ 378253 w 617477"/>
                <a:gd name="connsiteY461" fmla="*/ 264829 h 777900"/>
                <a:gd name="connsiteX462" fmla="*/ 378817 w 617477"/>
                <a:gd name="connsiteY462" fmla="*/ 267158 h 777900"/>
                <a:gd name="connsiteX463" fmla="*/ 379945 w 617477"/>
                <a:gd name="connsiteY463" fmla="*/ 271955 h 777900"/>
                <a:gd name="connsiteX464" fmla="*/ 380861 w 617477"/>
                <a:gd name="connsiteY464" fmla="*/ 276965 h 777900"/>
                <a:gd name="connsiteX465" fmla="*/ 381778 w 617477"/>
                <a:gd name="connsiteY465" fmla="*/ 282185 h 777900"/>
                <a:gd name="connsiteX466" fmla="*/ 382553 w 617477"/>
                <a:gd name="connsiteY466" fmla="*/ 287618 h 777900"/>
                <a:gd name="connsiteX467" fmla="*/ 384245 w 617477"/>
                <a:gd name="connsiteY467" fmla="*/ 298977 h 777900"/>
                <a:gd name="connsiteX468" fmla="*/ 385373 w 617477"/>
                <a:gd name="connsiteY468" fmla="*/ 299118 h 777900"/>
                <a:gd name="connsiteX469" fmla="*/ 386572 w 617477"/>
                <a:gd name="connsiteY469" fmla="*/ 299471 h 777900"/>
                <a:gd name="connsiteX470" fmla="*/ 387700 w 617477"/>
                <a:gd name="connsiteY470" fmla="*/ 299753 h 777900"/>
                <a:gd name="connsiteX471" fmla="*/ 388828 w 617477"/>
                <a:gd name="connsiteY471" fmla="*/ 300176 h 777900"/>
                <a:gd name="connsiteX472" fmla="*/ 389885 w 617477"/>
                <a:gd name="connsiteY472" fmla="*/ 300600 h 777900"/>
                <a:gd name="connsiteX473" fmla="*/ 390943 w 617477"/>
                <a:gd name="connsiteY473" fmla="*/ 301093 h 777900"/>
                <a:gd name="connsiteX474" fmla="*/ 392000 w 617477"/>
                <a:gd name="connsiteY474" fmla="*/ 301517 h 777900"/>
                <a:gd name="connsiteX475" fmla="*/ 392917 w 617477"/>
                <a:gd name="connsiteY475" fmla="*/ 302081 h 777900"/>
                <a:gd name="connsiteX476" fmla="*/ 393410 w 617477"/>
                <a:gd name="connsiteY476" fmla="*/ 298271 h 777900"/>
                <a:gd name="connsiteX477" fmla="*/ 393833 w 617477"/>
                <a:gd name="connsiteY477" fmla="*/ 293050 h 777900"/>
                <a:gd name="connsiteX478" fmla="*/ 394256 w 617477"/>
                <a:gd name="connsiteY478" fmla="*/ 287053 h 777900"/>
                <a:gd name="connsiteX479" fmla="*/ 394538 w 617477"/>
                <a:gd name="connsiteY479" fmla="*/ 280069 h 777900"/>
                <a:gd name="connsiteX480" fmla="*/ 394609 w 617477"/>
                <a:gd name="connsiteY480" fmla="*/ 276400 h 777900"/>
                <a:gd name="connsiteX481" fmla="*/ 394750 w 617477"/>
                <a:gd name="connsiteY481" fmla="*/ 272590 h 777900"/>
                <a:gd name="connsiteX482" fmla="*/ 394750 w 617477"/>
                <a:gd name="connsiteY482" fmla="*/ 268710 h 777900"/>
                <a:gd name="connsiteX483" fmla="*/ 394538 w 617477"/>
                <a:gd name="connsiteY483" fmla="*/ 264688 h 777900"/>
                <a:gd name="connsiteX484" fmla="*/ 394397 w 617477"/>
                <a:gd name="connsiteY484" fmla="*/ 260667 h 777900"/>
                <a:gd name="connsiteX485" fmla="*/ 394186 w 617477"/>
                <a:gd name="connsiteY485" fmla="*/ 256504 h 777900"/>
                <a:gd name="connsiteX486" fmla="*/ 393763 w 617477"/>
                <a:gd name="connsiteY486" fmla="*/ 252483 h 777900"/>
                <a:gd name="connsiteX487" fmla="*/ 393269 w 617477"/>
                <a:gd name="connsiteY487" fmla="*/ 248461 h 777900"/>
                <a:gd name="connsiteX488" fmla="*/ 392705 w 617477"/>
                <a:gd name="connsiteY488" fmla="*/ 244440 h 777900"/>
                <a:gd name="connsiteX489" fmla="*/ 392000 w 617477"/>
                <a:gd name="connsiteY489" fmla="*/ 240489 h 777900"/>
                <a:gd name="connsiteX490" fmla="*/ 391084 w 617477"/>
                <a:gd name="connsiteY490" fmla="*/ 236679 h 777900"/>
                <a:gd name="connsiteX491" fmla="*/ 390026 w 617477"/>
                <a:gd name="connsiteY491" fmla="*/ 233010 h 777900"/>
                <a:gd name="connsiteX492" fmla="*/ 389462 w 617477"/>
                <a:gd name="connsiteY492" fmla="*/ 231176 h 777900"/>
                <a:gd name="connsiteX493" fmla="*/ 388898 w 617477"/>
                <a:gd name="connsiteY493" fmla="*/ 229412 h 777900"/>
                <a:gd name="connsiteX494" fmla="*/ 388264 w 617477"/>
                <a:gd name="connsiteY494" fmla="*/ 227648 h 777900"/>
                <a:gd name="connsiteX495" fmla="*/ 387559 w 617477"/>
                <a:gd name="connsiteY495" fmla="*/ 226025 h 777900"/>
                <a:gd name="connsiteX496" fmla="*/ 386854 w 617477"/>
                <a:gd name="connsiteY496" fmla="*/ 224403 h 777900"/>
                <a:gd name="connsiteX497" fmla="*/ 386078 w 617477"/>
                <a:gd name="connsiteY497" fmla="*/ 222851 h 777900"/>
                <a:gd name="connsiteX498" fmla="*/ 385303 w 617477"/>
                <a:gd name="connsiteY498" fmla="*/ 221299 h 777900"/>
                <a:gd name="connsiteX499" fmla="*/ 384386 w 617477"/>
                <a:gd name="connsiteY499" fmla="*/ 219817 h 777900"/>
                <a:gd name="connsiteX500" fmla="*/ 383540 w 617477"/>
                <a:gd name="connsiteY500" fmla="*/ 218476 h 777900"/>
                <a:gd name="connsiteX501" fmla="*/ 382553 w 617477"/>
                <a:gd name="connsiteY501" fmla="*/ 217207 h 777900"/>
                <a:gd name="connsiteX502" fmla="*/ 381496 w 617477"/>
                <a:gd name="connsiteY502" fmla="*/ 215866 h 777900"/>
                <a:gd name="connsiteX503" fmla="*/ 380438 w 617477"/>
                <a:gd name="connsiteY503" fmla="*/ 214666 h 777900"/>
                <a:gd name="connsiteX504" fmla="*/ 379310 w 617477"/>
                <a:gd name="connsiteY504" fmla="*/ 213538 h 777900"/>
                <a:gd name="connsiteX505" fmla="*/ 378182 w 617477"/>
                <a:gd name="connsiteY505" fmla="*/ 212550 h 777900"/>
                <a:gd name="connsiteX506" fmla="*/ 376913 w 617477"/>
                <a:gd name="connsiteY506" fmla="*/ 211633 h 777900"/>
                <a:gd name="connsiteX507" fmla="*/ 375715 w 617477"/>
                <a:gd name="connsiteY507" fmla="*/ 210716 h 777900"/>
                <a:gd name="connsiteX508" fmla="*/ 374305 w 617477"/>
                <a:gd name="connsiteY508" fmla="*/ 209939 h 777900"/>
                <a:gd name="connsiteX509" fmla="*/ 372965 w 617477"/>
                <a:gd name="connsiteY509" fmla="*/ 209163 h 777900"/>
                <a:gd name="connsiteX510" fmla="*/ 371485 w 617477"/>
                <a:gd name="connsiteY510" fmla="*/ 208599 h 777900"/>
                <a:gd name="connsiteX511" fmla="*/ 370004 w 617477"/>
                <a:gd name="connsiteY511" fmla="*/ 208105 h 777900"/>
                <a:gd name="connsiteX512" fmla="*/ 368383 w 617477"/>
                <a:gd name="connsiteY512" fmla="*/ 207752 h 777900"/>
                <a:gd name="connsiteX513" fmla="*/ 366761 w 617477"/>
                <a:gd name="connsiteY513" fmla="*/ 207400 h 777900"/>
                <a:gd name="connsiteX514" fmla="*/ 365069 w 617477"/>
                <a:gd name="connsiteY514" fmla="*/ 207188 h 777900"/>
                <a:gd name="connsiteX515" fmla="*/ 363307 w 617477"/>
                <a:gd name="connsiteY515" fmla="*/ 207117 h 777900"/>
                <a:gd name="connsiteX516" fmla="*/ 362461 w 617477"/>
                <a:gd name="connsiteY516" fmla="*/ 206130 h 777900"/>
                <a:gd name="connsiteX517" fmla="*/ 361615 w 617477"/>
                <a:gd name="connsiteY517" fmla="*/ 205072 h 777900"/>
                <a:gd name="connsiteX518" fmla="*/ 360628 w 617477"/>
                <a:gd name="connsiteY518" fmla="*/ 204084 h 777900"/>
                <a:gd name="connsiteX519" fmla="*/ 359570 w 617477"/>
                <a:gd name="connsiteY519" fmla="*/ 203166 h 777900"/>
                <a:gd name="connsiteX520" fmla="*/ 358513 w 617477"/>
                <a:gd name="connsiteY520" fmla="*/ 202249 h 777900"/>
                <a:gd name="connsiteX521" fmla="*/ 357314 w 617477"/>
                <a:gd name="connsiteY521" fmla="*/ 201332 h 777900"/>
                <a:gd name="connsiteX522" fmla="*/ 356116 w 617477"/>
                <a:gd name="connsiteY522" fmla="*/ 200486 h 777900"/>
                <a:gd name="connsiteX523" fmla="*/ 354847 w 617477"/>
                <a:gd name="connsiteY523" fmla="*/ 199568 h 777900"/>
                <a:gd name="connsiteX524" fmla="*/ 353437 w 617477"/>
                <a:gd name="connsiteY524" fmla="*/ 198792 h 777900"/>
                <a:gd name="connsiteX525" fmla="*/ 352097 w 617477"/>
                <a:gd name="connsiteY525" fmla="*/ 197946 h 777900"/>
                <a:gd name="connsiteX526" fmla="*/ 350546 w 617477"/>
                <a:gd name="connsiteY526" fmla="*/ 197169 h 777900"/>
                <a:gd name="connsiteX527" fmla="*/ 349136 w 617477"/>
                <a:gd name="connsiteY527" fmla="*/ 196464 h 777900"/>
                <a:gd name="connsiteX528" fmla="*/ 345893 w 617477"/>
                <a:gd name="connsiteY528" fmla="*/ 194982 h 777900"/>
                <a:gd name="connsiteX529" fmla="*/ 342509 w 617477"/>
                <a:gd name="connsiteY529" fmla="*/ 193713 h 777900"/>
                <a:gd name="connsiteX530" fmla="*/ 338843 w 617477"/>
                <a:gd name="connsiteY530" fmla="*/ 192584 h 777900"/>
                <a:gd name="connsiteX531" fmla="*/ 335107 w 617477"/>
                <a:gd name="connsiteY531" fmla="*/ 191525 h 777900"/>
                <a:gd name="connsiteX532" fmla="*/ 331229 w 617477"/>
                <a:gd name="connsiteY532" fmla="*/ 190608 h 777900"/>
                <a:gd name="connsiteX533" fmla="*/ 327070 w 617477"/>
                <a:gd name="connsiteY533" fmla="*/ 189903 h 777900"/>
                <a:gd name="connsiteX534" fmla="*/ 322910 w 617477"/>
                <a:gd name="connsiteY534" fmla="*/ 189338 h 777900"/>
                <a:gd name="connsiteX535" fmla="*/ 318610 w 617477"/>
                <a:gd name="connsiteY535" fmla="*/ 188844 h 777900"/>
                <a:gd name="connsiteX536" fmla="*/ 314239 w 617477"/>
                <a:gd name="connsiteY536" fmla="*/ 188633 h 777900"/>
                <a:gd name="connsiteX537" fmla="*/ 309727 w 617477"/>
                <a:gd name="connsiteY537" fmla="*/ 188562 h 777900"/>
                <a:gd name="connsiteX538" fmla="*/ 354109 w 617477"/>
                <a:gd name="connsiteY538" fmla="*/ 236497 h 777900"/>
                <a:gd name="connsiteX539" fmla="*/ 351918 w 617477"/>
                <a:gd name="connsiteY539" fmla="*/ 238050 h 777900"/>
                <a:gd name="connsiteX540" fmla="*/ 349798 w 617477"/>
                <a:gd name="connsiteY540" fmla="*/ 239533 h 777900"/>
                <a:gd name="connsiteX541" fmla="*/ 347537 w 617477"/>
                <a:gd name="connsiteY541" fmla="*/ 240944 h 777900"/>
                <a:gd name="connsiteX542" fmla="*/ 345346 w 617477"/>
                <a:gd name="connsiteY542" fmla="*/ 242215 h 777900"/>
                <a:gd name="connsiteX543" fmla="*/ 343155 w 617477"/>
                <a:gd name="connsiteY543" fmla="*/ 243556 h 777900"/>
                <a:gd name="connsiteX544" fmla="*/ 340964 w 617477"/>
                <a:gd name="connsiteY544" fmla="*/ 244757 h 777900"/>
                <a:gd name="connsiteX545" fmla="*/ 338773 w 617477"/>
                <a:gd name="connsiteY545" fmla="*/ 245886 h 777900"/>
                <a:gd name="connsiteX546" fmla="*/ 336653 w 617477"/>
                <a:gd name="connsiteY546" fmla="*/ 246945 h 777900"/>
                <a:gd name="connsiteX547" fmla="*/ 334462 w 617477"/>
                <a:gd name="connsiteY547" fmla="*/ 248004 h 777900"/>
                <a:gd name="connsiteX548" fmla="*/ 332342 w 617477"/>
                <a:gd name="connsiteY548" fmla="*/ 248922 h 777900"/>
                <a:gd name="connsiteX549" fmla="*/ 330151 w 617477"/>
                <a:gd name="connsiteY549" fmla="*/ 249840 h 777900"/>
                <a:gd name="connsiteX550" fmla="*/ 328031 w 617477"/>
                <a:gd name="connsiteY550" fmla="*/ 250616 h 777900"/>
                <a:gd name="connsiteX551" fmla="*/ 323720 w 617477"/>
                <a:gd name="connsiteY551" fmla="*/ 252169 h 777900"/>
                <a:gd name="connsiteX552" fmla="*/ 319550 w 617477"/>
                <a:gd name="connsiteY552" fmla="*/ 253511 h 777900"/>
                <a:gd name="connsiteX553" fmla="*/ 315381 w 617477"/>
                <a:gd name="connsiteY553" fmla="*/ 254640 h 777900"/>
                <a:gd name="connsiteX554" fmla="*/ 311211 w 617477"/>
                <a:gd name="connsiteY554" fmla="*/ 255629 h 777900"/>
                <a:gd name="connsiteX555" fmla="*/ 307183 w 617477"/>
                <a:gd name="connsiteY555" fmla="*/ 256335 h 777900"/>
                <a:gd name="connsiteX556" fmla="*/ 303225 w 617477"/>
                <a:gd name="connsiteY556" fmla="*/ 257040 h 777900"/>
                <a:gd name="connsiteX557" fmla="*/ 299338 w 617477"/>
                <a:gd name="connsiteY557" fmla="*/ 257464 h 777900"/>
                <a:gd name="connsiteX558" fmla="*/ 295522 w 617477"/>
                <a:gd name="connsiteY558" fmla="*/ 257817 h 777900"/>
                <a:gd name="connsiteX559" fmla="*/ 291847 w 617477"/>
                <a:gd name="connsiteY559" fmla="*/ 257958 h 777900"/>
                <a:gd name="connsiteX560" fmla="*/ 288172 w 617477"/>
                <a:gd name="connsiteY560" fmla="*/ 258029 h 777900"/>
                <a:gd name="connsiteX561" fmla="*/ 284639 w 617477"/>
                <a:gd name="connsiteY561" fmla="*/ 257958 h 777900"/>
                <a:gd name="connsiteX562" fmla="*/ 281246 w 617477"/>
                <a:gd name="connsiteY562" fmla="*/ 257817 h 777900"/>
                <a:gd name="connsiteX563" fmla="*/ 277995 w 617477"/>
                <a:gd name="connsiteY563" fmla="*/ 257676 h 777900"/>
                <a:gd name="connsiteX564" fmla="*/ 274886 w 617477"/>
                <a:gd name="connsiteY564" fmla="*/ 257323 h 777900"/>
                <a:gd name="connsiteX565" fmla="*/ 271847 w 617477"/>
                <a:gd name="connsiteY565" fmla="*/ 256899 h 777900"/>
                <a:gd name="connsiteX566" fmla="*/ 268949 w 617477"/>
                <a:gd name="connsiteY566" fmla="*/ 256546 h 777900"/>
                <a:gd name="connsiteX567" fmla="*/ 266334 w 617477"/>
                <a:gd name="connsiteY567" fmla="*/ 256052 h 777900"/>
                <a:gd name="connsiteX568" fmla="*/ 263720 w 617477"/>
                <a:gd name="connsiteY568" fmla="*/ 255558 h 777900"/>
                <a:gd name="connsiteX569" fmla="*/ 261317 w 617477"/>
                <a:gd name="connsiteY569" fmla="*/ 255064 h 777900"/>
                <a:gd name="connsiteX570" fmla="*/ 259126 w 617477"/>
                <a:gd name="connsiteY570" fmla="*/ 254499 h 777900"/>
                <a:gd name="connsiteX571" fmla="*/ 255239 w 617477"/>
                <a:gd name="connsiteY571" fmla="*/ 253440 h 777900"/>
                <a:gd name="connsiteX572" fmla="*/ 252059 w 617477"/>
                <a:gd name="connsiteY572" fmla="*/ 252522 h 777900"/>
                <a:gd name="connsiteX573" fmla="*/ 249797 w 617477"/>
                <a:gd name="connsiteY573" fmla="*/ 251675 h 777900"/>
                <a:gd name="connsiteX574" fmla="*/ 248596 w 617477"/>
                <a:gd name="connsiteY574" fmla="*/ 254005 h 777900"/>
                <a:gd name="connsiteX575" fmla="*/ 247536 w 617477"/>
                <a:gd name="connsiteY575" fmla="*/ 256476 h 777900"/>
                <a:gd name="connsiteX576" fmla="*/ 246688 w 617477"/>
                <a:gd name="connsiteY576" fmla="*/ 259017 h 777900"/>
                <a:gd name="connsiteX577" fmla="*/ 245769 w 617477"/>
                <a:gd name="connsiteY577" fmla="*/ 261629 h 777900"/>
                <a:gd name="connsiteX578" fmla="*/ 245062 w 617477"/>
                <a:gd name="connsiteY578" fmla="*/ 264382 h 777900"/>
                <a:gd name="connsiteX579" fmla="*/ 244355 w 617477"/>
                <a:gd name="connsiteY579" fmla="*/ 267206 h 777900"/>
                <a:gd name="connsiteX580" fmla="*/ 243719 w 617477"/>
                <a:gd name="connsiteY580" fmla="*/ 270101 h 777900"/>
                <a:gd name="connsiteX581" fmla="*/ 243083 w 617477"/>
                <a:gd name="connsiteY581" fmla="*/ 273137 h 777900"/>
                <a:gd name="connsiteX582" fmla="*/ 241882 w 617477"/>
                <a:gd name="connsiteY582" fmla="*/ 279420 h 777900"/>
                <a:gd name="connsiteX583" fmla="*/ 240751 w 617477"/>
                <a:gd name="connsiteY583" fmla="*/ 286055 h 777900"/>
                <a:gd name="connsiteX584" fmla="*/ 239550 w 617477"/>
                <a:gd name="connsiteY584" fmla="*/ 293045 h 777900"/>
                <a:gd name="connsiteX585" fmla="*/ 238207 w 617477"/>
                <a:gd name="connsiteY585" fmla="*/ 300245 h 777900"/>
                <a:gd name="connsiteX586" fmla="*/ 236440 w 617477"/>
                <a:gd name="connsiteY586" fmla="*/ 300669 h 777900"/>
                <a:gd name="connsiteX587" fmla="*/ 234603 w 617477"/>
                <a:gd name="connsiteY587" fmla="*/ 301093 h 777900"/>
                <a:gd name="connsiteX588" fmla="*/ 233048 w 617477"/>
                <a:gd name="connsiteY588" fmla="*/ 301728 h 777900"/>
                <a:gd name="connsiteX589" fmla="*/ 231423 w 617477"/>
                <a:gd name="connsiteY589" fmla="*/ 302363 h 777900"/>
                <a:gd name="connsiteX590" fmla="*/ 229868 w 617477"/>
                <a:gd name="connsiteY590" fmla="*/ 303210 h 777900"/>
                <a:gd name="connsiteX591" fmla="*/ 228383 w 617477"/>
                <a:gd name="connsiteY591" fmla="*/ 304058 h 777900"/>
                <a:gd name="connsiteX592" fmla="*/ 226970 w 617477"/>
                <a:gd name="connsiteY592" fmla="*/ 305117 h 777900"/>
                <a:gd name="connsiteX593" fmla="*/ 225769 w 617477"/>
                <a:gd name="connsiteY593" fmla="*/ 306175 h 777900"/>
                <a:gd name="connsiteX594" fmla="*/ 224567 w 617477"/>
                <a:gd name="connsiteY594" fmla="*/ 307376 h 777900"/>
                <a:gd name="connsiteX595" fmla="*/ 223437 w 617477"/>
                <a:gd name="connsiteY595" fmla="*/ 308576 h 777900"/>
                <a:gd name="connsiteX596" fmla="*/ 222447 w 617477"/>
                <a:gd name="connsiteY596" fmla="*/ 309988 h 777900"/>
                <a:gd name="connsiteX597" fmla="*/ 221599 w 617477"/>
                <a:gd name="connsiteY597" fmla="*/ 311329 h 777900"/>
                <a:gd name="connsiteX598" fmla="*/ 220892 w 617477"/>
                <a:gd name="connsiteY598" fmla="*/ 312812 h 777900"/>
                <a:gd name="connsiteX599" fmla="*/ 220256 w 617477"/>
                <a:gd name="connsiteY599" fmla="*/ 314294 h 777900"/>
                <a:gd name="connsiteX600" fmla="*/ 219832 w 617477"/>
                <a:gd name="connsiteY600" fmla="*/ 315918 h 777900"/>
                <a:gd name="connsiteX601" fmla="*/ 219550 w 617477"/>
                <a:gd name="connsiteY601" fmla="*/ 317612 h 777900"/>
                <a:gd name="connsiteX602" fmla="*/ 219267 w 617477"/>
                <a:gd name="connsiteY602" fmla="*/ 319307 h 777900"/>
                <a:gd name="connsiteX603" fmla="*/ 219267 w 617477"/>
                <a:gd name="connsiteY603" fmla="*/ 321071 h 777900"/>
                <a:gd name="connsiteX604" fmla="*/ 219479 w 617477"/>
                <a:gd name="connsiteY604" fmla="*/ 322907 h 777900"/>
                <a:gd name="connsiteX605" fmla="*/ 219762 w 617477"/>
                <a:gd name="connsiteY605" fmla="*/ 324742 h 777900"/>
                <a:gd name="connsiteX606" fmla="*/ 220256 w 617477"/>
                <a:gd name="connsiteY606" fmla="*/ 326578 h 777900"/>
                <a:gd name="connsiteX607" fmla="*/ 220892 w 617477"/>
                <a:gd name="connsiteY607" fmla="*/ 328555 h 777900"/>
                <a:gd name="connsiteX608" fmla="*/ 221811 w 617477"/>
                <a:gd name="connsiteY608" fmla="*/ 330461 h 777900"/>
                <a:gd name="connsiteX609" fmla="*/ 222871 w 617477"/>
                <a:gd name="connsiteY609" fmla="*/ 332508 h 777900"/>
                <a:gd name="connsiteX610" fmla="*/ 224072 w 617477"/>
                <a:gd name="connsiteY610" fmla="*/ 334485 h 777900"/>
                <a:gd name="connsiteX611" fmla="*/ 225486 w 617477"/>
                <a:gd name="connsiteY611" fmla="*/ 336462 h 777900"/>
                <a:gd name="connsiteX612" fmla="*/ 227182 w 617477"/>
                <a:gd name="connsiteY612" fmla="*/ 338509 h 777900"/>
                <a:gd name="connsiteX613" fmla="*/ 229090 w 617477"/>
                <a:gd name="connsiteY613" fmla="*/ 340556 h 777900"/>
                <a:gd name="connsiteX614" fmla="*/ 231211 w 617477"/>
                <a:gd name="connsiteY614" fmla="*/ 342603 h 777900"/>
                <a:gd name="connsiteX615" fmla="*/ 233613 w 617477"/>
                <a:gd name="connsiteY615" fmla="*/ 344580 h 777900"/>
                <a:gd name="connsiteX616" fmla="*/ 236157 w 617477"/>
                <a:gd name="connsiteY616" fmla="*/ 346698 h 777900"/>
                <a:gd name="connsiteX617" fmla="*/ 238984 w 617477"/>
                <a:gd name="connsiteY617" fmla="*/ 348675 h 777900"/>
                <a:gd name="connsiteX618" fmla="*/ 239691 w 617477"/>
                <a:gd name="connsiteY618" fmla="*/ 352416 h 777900"/>
                <a:gd name="connsiteX619" fmla="*/ 240610 w 617477"/>
                <a:gd name="connsiteY619" fmla="*/ 356229 h 777900"/>
                <a:gd name="connsiteX620" fmla="*/ 241599 w 617477"/>
                <a:gd name="connsiteY620" fmla="*/ 359900 h 777900"/>
                <a:gd name="connsiteX621" fmla="*/ 242730 w 617477"/>
                <a:gd name="connsiteY621" fmla="*/ 363570 h 777900"/>
                <a:gd name="connsiteX622" fmla="*/ 243931 w 617477"/>
                <a:gd name="connsiteY622" fmla="*/ 367171 h 777900"/>
                <a:gd name="connsiteX623" fmla="*/ 245203 w 617477"/>
                <a:gd name="connsiteY623" fmla="*/ 370771 h 777900"/>
                <a:gd name="connsiteX624" fmla="*/ 246617 w 617477"/>
                <a:gd name="connsiteY624" fmla="*/ 374301 h 777900"/>
                <a:gd name="connsiteX625" fmla="*/ 248101 w 617477"/>
                <a:gd name="connsiteY625" fmla="*/ 377760 h 777900"/>
                <a:gd name="connsiteX626" fmla="*/ 249726 w 617477"/>
                <a:gd name="connsiteY626" fmla="*/ 381149 h 777900"/>
                <a:gd name="connsiteX627" fmla="*/ 251423 w 617477"/>
                <a:gd name="connsiteY627" fmla="*/ 384467 h 777900"/>
                <a:gd name="connsiteX628" fmla="*/ 253189 w 617477"/>
                <a:gd name="connsiteY628" fmla="*/ 387714 h 777900"/>
                <a:gd name="connsiteX629" fmla="*/ 255097 w 617477"/>
                <a:gd name="connsiteY629" fmla="*/ 390821 h 777900"/>
                <a:gd name="connsiteX630" fmla="*/ 257076 w 617477"/>
                <a:gd name="connsiteY630" fmla="*/ 393927 h 777900"/>
                <a:gd name="connsiteX631" fmla="*/ 259126 w 617477"/>
                <a:gd name="connsiteY631" fmla="*/ 396892 h 777900"/>
                <a:gd name="connsiteX632" fmla="*/ 261317 w 617477"/>
                <a:gd name="connsiteY632" fmla="*/ 399787 h 777900"/>
                <a:gd name="connsiteX633" fmla="*/ 263578 w 617477"/>
                <a:gd name="connsiteY633" fmla="*/ 402540 h 777900"/>
                <a:gd name="connsiteX634" fmla="*/ 265840 w 617477"/>
                <a:gd name="connsiteY634" fmla="*/ 405222 h 777900"/>
                <a:gd name="connsiteX635" fmla="*/ 268242 w 617477"/>
                <a:gd name="connsiteY635" fmla="*/ 407693 h 777900"/>
                <a:gd name="connsiteX636" fmla="*/ 270716 w 617477"/>
                <a:gd name="connsiteY636" fmla="*/ 410023 h 777900"/>
                <a:gd name="connsiteX637" fmla="*/ 273331 w 617477"/>
                <a:gd name="connsiteY637" fmla="*/ 412282 h 777900"/>
                <a:gd name="connsiteX638" fmla="*/ 276016 w 617477"/>
                <a:gd name="connsiteY638" fmla="*/ 414470 h 777900"/>
                <a:gd name="connsiteX639" fmla="*/ 278702 w 617477"/>
                <a:gd name="connsiteY639" fmla="*/ 416447 h 777900"/>
                <a:gd name="connsiteX640" fmla="*/ 281529 w 617477"/>
                <a:gd name="connsiteY640" fmla="*/ 418283 h 777900"/>
                <a:gd name="connsiteX641" fmla="*/ 284356 w 617477"/>
                <a:gd name="connsiteY641" fmla="*/ 419907 h 777900"/>
                <a:gd name="connsiteX642" fmla="*/ 287324 w 617477"/>
                <a:gd name="connsiteY642" fmla="*/ 421460 h 777900"/>
                <a:gd name="connsiteX643" fmla="*/ 290292 w 617477"/>
                <a:gd name="connsiteY643" fmla="*/ 422730 h 777900"/>
                <a:gd name="connsiteX644" fmla="*/ 293402 w 617477"/>
                <a:gd name="connsiteY644" fmla="*/ 423860 h 777900"/>
                <a:gd name="connsiteX645" fmla="*/ 294886 w 617477"/>
                <a:gd name="connsiteY645" fmla="*/ 424425 h 777900"/>
                <a:gd name="connsiteX646" fmla="*/ 296511 w 617477"/>
                <a:gd name="connsiteY646" fmla="*/ 424848 h 777900"/>
                <a:gd name="connsiteX647" fmla="*/ 298137 w 617477"/>
                <a:gd name="connsiteY647" fmla="*/ 425272 h 777900"/>
                <a:gd name="connsiteX648" fmla="*/ 299762 w 617477"/>
                <a:gd name="connsiteY648" fmla="*/ 425625 h 777900"/>
                <a:gd name="connsiteX649" fmla="*/ 301388 w 617477"/>
                <a:gd name="connsiteY649" fmla="*/ 425978 h 777900"/>
                <a:gd name="connsiteX650" fmla="*/ 303013 w 617477"/>
                <a:gd name="connsiteY650" fmla="*/ 426189 h 777900"/>
                <a:gd name="connsiteX651" fmla="*/ 304709 w 617477"/>
                <a:gd name="connsiteY651" fmla="*/ 426401 h 777900"/>
                <a:gd name="connsiteX652" fmla="*/ 306335 w 617477"/>
                <a:gd name="connsiteY652" fmla="*/ 426613 h 777900"/>
                <a:gd name="connsiteX653" fmla="*/ 308031 w 617477"/>
                <a:gd name="connsiteY653" fmla="*/ 426754 h 777900"/>
                <a:gd name="connsiteX654" fmla="*/ 309727 w 617477"/>
                <a:gd name="connsiteY654" fmla="*/ 426754 h 777900"/>
                <a:gd name="connsiteX655" fmla="*/ 311423 w 617477"/>
                <a:gd name="connsiteY655" fmla="*/ 426754 h 777900"/>
                <a:gd name="connsiteX656" fmla="*/ 313119 w 617477"/>
                <a:gd name="connsiteY656" fmla="*/ 426613 h 777900"/>
                <a:gd name="connsiteX657" fmla="*/ 314815 w 617477"/>
                <a:gd name="connsiteY657" fmla="*/ 426401 h 777900"/>
                <a:gd name="connsiteX658" fmla="*/ 316370 w 617477"/>
                <a:gd name="connsiteY658" fmla="*/ 426189 h 777900"/>
                <a:gd name="connsiteX659" fmla="*/ 318066 w 617477"/>
                <a:gd name="connsiteY659" fmla="*/ 425978 h 777900"/>
                <a:gd name="connsiteX660" fmla="*/ 319692 w 617477"/>
                <a:gd name="connsiteY660" fmla="*/ 425625 h 777900"/>
                <a:gd name="connsiteX661" fmla="*/ 321317 w 617477"/>
                <a:gd name="connsiteY661" fmla="*/ 425272 h 777900"/>
                <a:gd name="connsiteX662" fmla="*/ 322943 w 617477"/>
                <a:gd name="connsiteY662" fmla="*/ 424848 h 777900"/>
                <a:gd name="connsiteX663" fmla="*/ 324498 w 617477"/>
                <a:gd name="connsiteY663" fmla="*/ 424425 h 777900"/>
                <a:gd name="connsiteX664" fmla="*/ 326123 w 617477"/>
                <a:gd name="connsiteY664" fmla="*/ 423860 h 777900"/>
                <a:gd name="connsiteX665" fmla="*/ 329162 w 617477"/>
                <a:gd name="connsiteY665" fmla="*/ 422730 h 777900"/>
                <a:gd name="connsiteX666" fmla="*/ 332130 w 617477"/>
                <a:gd name="connsiteY666" fmla="*/ 421460 h 777900"/>
                <a:gd name="connsiteX667" fmla="*/ 335028 w 617477"/>
                <a:gd name="connsiteY667" fmla="*/ 419907 h 777900"/>
                <a:gd name="connsiteX668" fmla="*/ 337996 w 617477"/>
                <a:gd name="connsiteY668" fmla="*/ 418283 h 777900"/>
                <a:gd name="connsiteX669" fmla="*/ 340823 w 617477"/>
                <a:gd name="connsiteY669" fmla="*/ 416447 h 777900"/>
                <a:gd name="connsiteX670" fmla="*/ 343438 w 617477"/>
                <a:gd name="connsiteY670" fmla="*/ 414470 h 777900"/>
                <a:gd name="connsiteX671" fmla="*/ 346123 w 617477"/>
                <a:gd name="connsiteY671" fmla="*/ 412282 h 777900"/>
                <a:gd name="connsiteX672" fmla="*/ 348738 w 617477"/>
                <a:gd name="connsiteY672" fmla="*/ 410023 h 777900"/>
                <a:gd name="connsiteX673" fmla="*/ 351212 w 617477"/>
                <a:gd name="connsiteY673" fmla="*/ 407693 h 777900"/>
                <a:gd name="connsiteX674" fmla="*/ 353614 w 617477"/>
                <a:gd name="connsiteY674" fmla="*/ 405222 h 777900"/>
                <a:gd name="connsiteX675" fmla="*/ 355876 w 617477"/>
                <a:gd name="connsiteY675" fmla="*/ 402540 h 777900"/>
                <a:gd name="connsiteX676" fmla="*/ 358137 w 617477"/>
                <a:gd name="connsiteY676" fmla="*/ 399787 h 777900"/>
                <a:gd name="connsiteX677" fmla="*/ 360328 w 617477"/>
                <a:gd name="connsiteY677" fmla="*/ 396892 h 777900"/>
                <a:gd name="connsiteX678" fmla="*/ 362378 w 617477"/>
                <a:gd name="connsiteY678" fmla="*/ 393927 h 777900"/>
                <a:gd name="connsiteX679" fmla="*/ 364357 w 617477"/>
                <a:gd name="connsiteY679" fmla="*/ 390821 h 777900"/>
                <a:gd name="connsiteX680" fmla="*/ 366265 w 617477"/>
                <a:gd name="connsiteY680" fmla="*/ 387714 h 777900"/>
                <a:gd name="connsiteX681" fmla="*/ 368031 w 617477"/>
                <a:gd name="connsiteY681" fmla="*/ 384467 h 777900"/>
                <a:gd name="connsiteX682" fmla="*/ 369728 w 617477"/>
                <a:gd name="connsiteY682" fmla="*/ 381149 h 777900"/>
                <a:gd name="connsiteX683" fmla="*/ 371353 w 617477"/>
                <a:gd name="connsiteY683" fmla="*/ 377760 h 777900"/>
                <a:gd name="connsiteX684" fmla="*/ 372908 w 617477"/>
                <a:gd name="connsiteY684" fmla="*/ 374301 h 777900"/>
                <a:gd name="connsiteX685" fmla="*/ 374251 w 617477"/>
                <a:gd name="connsiteY685" fmla="*/ 370771 h 777900"/>
                <a:gd name="connsiteX686" fmla="*/ 375523 w 617477"/>
                <a:gd name="connsiteY686" fmla="*/ 367171 h 777900"/>
                <a:gd name="connsiteX687" fmla="*/ 376724 w 617477"/>
                <a:gd name="connsiteY687" fmla="*/ 363570 h 777900"/>
                <a:gd name="connsiteX688" fmla="*/ 377855 w 617477"/>
                <a:gd name="connsiteY688" fmla="*/ 359900 h 777900"/>
                <a:gd name="connsiteX689" fmla="*/ 378844 w 617477"/>
                <a:gd name="connsiteY689" fmla="*/ 356229 h 777900"/>
                <a:gd name="connsiteX690" fmla="*/ 379763 w 617477"/>
                <a:gd name="connsiteY690" fmla="*/ 352416 h 777900"/>
                <a:gd name="connsiteX691" fmla="*/ 380470 w 617477"/>
                <a:gd name="connsiteY691" fmla="*/ 348675 h 777900"/>
                <a:gd name="connsiteX692" fmla="*/ 383367 w 617477"/>
                <a:gd name="connsiteY692" fmla="*/ 346698 h 777900"/>
                <a:gd name="connsiteX693" fmla="*/ 385982 w 617477"/>
                <a:gd name="connsiteY693" fmla="*/ 344580 h 777900"/>
                <a:gd name="connsiteX694" fmla="*/ 388314 w 617477"/>
                <a:gd name="connsiteY694" fmla="*/ 342603 h 777900"/>
                <a:gd name="connsiteX695" fmla="*/ 390434 w 617477"/>
                <a:gd name="connsiteY695" fmla="*/ 340556 h 777900"/>
                <a:gd name="connsiteX696" fmla="*/ 392272 w 617477"/>
                <a:gd name="connsiteY696" fmla="*/ 338509 h 777900"/>
                <a:gd name="connsiteX697" fmla="*/ 393968 w 617477"/>
                <a:gd name="connsiteY697" fmla="*/ 336462 h 777900"/>
                <a:gd name="connsiteX698" fmla="*/ 395381 w 617477"/>
                <a:gd name="connsiteY698" fmla="*/ 334485 h 777900"/>
                <a:gd name="connsiteX699" fmla="*/ 396654 w 617477"/>
                <a:gd name="connsiteY699" fmla="*/ 332508 h 777900"/>
                <a:gd name="connsiteX700" fmla="*/ 397643 w 617477"/>
                <a:gd name="connsiteY700" fmla="*/ 330461 h 777900"/>
                <a:gd name="connsiteX701" fmla="*/ 398562 w 617477"/>
                <a:gd name="connsiteY701" fmla="*/ 328555 h 777900"/>
                <a:gd name="connsiteX702" fmla="*/ 399198 w 617477"/>
                <a:gd name="connsiteY702" fmla="*/ 326578 h 777900"/>
                <a:gd name="connsiteX703" fmla="*/ 399692 w 617477"/>
                <a:gd name="connsiteY703" fmla="*/ 324742 h 777900"/>
                <a:gd name="connsiteX704" fmla="*/ 400046 w 617477"/>
                <a:gd name="connsiteY704" fmla="*/ 322907 h 777900"/>
                <a:gd name="connsiteX705" fmla="*/ 400187 w 617477"/>
                <a:gd name="connsiteY705" fmla="*/ 321071 h 777900"/>
                <a:gd name="connsiteX706" fmla="*/ 400187 w 617477"/>
                <a:gd name="connsiteY706" fmla="*/ 319307 h 777900"/>
                <a:gd name="connsiteX707" fmla="*/ 399975 w 617477"/>
                <a:gd name="connsiteY707" fmla="*/ 317612 h 777900"/>
                <a:gd name="connsiteX708" fmla="*/ 399622 w 617477"/>
                <a:gd name="connsiteY708" fmla="*/ 315918 h 777900"/>
                <a:gd name="connsiteX709" fmla="*/ 399198 w 617477"/>
                <a:gd name="connsiteY709" fmla="*/ 314294 h 777900"/>
                <a:gd name="connsiteX710" fmla="*/ 398562 w 617477"/>
                <a:gd name="connsiteY710" fmla="*/ 312812 h 777900"/>
                <a:gd name="connsiteX711" fmla="*/ 397855 w 617477"/>
                <a:gd name="connsiteY711" fmla="*/ 311329 h 777900"/>
                <a:gd name="connsiteX712" fmla="*/ 397007 w 617477"/>
                <a:gd name="connsiteY712" fmla="*/ 309988 h 777900"/>
                <a:gd name="connsiteX713" fmla="*/ 396088 w 617477"/>
                <a:gd name="connsiteY713" fmla="*/ 308576 h 777900"/>
                <a:gd name="connsiteX714" fmla="*/ 394958 w 617477"/>
                <a:gd name="connsiteY714" fmla="*/ 307376 h 777900"/>
                <a:gd name="connsiteX715" fmla="*/ 393685 w 617477"/>
                <a:gd name="connsiteY715" fmla="*/ 306175 h 777900"/>
                <a:gd name="connsiteX716" fmla="*/ 392484 w 617477"/>
                <a:gd name="connsiteY716" fmla="*/ 305117 h 777900"/>
                <a:gd name="connsiteX717" fmla="*/ 391141 w 617477"/>
                <a:gd name="connsiteY717" fmla="*/ 304058 h 777900"/>
                <a:gd name="connsiteX718" fmla="*/ 389657 w 617477"/>
                <a:gd name="connsiteY718" fmla="*/ 303210 h 777900"/>
                <a:gd name="connsiteX719" fmla="*/ 388173 w 617477"/>
                <a:gd name="connsiteY719" fmla="*/ 302363 h 777900"/>
                <a:gd name="connsiteX720" fmla="*/ 386547 w 617477"/>
                <a:gd name="connsiteY720" fmla="*/ 301728 h 777900"/>
                <a:gd name="connsiteX721" fmla="*/ 384851 w 617477"/>
                <a:gd name="connsiteY721" fmla="*/ 301093 h 777900"/>
                <a:gd name="connsiteX722" fmla="*/ 383085 w 617477"/>
                <a:gd name="connsiteY722" fmla="*/ 300669 h 777900"/>
                <a:gd name="connsiteX723" fmla="*/ 381247 w 617477"/>
                <a:gd name="connsiteY723" fmla="*/ 300245 h 777900"/>
                <a:gd name="connsiteX724" fmla="*/ 380258 w 617477"/>
                <a:gd name="connsiteY724" fmla="*/ 294739 h 777900"/>
                <a:gd name="connsiteX725" fmla="*/ 379268 w 617477"/>
                <a:gd name="connsiteY725" fmla="*/ 289374 h 777900"/>
                <a:gd name="connsiteX726" fmla="*/ 377501 w 617477"/>
                <a:gd name="connsiteY726" fmla="*/ 279208 h 777900"/>
                <a:gd name="connsiteX727" fmla="*/ 376653 w 617477"/>
                <a:gd name="connsiteY727" fmla="*/ 274478 h 777900"/>
                <a:gd name="connsiteX728" fmla="*/ 375735 w 617477"/>
                <a:gd name="connsiteY728" fmla="*/ 269819 h 777900"/>
                <a:gd name="connsiteX729" fmla="*/ 374745 w 617477"/>
                <a:gd name="connsiteY729" fmla="*/ 265512 h 777900"/>
                <a:gd name="connsiteX730" fmla="*/ 374180 w 617477"/>
                <a:gd name="connsiteY730" fmla="*/ 263394 h 777900"/>
                <a:gd name="connsiteX731" fmla="*/ 373544 w 617477"/>
                <a:gd name="connsiteY731" fmla="*/ 261347 h 777900"/>
                <a:gd name="connsiteX732" fmla="*/ 372978 w 617477"/>
                <a:gd name="connsiteY732" fmla="*/ 259370 h 777900"/>
                <a:gd name="connsiteX733" fmla="*/ 372201 w 617477"/>
                <a:gd name="connsiteY733" fmla="*/ 257393 h 777900"/>
                <a:gd name="connsiteX734" fmla="*/ 371494 w 617477"/>
                <a:gd name="connsiteY734" fmla="*/ 255558 h 777900"/>
                <a:gd name="connsiteX735" fmla="*/ 370717 w 617477"/>
                <a:gd name="connsiteY735" fmla="*/ 253723 h 777900"/>
                <a:gd name="connsiteX736" fmla="*/ 369798 w 617477"/>
                <a:gd name="connsiteY736" fmla="*/ 251958 h 777900"/>
                <a:gd name="connsiteX737" fmla="*/ 368809 w 617477"/>
                <a:gd name="connsiteY737" fmla="*/ 250263 h 777900"/>
                <a:gd name="connsiteX738" fmla="*/ 367749 w 617477"/>
                <a:gd name="connsiteY738" fmla="*/ 248569 h 777900"/>
                <a:gd name="connsiteX739" fmla="*/ 366759 w 617477"/>
                <a:gd name="connsiteY739" fmla="*/ 247016 h 777900"/>
                <a:gd name="connsiteX740" fmla="*/ 365487 w 617477"/>
                <a:gd name="connsiteY740" fmla="*/ 245463 h 777900"/>
                <a:gd name="connsiteX741" fmla="*/ 364215 w 617477"/>
                <a:gd name="connsiteY741" fmla="*/ 243909 h 777900"/>
                <a:gd name="connsiteX742" fmla="*/ 362802 w 617477"/>
                <a:gd name="connsiteY742" fmla="*/ 242568 h 777900"/>
                <a:gd name="connsiteX743" fmla="*/ 361317 w 617477"/>
                <a:gd name="connsiteY743" fmla="*/ 241227 h 777900"/>
                <a:gd name="connsiteX744" fmla="*/ 359692 w 617477"/>
                <a:gd name="connsiteY744" fmla="*/ 239956 h 777900"/>
                <a:gd name="connsiteX745" fmla="*/ 357925 w 617477"/>
                <a:gd name="connsiteY745" fmla="*/ 238756 h 777900"/>
                <a:gd name="connsiteX746" fmla="*/ 356088 w 617477"/>
                <a:gd name="connsiteY746" fmla="*/ 237556 h 777900"/>
                <a:gd name="connsiteX747" fmla="*/ 354109 w 617477"/>
                <a:gd name="connsiteY747" fmla="*/ 236497 h 777900"/>
                <a:gd name="connsiteX748" fmla="*/ 263738 w 617477"/>
                <a:gd name="connsiteY748" fmla="*/ 422307 h 777900"/>
                <a:gd name="connsiteX749" fmla="*/ 260000 w 617477"/>
                <a:gd name="connsiteY749" fmla="*/ 423930 h 777900"/>
                <a:gd name="connsiteX750" fmla="*/ 249702 w 617477"/>
                <a:gd name="connsiteY750" fmla="*/ 428448 h 777900"/>
                <a:gd name="connsiteX751" fmla="*/ 242861 w 617477"/>
                <a:gd name="connsiteY751" fmla="*/ 431555 h 777900"/>
                <a:gd name="connsiteX752" fmla="*/ 235102 w 617477"/>
                <a:gd name="connsiteY752" fmla="*/ 435014 h 777900"/>
                <a:gd name="connsiteX753" fmla="*/ 226779 w 617477"/>
                <a:gd name="connsiteY753" fmla="*/ 438897 h 777900"/>
                <a:gd name="connsiteX754" fmla="*/ 217962 w 617477"/>
                <a:gd name="connsiteY754" fmla="*/ 443062 h 777900"/>
                <a:gd name="connsiteX755" fmla="*/ 209075 w 617477"/>
                <a:gd name="connsiteY755" fmla="*/ 447439 h 777900"/>
                <a:gd name="connsiteX756" fmla="*/ 200329 w 617477"/>
                <a:gd name="connsiteY756" fmla="*/ 451886 h 777900"/>
                <a:gd name="connsiteX757" fmla="*/ 195956 w 617477"/>
                <a:gd name="connsiteY757" fmla="*/ 454146 h 777900"/>
                <a:gd name="connsiteX758" fmla="*/ 191865 w 617477"/>
                <a:gd name="connsiteY758" fmla="*/ 456405 h 777900"/>
                <a:gd name="connsiteX759" fmla="*/ 187704 w 617477"/>
                <a:gd name="connsiteY759" fmla="*/ 458593 h 777900"/>
                <a:gd name="connsiteX760" fmla="*/ 183966 w 617477"/>
                <a:gd name="connsiteY760" fmla="*/ 460852 h 777900"/>
                <a:gd name="connsiteX761" fmla="*/ 180227 w 617477"/>
                <a:gd name="connsiteY761" fmla="*/ 462900 h 777900"/>
                <a:gd name="connsiteX762" fmla="*/ 176842 w 617477"/>
                <a:gd name="connsiteY762" fmla="*/ 465018 h 777900"/>
                <a:gd name="connsiteX763" fmla="*/ 173668 w 617477"/>
                <a:gd name="connsiteY763" fmla="*/ 467135 h 777900"/>
                <a:gd name="connsiteX764" fmla="*/ 170776 w 617477"/>
                <a:gd name="connsiteY764" fmla="*/ 469041 h 777900"/>
                <a:gd name="connsiteX765" fmla="*/ 168307 w 617477"/>
                <a:gd name="connsiteY765" fmla="*/ 471018 h 777900"/>
                <a:gd name="connsiteX766" fmla="*/ 166050 w 617477"/>
                <a:gd name="connsiteY766" fmla="*/ 472783 h 777900"/>
                <a:gd name="connsiteX767" fmla="*/ 165133 w 617477"/>
                <a:gd name="connsiteY767" fmla="*/ 473630 h 777900"/>
                <a:gd name="connsiteX768" fmla="*/ 164287 w 617477"/>
                <a:gd name="connsiteY768" fmla="*/ 474478 h 777900"/>
                <a:gd name="connsiteX769" fmla="*/ 163511 w 617477"/>
                <a:gd name="connsiteY769" fmla="*/ 475325 h 777900"/>
                <a:gd name="connsiteX770" fmla="*/ 162876 w 617477"/>
                <a:gd name="connsiteY770" fmla="*/ 476101 h 777900"/>
                <a:gd name="connsiteX771" fmla="*/ 162312 w 617477"/>
                <a:gd name="connsiteY771" fmla="*/ 476878 h 777900"/>
                <a:gd name="connsiteX772" fmla="*/ 161677 w 617477"/>
                <a:gd name="connsiteY772" fmla="*/ 477866 h 777900"/>
                <a:gd name="connsiteX773" fmla="*/ 160478 w 617477"/>
                <a:gd name="connsiteY773" fmla="*/ 480055 h 777900"/>
                <a:gd name="connsiteX774" fmla="*/ 159209 w 617477"/>
                <a:gd name="connsiteY774" fmla="*/ 482737 h 777900"/>
                <a:gd name="connsiteX775" fmla="*/ 157868 w 617477"/>
                <a:gd name="connsiteY775" fmla="*/ 485702 h 777900"/>
                <a:gd name="connsiteX776" fmla="*/ 156599 w 617477"/>
                <a:gd name="connsiteY776" fmla="*/ 489020 h 777900"/>
                <a:gd name="connsiteX777" fmla="*/ 155329 w 617477"/>
                <a:gd name="connsiteY777" fmla="*/ 492621 h 777900"/>
                <a:gd name="connsiteX778" fmla="*/ 153919 w 617477"/>
                <a:gd name="connsiteY778" fmla="*/ 496574 h 777900"/>
                <a:gd name="connsiteX779" fmla="*/ 152649 w 617477"/>
                <a:gd name="connsiteY779" fmla="*/ 500669 h 777900"/>
                <a:gd name="connsiteX780" fmla="*/ 151309 w 617477"/>
                <a:gd name="connsiteY780" fmla="*/ 505046 h 777900"/>
                <a:gd name="connsiteX781" fmla="*/ 149898 w 617477"/>
                <a:gd name="connsiteY781" fmla="*/ 509564 h 777900"/>
                <a:gd name="connsiteX782" fmla="*/ 147218 w 617477"/>
                <a:gd name="connsiteY782" fmla="*/ 519094 h 777900"/>
                <a:gd name="connsiteX783" fmla="*/ 144679 w 617477"/>
                <a:gd name="connsiteY783" fmla="*/ 528978 h 777900"/>
                <a:gd name="connsiteX784" fmla="*/ 142140 w 617477"/>
                <a:gd name="connsiteY784" fmla="*/ 538861 h 777900"/>
                <a:gd name="connsiteX785" fmla="*/ 139812 w 617477"/>
                <a:gd name="connsiteY785" fmla="*/ 548533 h 777900"/>
                <a:gd name="connsiteX786" fmla="*/ 137625 w 617477"/>
                <a:gd name="connsiteY786" fmla="*/ 557852 h 777900"/>
                <a:gd name="connsiteX787" fmla="*/ 135721 w 617477"/>
                <a:gd name="connsiteY787" fmla="*/ 566323 h 777900"/>
                <a:gd name="connsiteX788" fmla="*/ 134028 w 617477"/>
                <a:gd name="connsiteY788" fmla="*/ 573877 h 777900"/>
                <a:gd name="connsiteX789" fmla="*/ 131701 w 617477"/>
                <a:gd name="connsiteY789" fmla="*/ 585102 h 777900"/>
                <a:gd name="connsiteX790" fmla="*/ 130784 w 617477"/>
                <a:gd name="connsiteY790" fmla="*/ 589338 h 777900"/>
                <a:gd name="connsiteX791" fmla="*/ 308738 w 617477"/>
                <a:gd name="connsiteY791" fmla="*/ 589338 h 777900"/>
                <a:gd name="connsiteX792" fmla="*/ 487187 w 617477"/>
                <a:gd name="connsiteY792" fmla="*/ 589338 h 777900"/>
                <a:gd name="connsiteX793" fmla="*/ 486338 w 617477"/>
                <a:gd name="connsiteY793" fmla="*/ 585102 h 777900"/>
                <a:gd name="connsiteX794" fmla="*/ 483863 w 617477"/>
                <a:gd name="connsiteY794" fmla="*/ 573877 h 777900"/>
                <a:gd name="connsiteX795" fmla="*/ 482165 w 617477"/>
                <a:gd name="connsiteY795" fmla="*/ 566323 h 777900"/>
                <a:gd name="connsiteX796" fmla="*/ 480256 w 617477"/>
                <a:gd name="connsiteY796" fmla="*/ 557852 h 777900"/>
                <a:gd name="connsiteX797" fmla="*/ 478134 w 617477"/>
                <a:gd name="connsiteY797" fmla="*/ 548533 h 777900"/>
                <a:gd name="connsiteX798" fmla="*/ 475800 w 617477"/>
                <a:gd name="connsiteY798" fmla="*/ 538861 h 777900"/>
                <a:gd name="connsiteX799" fmla="*/ 473324 w 617477"/>
                <a:gd name="connsiteY799" fmla="*/ 528978 h 777900"/>
                <a:gd name="connsiteX800" fmla="*/ 470637 w 617477"/>
                <a:gd name="connsiteY800" fmla="*/ 519094 h 777900"/>
                <a:gd name="connsiteX801" fmla="*/ 467949 w 617477"/>
                <a:gd name="connsiteY801" fmla="*/ 509564 h 777900"/>
                <a:gd name="connsiteX802" fmla="*/ 466676 w 617477"/>
                <a:gd name="connsiteY802" fmla="*/ 505046 h 777900"/>
                <a:gd name="connsiteX803" fmla="*/ 465332 w 617477"/>
                <a:gd name="connsiteY803" fmla="*/ 500669 h 777900"/>
                <a:gd name="connsiteX804" fmla="*/ 463917 w 617477"/>
                <a:gd name="connsiteY804" fmla="*/ 496574 h 777900"/>
                <a:gd name="connsiteX805" fmla="*/ 462644 w 617477"/>
                <a:gd name="connsiteY805" fmla="*/ 492621 h 777900"/>
                <a:gd name="connsiteX806" fmla="*/ 461230 w 617477"/>
                <a:gd name="connsiteY806" fmla="*/ 489020 h 777900"/>
                <a:gd name="connsiteX807" fmla="*/ 459956 w 617477"/>
                <a:gd name="connsiteY807" fmla="*/ 485702 h 777900"/>
                <a:gd name="connsiteX808" fmla="*/ 458683 w 617477"/>
                <a:gd name="connsiteY808" fmla="*/ 482737 h 777900"/>
                <a:gd name="connsiteX809" fmla="*/ 457340 w 617477"/>
                <a:gd name="connsiteY809" fmla="*/ 480055 h 777900"/>
                <a:gd name="connsiteX810" fmla="*/ 456137 w 617477"/>
                <a:gd name="connsiteY810" fmla="*/ 477866 h 777900"/>
                <a:gd name="connsiteX811" fmla="*/ 455571 w 617477"/>
                <a:gd name="connsiteY811" fmla="*/ 476878 h 777900"/>
                <a:gd name="connsiteX812" fmla="*/ 455006 w 617477"/>
                <a:gd name="connsiteY812" fmla="*/ 476101 h 777900"/>
                <a:gd name="connsiteX813" fmla="*/ 454369 w 617477"/>
                <a:gd name="connsiteY813" fmla="*/ 475325 h 777900"/>
                <a:gd name="connsiteX814" fmla="*/ 453591 w 617477"/>
                <a:gd name="connsiteY814" fmla="*/ 474478 h 777900"/>
                <a:gd name="connsiteX815" fmla="*/ 452742 w 617477"/>
                <a:gd name="connsiteY815" fmla="*/ 473630 h 777900"/>
                <a:gd name="connsiteX816" fmla="*/ 451823 w 617477"/>
                <a:gd name="connsiteY816" fmla="*/ 472783 h 777900"/>
                <a:gd name="connsiteX817" fmla="*/ 449630 w 617477"/>
                <a:gd name="connsiteY817" fmla="*/ 471018 h 777900"/>
                <a:gd name="connsiteX818" fmla="*/ 447013 w 617477"/>
                <a:gd name="connsiteY818" fmla="*/ 469041 h 777900"/>
                <a:gd name="connsiteX819" fmla="*/ 444184 w 617477"/>
                <a:gd name="connsiteY819" fmla="*/ 467135 h 777900"/>
                <a:gd name="connsiteX820" fmla="*/ 441072 w 617477"/>
                <a:gd name="connsiteY820" fmla="*/ 465018 h 777900"/>
                <a:gd name="connsiteX821" fmla="*/ 437535 w 617477"/>
                <a:gd name="connsiteY821" fmla="*/ 462900 h 777900"/>
                <a:gd name="connsiteX822" fmla="*/ 433928 w 617477"/>
                <a:gd name="connsiteY822" fmla="*/ 460852 h 777900"/>
                <a:gd name="connsiteX823" fmla="*/ 430038 w 617477"/>
                <a:gd name="connsiteY823" fmla="*/ 458593 h 777900"/>
                <a:gd name="connsiteX824" fmla="*/ 426007 w 617477"/>
                <a:gd name="connsiteY824" fmla="*/ 456405 h 777900"/>
                <a:gd name="connsiteX825" fmla="*/ 421763 w 617477"/>
                <a:gd name="connsiteY825" fmla="*/ 454146 h 777900"/>
                <a:gd name="connsiteX826" fmla="*/ 417519 w 617477"/>
                <a:gd name="connsiteY826" fmla="*/ 451886 h 777900"/>
                <a:gd name="connsiteX827" fmla="*/ 408678 w 617477"/>
                <a:gd name="connsiteY827" fmla="*/ 447439 h 777900"/>
                <a:gd name="connsiteX828" fmla="*/ 399695 w 617477"/>
                <a:gd name="connsiteY828" fmla="*/ 443062 h 777900"/>
                <a:gd name="connsiteX829" fmla="*/ 390925 w 617477"/>
                <a:gd name="connsiteY829" fmla="*/ 438897 h 777900"/>
                <a:gd name="connsiteX830" fmla="*/ 382579 w 617477"/>
                <a:gd name="connsiteY830" fmla="*/ 435014 h 777900"/>
                <a:gd name="connsiteX831" fmla="*/ 374799 w 617477"/>
                <a:gd name="connsiteY831" fmla="*/ 431555 h 777900"/>
                <a:gd name="connsiteX832" fmla="*/ 367868 w 617477"/>
                <a:gd name="connsiteY832" fmla="*/ 428448 h 777900"/>
                <a:gd name="connsiteX833" fmla="*/ 357683 w 617477"/>
                <a:gd name="connsiteY833" fmla="*/ 423930 h 777900"/>
                <a:gd name="connsiteX834" fmla="*/ 353863 w 617477"/>
                <a:gd name="connsiteY834" fmla="*/ 422307 h 777900"/>
                <a:gd name="connsiteX835" fmla="*/ 308738 w 617477"/>
                <a:gd name="connsiteY835" fmla="*/ 589338 h 777900"/>
                <a:gd name="connsiteX836" fmla="*/ 263738 w 617477"/>
                <a:gd name="connsiteY836" fmla="*/ 422307 h 777900"/>
                <a:gd name="connsiteX837" fmla="*/ 299999 w 617477"/>
                <a:gd name="connsiteY837" fmla="*/ 440097 h 777900"/>
                <a:gd name="connsiteX838" fmla="*/ 290943 w 617477"/>
                <a:gd name="connsiteY838" fmla="*/ 457511 h 777900"/>
                <a:gd name="connsiteX839" fmla="*/ 297191 w 617477"/>
                <a:gd name="connsiteY839" fmla="*/ 464095 h 777900"/>
                <a:gd name="connsiteX840" fmla="*/ 291505 w 617477"/>
                <a:gd name="connsiteY840" fmla="*/ 504091 h 777900"/>
                <a:gd name="connsiteX841" fmla="*/ 308985 w 617477"/>
                <a:gd name="connsiteY841" fmla="*/ 569571 h 777900"/>
                <a:gd name="connsiteX842" fmla="*/ 326466 w 617477"/>
                <a:gd name="connsiteY842" fmla="*/ 504091 h 777900"/>
                <a:gd name="connsiteX843" fmla="*/ 320710 w 617477"/>
                <a:gd name="connsiteY843" fmla="*/ 464095 h 777900"/>
                <a:gd name="connsiteX844" fmla="*/ 327028 w 617477"/>
                <a:gd name="connsiteY844" fmla="*/ 457511 h 777900"/>
                <a:gd name="connsiteX845" fmla="*/ 317972 w 617477"/>
                <a:gd name="connsiteY845" fmla="*/ 440097 h 777900"/>
                <a:gd name="connsiteX846" fmla="*/ 299999 w 617477"/>
                <a:gd name="connsiteY846" fmla="*/ 440097 h 77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</a:cxnLst>
              <a:rect l="l" t="t" r="r" b="b"/>
              <a:pathLst>
                <a:path w="617477" h="777900">
                  <a:moveTo>
                    <a:pt x="64106" y="0"/>
                  </a:moveTo>
                  <a:lnTo>
                    <a:pt x="553301" y="0"/>
                  </a:lnTo>
                  <a:lnTo>
                    <a:pt x="556619" y="70"/>
                  </a:lnTo>
                  <a:lnTo>
                    <a:pt x="559937" y="353"/>
                  </a:lnTo>
                  <a:lnTo>
                    <a:pt x="563114" y="706"/>
                  </a:lnTo>
                  <a:lnTo>
                    <a:pt x="566220" y="1271"/>
                  </a:lnTo>
                  <a:lnTo>
                    <a:pt x="569397" y="2047"/>
                  </a:lnTo>
                  <a:lnTo>
                    <a:pt x="572433" y="2895"/>
                  </a:lnTo>
                  <a:lnTo>
                    <a:pt x="575328" y="3883"/>
                  </a:lnTo>
                  <a:lnTo>
                    <a:pt x="578364" y="5083"/>
                  </a:lnTo>
                  <a:lnTo>
                    <a:pt x="581188" y="6354"/>
                  </a:lnTo>
                  <a:lnTo>
                    <a:pt x="583871" y="7766"/>
                  </a:lnTo>
                  <a:lnTo>
                    <a:pt x="586554" y="9320"/>
                  </a:lnTo>
                  <a:lnTo>
                    <a:pt x="589166" y="11014"/>
                  </a:lnTo>
                  <a:lnTo>
                    <a:pt x="591707" y="12779"/>
                  </a:lnTo>
                  <a:lnTo>
                    <a:pt x="594178" y="14685"/>
                  </a:lnTo>
                  <a:lnTo>
                    <a:pt x="596438" y="16733"/>
                  </a:lnTo>
                  <a:lnTo>
                    <a:pt x="598697" y="18780"/>
                  </a:lnTo>
                  <a:lnTo>
                    <a:pt x="600744" y="21110"/>
                  </a:lnTo>
                  <a:lnTo>
                    <a:pt x="602792" y="23440"/>
                  </a:lnTo>
                  <a:lnTo>
                    <a:pt x="604698" y="25840"/>
                  </a:lnTo>
                  <a:lnTo>
                    <a:pt x="606534" y="28311"/>
                  </a:lnTo>
                  <a:lnTo>
                    <a:pt x="608228" y="30924"/>
                  </a:lnTo>
                  <a:lnTo>
                    <a:pt x="609711" y="33607"/>
                  </a:lnTo>
                  <a:lnTo>
                    <a:pt x="611193" y="36431"/>
                  </a:lnTo>
                  <a:lnTo>
                    <a:pt x="612394" y="39255"/>
                  </a:lnTo>
                  <a:lnTo>
                    <a:pt x="613594" y="42150"/>
                  </a:lnTo>
                  <a:lnTo>
                    <a:pt x="614582" y="45115"/>
                  </a:lnTo>
                  <a:lnTo>
                    <a:pt x="615429" y="48151"/>
                  </a:lnTo>
                  <a:lnTo>
                    <a:pt x="616206" y="51257"/>
                  </a:lnTo>
                  <a:lnTo>
                    <a:pt x="616771" y="54435"/>
                  </a:lnTo>
                  <a:lnTo>
                    <a:pt x="617194" y="57541"/>
                  </a:lnTo>
                  <a:lnTo>
                    <a:pt x="617406" y="60859"/>
                  </a:lnTo>
                  <a:lnTo>
                    <a:pt x="617477" y="64178"/>
                  </a:lnTo>
                  <a:lnTo>
                    <a:pt x="617477" y="713722"/>
                  </a:lnTo>
                  <a:lnTo>
                    <a:pt x="617406" y="717041"/>
                  </a:lnTo>
                  <a:lnTo>
                    <a:pt x="617194" y="720289"/>
                  </a:lnTo>
                  <a:lnTo>
                    <a:pt x="616771" y="723536"/>
                  </a:lnTo>
                  <a:lnTo>
                    <a:pt x="616206" y="726643"/>
                  </a:lnTo>
                  <a:lnTo>
                    <a:pt x="615429" y="729820"/>
                  </a:lnTo>
                  <a:lnTo>
                    <a:pt x="614582" y="732785"/>
                  </a:lnTo>
                  <a:lnTo>
                    <a:pt x="613594" y="735821"/>
                  </a:lnTo>
                  <a:lnTo>
                    <a:pt x="612394" y="738716"/>
                  </a:lnTo>
                  <a:lnTo>
                    <a:pt x="611193" y="741540"/>
                  </a:lnTo>
                  <a:lnTo>
                    <a:pt x="609711" y="744364"/>
                  </a:lnTo>
                  <a:lnTo>
                    <a:pt x="608228" y="746976"/>
                  </a:lnTo>
                  <a:lnTo>
                    <a:pt x="606534" y="749589"/>
                  </a:lnTo>
                  <a:lnTo>
                    <a:pt x="604698" y="752130"/>
                  </a:lnTo>
                  <a:lnTo>
                    <a:pt x="602792" y="754531"/>
                  </a:lnTo>
                  <a:lnTo>
                    <a:pt x="600744" y="756861"/>
                  </a:lnTo>
                  <a:lnTo>
                    <a:pt x="598697" y="759120"/>
                  </a:lnTo>
                  <a:lnTo>
                    <a:pt x="596438" y="761238"/>
                  </a:lnTo>
                  <a:lnTo>
                    <a:pt x="594178" y="763215"/>
                  </a:lnTo>
                  <a:lnTo>
                    <a:pt x="591707" y="765192"/>
                  </a:lnTo>
                  <a:lnTo>
                    <a:pt x="589166" y="766957"/>
                  </a:lnTo>
                  <a:lnTo>
                    <a:pt x="586554" y="768651"/>
                  </a:lnTo>
                  <a:lnTo>
                    <a:pt x="583871" y="770205"/>
                  </a:lnTo>
                  <a:lnTo>
                    <a:pt x="581188" y="771546"/>
                  </a:lnTo>
                  <a:lnTo>
                    <a:pt x="578364" y="772817"/>
                  </a:lnTo>
                  <a:lnTo>
                    <a:pt x="575328" y="774088"/>
                  </a:lnTo>
                  <a:lnTo>
                    <a:pt x="572433" y="775006"/>
                  </a:lnTo>
                  <a:lnTo>
                    <a:pt x="569397" y="775923"/>
                  </a:lnTo>
                  <a:lnTo>
                    <a:pt x="566220" y="776629"/>
                  </a:lnTo>
                  <a:lnTo>
                    <a:pt x="563114" y="777194"/>
                  </a:lnTo>
                  <a:lnTo>
                    <a:pt x="559937" y="777618"/>
                  </a:lnTo>
                  <a:lnTo>
                    <a:pt x="556619" y="777830"/>
                  </a:lnTo>
                  <a:lnTo>
                    <a:pt x="553301" y="777900"/>
                  </a:lnTo>
                  <a:lnTo>
                    <a:pt x="64106" y="777900"/>
                  </a:lnTo>
                  <a:lnTo>
                    <a:pt x="60787" y="777830"/>
                  </a:lnTo>
                  <a:lnTo>
                    <a:pt x="57610" y="777618"/>
                  </a:lnTo>
                  <a:lnTo>
                    <a:pt x="54363" y="777194"/>
                  </a:lnTo>
                  <a:lnTo>
                    <a:pt x="51186" y="776629"/>
                  </a:lnTo>
                  <a:lnTo>
                    <a:pt x="48150" y="775923"/>
                  </a:lnTo>
                  <a:lnTo>
                    <a:pt x="45043" y="775006"/>
                  </a:lnTo>
                  <a:lnTo>
                    <a:pt x="42078" y="774088"/>
                  </a:lnTo>
                  <a:lnTo>
                    <a:pt x="39184" y="772817"/>
                  </a:lnTo>
                  <a:lnTo>
                    <a:pt x="36360" y="771546"/>
                  </a:lnTo>
                  <a:lnTo>
                    <a:pt x="33606" y="770205"/>
                  </a:lnTo>
                  <a:lnTo>
                    <a:pt x="30853" y="768651"/>
                  </a:lnTo>
                  <a:lnTo>
                    <a:pt x="28311" y="766957"/>
                  </a:lnTo>
                  <a:lnTo>
                    <a:pt x="25770" y="765192"/>
                  </a:lnTo>
                  <a:lnTo>
                    <a:pt x="23369" y="763215"/>
                  </a:lnTo>
                  <a:lnTo>
                    <a:pt x="21039" y="761238"/>
                  </a:lnTo>
                  <a:lnTo>
                    <a:pt x="18850" y="759120"/>
                  </a:lnTo>
                  <a:lnTo>
                    <a:pt x="16662" y="756861"/>
                  </a:lnTo>
                  <a:lnTo>
                    <a:pt x="14614" y="754531"/>
                  </a:lnTo>
                  <a:lnTo>
                    <a:pt x="12779" y="752130"/>
                  </a:lnTo>
                  <a:lnTo>
                    <a:pt x="10943" y="749589"/>
                  </a:lnTo>
                  <a:lnTo>
                    <a:pt x="9319" y="746976"/>
                  </a:lnTo>
                  <a:lnTo>
                    <a:pt x="7766" y="744364"/>
                  </a:lnTo>
                  <a:lnTo>
                    <a:pt x="6354" y="741540"/>
                  </a:lnTo>
                  <a:lnTo>
                    <a:pt x="5013" y="738716"/>
                  </a:lnTo>
                  <a:lnTo>
                    <a:pt x="3883" y="735821"/>
                  </a:lnTo>
                  <a:lnTo>
                    <a:pt x="2824" y="732785"/>
                  </a:lnTo>
                  <a:lnTo>
                    <a:pt x="2048" y="729820"/>
                  </a:lnTo>
                  <a:lnTo>
                    <a:pt x="1341" y="726643"/>
                  </a:lnTo>
                  <a:lnTo>
                    <a:pt x="777" y="723536"/>
                  </a:lnTo>
                  <a:lnTo>
                    <a:pt x="353" y="720289"/>
                  </a:lnTo>
                  <a:lnTo>
                    <a:pt x="141" y="717041"/>
                  </a:lnTo>
                  <a:lnTo>
                    <a:pt x="0" y="713722"/>
                  </a:lnTo>
                  <a:lnTo>
                    <a:pt x="0" y="630906"/>
                  </a:lnTo>
                  <a:lnTo>
                    <a:pt x="36289" y="630906"/>
                  </a:lnTo>
                  <a:lnTo>
                    <a:pt x="38478" y="630835"/>
                  </a:lnTo>
                  <a:lnTo>
                    <a:pt x="40596" y="630694"/>
                  </a:lnTo>
                  <a:lnTo>
                    <a:pt x="42714" y="630482"/>
                  </a:lnTo>
                  <a:lnTo>
                    <a:pt x="44832" y="630058"/>
                  </a:lnTo>
                  <a:lnTo>
                    <a:pt x="46950" y="629564"/>
                  </a:lnTo>
                  <a:lnTo>
                    <a:pt x="48927" y="628999"/>
                  </a:lnTo>
                  <a:lnTo>
                    <a:pt x="50974" y="628364"/>
                  </a:lnTo>
                  <a:lnTo>
                    <a:pt x="52880" y="627517"/>
                  </a:lnTo>
                  <a:lnTo>
                    <a:pt x="54716" y="626740"/>
                  </a:lnTo>
                  <a:lnTo>
                    <a:pt x="56622" y="625752"/>
                  </a:lnTo>
                  <a:lnTo>
                    <a:pt x="58387" y="624763"/>
                  </a:lnTo>
                  <a:lnTo>
                    <a:pt x="60152" y="623634"/>
                  </a:lnTo>
                  <a:lnTo>
                    <a:pt x="61776" y="622433"/>
                  </a:lnTo>
                  <a:lnTo>
                    <a:pt x="63470" y="621233"/>
                  </a:lnTo>
                  <a:lnTo>
                    <a:pt x="65024" y="619892"/>
                  </a:lnTo>
                  <a:lnTo>
                    <a:pt x="66436" y="618480"/>
                  </a:lnTo>
                  <a:lnTo>
                    <a:pt x="67918" y="616997"/>
                  </a:lnTo>
                  <a:lnTo>
                    <a:pt x="69189" y="615444"/>
                  </a:lnTo>
                  <a:lnTo>
                    <a:pt x="70460" y="613890"/>
                  </a:lnTo>
                  <a:lnTo>
                    <a:pt x="71731" y="612196"/>
                  </a:lnTo>
                  <a:lnTo>
                    <a:pt x="72860" y="610501"/>
                  </a:lnTo>
                  <a:lnTo>
                    <a:pt x="73778" y="608736"/>
                  </a:lnTo>
                  <a:lnTo>
                    <a:pt x="74767" y="606901"/>
                  </a:lnTo>
                  <a:lnTo>
                    <a:pt x="75684" y="604994"/>
                  </a:lnTo>
                  <a:lnTo>
                    <a:pt x="76390" y="603088"/>
                  </a:lnTo>
                  <a:lnTo>
                    <a:pt x="77096" y="601041"/>
                  </a:lnTo>
                  <a:lnTo>
                    <a:pt x="77661" y="599064"/>
                  </a:lnTo>
                  <a:lnTo>
                    <a:pt x="78155" y="597016"/>
                  </a:lnTo>
                  <a:lnTo>
                    <a:pt x="78508" y="594898"/>
                  </a:lnTo>
                  <a:lnTo>
                    <a:pt x="78791" y="592851"/>
                  </a:lnTo>
                  <a:lnTo>
                    <a:pt x="78932" y="590662"/>
                  </a:lnTo>
                  <a:lnTo>
                    <a:pt x="78932" y="588473"/>
                  </a:lnTo>
                  <a:lnTo>
                    <a:pt x="78932" y="586285"/>
                  </a:lnTo>
                  <a:lnTo>
                    <a:pt x="78791" y="584096"/>
                  </a:lnTo>
                  <a:lnTo>
                    <a:pt x="78508" y="582049"/>
                  </a:lnTo>
                  <a:lnTo>
                    <a:pt x="78155" y="579930"/>
                  </a:lnTo>
                  <a:lnTo>
                    <a:pt x="77661" y="577883"/>
                  </a:lnTo>
                  <a:lnTo>
                    <a:pt x="77096" y="575906"/>
                  </a:lnTo>
                  <a:lnTo>
                    <a:pt x="76390" y="573929"/>
                  </a:lnTo>
                  <a:lnTo>
                    <a:pt x="75684" y="572023"/>
                  </a:lnTo>
                  <a:lnTo>
                    <a:pt x="74767" y="570046"/>
                  </a:lnTo>
                  <a:lnTo>
                    <a:pt x="73778" y="568281"/>
                  </a:lnTo>
                  <a:lnTo>
                    <a:pt x="72860" y="566516"/>
                  </a:lnTo>
                  <a:lnTo>
                    <a:pt x="71731" y="564751"/>
                  </a:lnTo>
                  <a:lnTo>
                    <a:pt x="70460" y="563127"/>
                  </a:lnTo>
                  <a:lnTo>
                    <a:pt x="69189" y="561503"/>
                  </a:lnTo>
                  <a:lnTo>
                    <a:pt x="67918" y="559950"/>
                  </a:lnTo>
                  <a:lnTo>
                    <a:pt x="66436" y="558538"/>
                  </a:lnTo>
                  <a:lnTo>
                    <a:pt x="65024" y="557055"/>
                  </a:lnTo>
                  <a:lnTo>
                    <a:pt x="63470" y="555784"/>
                  </a:lnTo>
                  <a:lnTo>
                    <a:pt x="61776" y="554514"/>
                  </a:lnTo>
                  <a:lnTo>
                    <a:pt x="60152" y="553243"/>
                  </a:lnTo>
                  <a:lnTo>
                    <a:pt x="58387" y="552254"/>
                  </a:lnTo>
                  <a:lnTo>
                    <a:pt x="56622" y="551195"/>
                  </a:lnTo>
                  <a:lnTo>
                    <a:pt x="54716" y="550207"/>
                  </a:lnTo>
                  <a:lnTo>
                    <a:pt x="52880" y="549430"/>
                  </a:lnTo>
                  <a:lnTo>
                    <a:pt x="50974" y="548583"/>
                  </a:lnTo>
                  <a:lnTo>
                    <a:pt x="48927" y="547948"/>
                  </a:lnTo>
                  <a:lnTo>
                    <a:pt x="46950" y="547383"/>
                  </a:lnTo>
                  <a:lnTo>
                    <a:pt x="44832" y="546889"/>
                  </a:lnTo>
                  <a:lnTo>
                    <a:pt x="42714" y="546465"/>
                  </a:lnTo>
                  <a:lnTo>
                    <a:pt x="40596" y="546253"/>
                  </a:lnTo>
                  <a:lnTo>
                    <a:pt x="38478" y="546112"/>
                  </a:lnTo>
                  <a:lnTo>
                    <a:pt x="36289" y="546041"/>
                  </a:lnTo>
                  <a:lnTo>
                    <a:pt x="0" y="546041"/>
                  </a:lnTo>
                  <a:lnTo>
                    <a:pt x="0" y="431382"/>
                  </a:lnTo>
                  <a:lnTo>
                    <a:pt x="36289" y="431382"/>
                  </a:lnTo>
                  <a:lnTo>
                    <a:pt x="38478" y="431382"/>
                  </a:lnTo>
                  <a:lnTo>
                    <a:pt x="40596" y="431241"/>
                  </a:lnTo>
                  <a:lnTo>
                    <a:pt x="42714" y="430888"/>
                  </a:lnTo>
                  <a:lnTo>
                    <a:pt x="44832" y="430606"/>
                  </a:lnTo>
                  <a:lnTo>
                    <a:pt x="46950" y="430111"/>
                  </a:lnTo>
                  <a:lnTo>
                    <a:pt x="48927" y="429547"/>
                  </a:lnTo>
                  <a:lnTo>
                    <a:pt x="50974" y="428770"/>
                  </a:lnTo>
                  <a:lnTo>
                    <a:pt x="52880" y="428064"/>
                  </a:lnTo>
                  <a:lnTo>
                    <a:pt x="54716" y="427287"/>
                  </a:lnTo>
                  <a:lnTo>
                    <a:pt x="56622" y="426299"/>
                  </a:lnTo>
                  <a:lnTo>
                    <a:pt x="58387" y="425240"/>
                  </a:lnTo>
                  <a:lnTo>
                    <a:pt x="60152" y="424181"/>
                  </a:lnTo>
                  <a:lnTo>
                    <a:pt x="61776" y="422981"/>
                  </a:lnTo>
                  <a:lnTo>
                    <a:pt x="63470" y="421710"/>
                  </a:lnTo>
                  <a:lnTo>
                    <a:pt x="65024" y="420439"/>
                  </a:lnTo>
                  <a:lnTo>
                    <a:pt x="66436" y="418956"/>
                  </a:lnTo>
                  <a:lnTo>
                    <a:pt x="67918" y="417474"/>
                  </a:lnTo>
                  <a:lnTo>
                    <a:pt x="69189" y="415991"/>
                  </a:lnTo>
                  <a:lnTo>
                    <a:pt x="70460" y="414367"/>
                  </a:lnTo>
                  <a:lnTo>
                    <a:pt x="71731" y="412672"/>
                  </a:lnTo>
                  <a:lnTo>
                    <a:pt x="72860" y="410978"/>
                  </a:lnTo>
                  <a:lnTo>
                    <a:pt x="73778" y="409213"/>
                  </a:lnTo>
                  <a:lnTo>
                    <a:pt x="74767" y="407307"/>
                  </a:lnTo>
                  <a:lnTo>
                    <a:pt x="75684" y="405471"/>
                  </a:lnTo>
                  <a:lnTo>
                    <a:pt x="76390" y="403565"/>
                  </a:lnTo>
                  <a:lnTo>
                    <a:pt x="77096" y="401588"/>
                  </a:lnTo>
                  <a:lnTo>
                    <a:pt x="77661" y="399611"/>
                  </a:lnTo>
                  <a:lnTo>
                    <a:pt x="78155" y="397493"/>
                  </a:lnTo>
                  <a:lnTo>
                    <a:pt x="78508" y="395375"/>
                  </a:lnTo>
                  <a:lnTo>
                    <a:pt x="78791" y="393257"/>
                  </a:lnTo>
                  <a:lnTo>
                    <a:pt x="78932" y="391209"/>
                  </a:lnTo>
                  <a:lnTo>
                    <a:pt x="78932" y="388950"/>
                  </a:lnTo>
                  <a:lnTo>
                    <a:pt x="78932" y="386761"/>
                  </a:lnTo>
                  <a:lnTo>
                    <a:pt x="78791" y="384643"/>
                  </a:lnTo>
                  <a:lnTo>
                    <a:pt x="78508" y="382525"/>
                  </a:lnTo>
                  <a:lnTo>
                    <a:pt x="78155" y="380478"/>
                  </a:lnTo>
                  <a:lnTo>
                    <a:pt x="77661" y="378359"/>
                  </a:lnTo>
                  <a:lnTo>
                    <a:pt x="77096" y="376312"/>
                  </a:lnTo>
                  <a:lnTo>
                    <a:pt x="76390" y="374406"/>
                  </a:lnTo>
                  <a:lnTo>
                    <a:pt x="75684" y="372429"/>
                  </a:lnTo>
                  <a:lnTo>
                    <a:pt x="74767" y="370593"/>
                  </a:lnTo>
                  <a:lnTo>
                    <a:pt x="73778" y="368758"/>
                  </a:lnTo>
                  <a:lnTo>
                    <a:pt x="72860" y="366993"/>
                  </a:lnTo>
                  <a:lnTo>
                    <a:pt x="71731" y="365298"/>
                  </a:lnTo>
                  <a:lnTo>
                    <a:pt x="70460" y="363604"/>
                  </a:lnTo>
                  <a:lnTo>
                    <a:pt x="69189" y="361980"/>
                  </a:lnTo>
                  <a:lnTo>
                    <a:pt x="67918" y="360427"/>
                  </a:lnTo>
                  <a:lnTo>
                    <a:pt x="66436" y="358944"/>
                  </a:lnTo>
                  <a:lnTo>
                    <a:pt x="65024" y="357532"/>
                  </a:lnTo>
                  <a:lnTo>
                    <a:pt x="63470" y="356261"/>
                  </a:lnTo>
                  <a:lnTo>
                    <a:pt x="61776" y="354920"/>
                  </a:lnTo>
                  <a:lnTo>
                    <a:pt x="60152" y="353719"/>
                  </a:lnTo>
                  <a:lnTo>
                    <a:pt x="58387" y="352660"/>
                  </a:lnTo>
                  <a:lnTo>
                    <a:pt x="56622" y="351601"/>
                  </a:lnTo>
                  <a:lnTo>
                    <a:pt x="54716" y="350683"/>
                  </a:lnTo>
                  <a:lnTo>
                    <a:pt x="52880" y="349836"/>
                  </a:lnTo>
                  <a:lnTo>
                    <a:pt x="50974" y="349060"/>
                  </a:lnTo>
                  <a:lnTo>
                    <a:pt x="48927" y="348424"/>
                  </a:lnTo>
                  <a:lnTo>
                    <a:pt x="46950" y="347859"/>
                  </a:lnTo>
                  <a:lnTo>
                    <a:pt x="44832" y="347365"/>
                  </a:lnTo>
                  <a:lnTo>
                    <a:pt x="42714" y="347012"/>
                  </a:lnTo>
                  <a:lnTo>
                    <a:pt x="40596" y="346730"/>
                  </a:lnTo>
                  <a:lnTo>
                    <a:pt x="38478" y="346518"/>
                  </a:lnTo>
                  <a:lnTo>
                    <a:pt x="36289" y="346447"/>
                  </a:lnTo>
                  <a:lnTo>
                    <a:pt x="0" y="346447"/>
                  </a:lnTo>
                  <a:lnTo>
                    <a:pt x="0" y="231930"/>
                  </a:lnTo>
                  <a:lnTo>
                    <a:pt x="36289" y="231930"/>
                  </a:lnTo>
                  <a:lnTo>
                    <a:pt x="38478" y="231859"/>
                  </a:lnTo>
                  <a:lnTo>
                    <a:pt x="40596" y="231647"/>
                  </a:lnTo>
                  <a:lnTo>
                    <a:pt x="42714" y="231435"/>
                  </a:lnTo>
                  <a:lnTo>
                    <a:pt x="44832" y="231012"/>
                  </a:lnTo>
                  <a:lnTo>
                    <a:pt x="46950" y="230518"/>
                  </a:lnTo>
                  <a:lnTo>
                    <a:pt x="48927" y="229953"/>
                  </a:lnTo>
                  <a:lnTo>
                    <a:pt x="50974" y="229317"/>
                  </a:lnTo>
                  <a:lnTo>
                    <a:pt x="52880" y="228541"/>
                  </a:lnTo>
                  <a:lnTo>
                    <a:pt x="54716" y="227693"/>
                  </a:lnTo>
                  <a:lnTo>
                    <a:pt x="56622" y="226776"/>
                  </a:lnTo>
                  <a:lnTo>
                    <a:pt x="58387" y="225717"/>
                  </a:lnTo>
                  <a:lnTo>
                    <a:pt x="60152" y="224658"/>
                  </a:lnTo>
                  <a:lnTo>
                    <a:pt x="61776" y="223457"/>
                  </a:lnTo>
                  <a:lnTo>
                    <a:pt x="63470" y="222187"/>
                  </a:lnTo>
                  <a:lnTo>
                    <a:pt x="65024" y="220845"/>
                  </a:lnTo>
                  <a:lnTo>
                    <a:pt x="66436" y="219433"/>
                  </a:lnTo>
                  <a:lnTo>
                    <a:pt x="67918" y="217950"/>
                  </a:lnTo>
                  <a:lnTo>
                    <a:pt x="69189" y="216397"/>
                  </a:lnTo>
                  <a:lnTo>
                    <a:pt x="70460" y="214773"/>
                  </a:lnTo>
                  <a:lnTo>
                    <a:pt x="71731" y="213220"/>
                  </a:lnTo>
                  <a:lnTo>
                    <a:pt x="72860" y="211384"/>
                  </a:lnTo>
                  <a:lnTo>
                    <a:pt x="73778" y="209619"/>
                  </a:lnTo>
                  <a:lnTo>
                    <a:pt x="74767" y="207783"/>
                  </a:lnTo>
                  <a:lnTo>
                    <a:pt x="75684" y="205948"/>
                  </a:lnTo>
                  <a:lnTo>
                    <a:pt x="76390" y="203971"/>
                  </a:lnTo>
                  <a:lnTo>
                    <a:pt x="77096" y="202065"/>
                  </a:lnTo>
                  <a:lnTo>
                    <a:pt x="77661" y="200017"/>
                  </a:lnTo>
                  <a:lnTo>
                    <a:pt x="78155" y="198040"/>
                  </a:lnTo>
                  <a:lnTo>
                    <a:pt x="78508" y="195922"/>
                  </a:lnTo>
                  <a:lnTo>
                    <a:pt x="78791" y="193734"/>
                  </a:lnTo>
                  <a:lnTo>
                    <a:pt x="78932" y="191616"/>
                  </a:lnTo>
                  <a:lnTo>
                    <a:pt x="78932" y="189427"/>
                  </a:lnTo>
                  <a:lnTo>
                    <a:pt x="78932" y="187309"/>
                  </a:lnTo>
                  <a:lnTo>
                    <a:pt x="78791" y="185120"/>
                  </a:lnTo>
                  <a:lnTo>
                    <a:pt x="78508" y="183002"/>
                  </a:lnTo>
                  <a:lnTo>
                    <a:pt x="78155" y="180884"/>
                  </a:lnTo>
                  <a:lnTo>
                    <a:pt x="77661" y="178837"/>
                  </a:lnTo>
                  <a:lnTo>
                    <a:pt x="77096" y="176860"/>
                  </a:lnTo>
                  <a:lnTo>
                    <a:pt x="76390" y="174883"/>
                  </a:lnTo>
                  <a:lnTo>
                    <a:pt x="75684" y="172906"/>
                  </a:lnTo>
                  <a:lnTo>
                    <a:pt x="74767" y="171070"/>
                  </a:lnTo>
                  <a:lnTo>
                    <a:pt x="73778" y="169234"/>
                  </a:lnTo>
                  <a:lnTo>
                    <a:pt x="72860" y="167399"/>
                  </a:lnTo>
                  <a:lnTo>
                    <a:pt x="71731" y="165704"/>
                  </a:lnTo>
                  <a:lnTo>
                    <a:pt x="70460" y="164010"/>
                  </a:lnTo>
                  <a:lnTo>
                    <a:pt x="69189" y="162527"/>
                  </a:lnTo>
                  <a:lnTo>
                    <a:pt x="67918" y="160903"/>
                  </a:lnTo>
                  <a:lnTo>
                    <a:pt x="66436" y="159421"/>
                  </a:lnTo>
                  <a:lnTo>
                    <a:pt x="65024" y="158079"/>
                  </a:lnTo>
                  <a:lnTo>
                    <a:pt x="63470" y="156667"/>
                  </a:lnTo>
                  <a:lnTo>
                    <a:pt x="61776" y="155467"/>
                  </a:lnTo>
                  <a:lnTo>
                    <a:pt x="60152" y="154267"/>
                  </a:lnTo>
                  <a:lnTo>
                    <a:pt x="58387" y="153137"/>
                  </a:lnTo>
                  <a:lnTo>
                    <a:pt x="56622" y="152149"/>
                  </a:lnTo>
                  <a:lnTo>
                    <a:pt x="54716" y="151231"/>
                  </a:lnTo>
                  <a:lnTo>
                    <a:pt x="52880" y="150313"/>
                  </a:lnTo>
                  <a:lnTo>
                    <a:pt x="50974" y="149607"/>
                  </a:lnTo>
                  <a:lnTo>
                    <a:pt x="48927" y="148972"/>
                  </a:lnTo>
                  <a:lnTo>
                    <a:pt x="46950" y="148407"/>
                  </a:lnTo>
                  <a:lnTo>
                    <a:pt x="44832" y="147913"/>
                  </a:lnTo>
                  <a:lnTo>
                    <a:pt x="42714" y="147489"/>
                  </a:lnTo>
                  <a:lnTo>
                    <a:pt x="40596" y="147277"/>
                  </a:lnTo>
                  <a:lnTo>
                    <a:pt x="38478" y="147065"/>
                  </a:lnTo>
                  <a:lnTo>
                    <a:pt x="36289" y="146995"/>
                  </a:lnTo>
                  <a:lnTo>
                    <a:pt x="0" y="146995"/>
                  </a:lnTo>
                  <a:lnTo>
                    <a:pt x="0" y="64178"/>
                  </a:lnTo>
                  <a:lnTo>
                    <a:pt x="141" y="60859"/>
                  </a:lnTo>
                  <a:lnTo>
                    <a:pt x="353" y="57541"/>
                  </a:lnTo>
                  <a:lnTo>
                    <a:pt x="777" y="54435"/>
                  </a:lnTo>
                  <a:lnTo>
                    <a:pt x="1341" y="51257"/>
                  </a:lnTo>
                  <a:lnTo>
                    <a:pt x="2048" y="48151"/>
                  </a:lnTo>
                  <a:lnTo>
                    <a:pt x="2824" y="45115"/>
                  </a:lnTo>
                  <a:lnTo>
                    <a:pt x="3883" y="42150"/>
                  </a:lnTo>
                  <a:lnTo>
                    <a:pt x="5013" y="39255"/>
                  </a:lnTo>
                  <a:lnTo>
                    <a:pt x="6354" y="36431"/>
                  </a:lnTo>
                  <a:lnTo>
                    <a:pt x="7766" y="33607"/>
                  </a:lnTo>
                  <a:lnTo>
                    <a:pt x="9319" y="30924"/>
                  </a:lnTo>
                  <a:lnTo>
                    <a:pt x="10943" y="28311"/>
                  </a:lnTo>
                  <a:lnTo>
                    <a:pt x="12779" y="25840"/>
                  </a:lnTo>
                  <a:lnTo>
                    <a:pt x="14614" y="23440"/>
                  </a:lnTo>
                  <a:lnTo>
                    <a:pt x="16662" y="21110"/>
                  </a:lnTo>
                  <a:lnTo>
                    <a:pt x="18850" y="18780"/>
                  </a:lnTo>
                  <a:lnTo>
                    <a:pt x="21039" y="16733"/>
                  </a:lnTo>
                  <a:lnTo>
                    <a:pt x="23369" y="14685"/>
                  </a:lnTo>
                  <a:lnTo>
                    <a:pt x="25770" y="12779"/>
                  </a:lnTo>
                  <a:lnTo>
                    <a:pt x="28311" y="11014"/>
                  </a:lnTo>
                  <a:lnTo>
                    <a:pt x="30853" y="9320"/>
                  </a:lnTo>
                  <a:lnTo>
                    <a:pt x="33606" y="7766"/>
                  </a:lnTo>
                  <a:lnTo>
                    <a:pt x="36360" y="6354"/>
                  </a:lnTo>
                  <a:lnTo>
                    <a:pt x="39184" y="5083"/>
                  </a:lnTo>
                  <a:lnTo>
                    <a:pt x="42078" y="3883"/>
                  </a:lnTo>
                  <a:lnTo>
                    <a:pt x="45043" y="2895"/>
                  </a:lnTo>
                  <a:lnTo>
                    <a:pt x="48150" y="2047"/>
                  </a:lnTo>
                  <a:lnTo>
                    <a:pt x="51186" y="1271"/>
                  </a:lnTo>
                  <a:lnTo>
                    <a:pt x="54363" y="706"/>
                  </a:lnTo>
                  <a:lnTo>
                    <a:pt x="57610" y="353"/>
                  </a:lnTo>
                  <a:lnTo>
                    <a:pt x="60787" y="70"/>
                  </a:lnTo>
                  <a:lnTo>
                    <a:pt x="64106" y="0"/>
                  </a:lnTo>
                  <a:close/>
                  <a:moveTo>
                    <a:pt x="309727" y="188562"/>
                  </a:moveTo>
                  <a:lnTo>
                    <a:pt x="305144" y="188633"/>
                  </a:lnTo>
                  <a:lnTo>
                    <a:pt x="300844" y="188774"/>
                  </a:lnTo>
                  <a:lnTo>
                    <a:pt x="296614" y="189197"/>
                  </a:lnTo>
                  <a:lnTo>
                    <a:pt x="292595" y="189550"/>
                  </a:lnTo>
                  <a:lnTo>
                    <a:pt x="288718" y="190255"/>
                  </a:lnTo>
                  <a:lnTo>
                    <a:pt x="284981" y="190890"/>
                  </a:lnTo>
                  <a:lnTo>
                    <a:pt x="281315" y="191666"/>
                  </a:lnTo>
                  <a:lnTo>
                    <a:pt x="277861" y="192654"/>
                  </a:lnTo>
                  <a:lnTo>
                    <a:pt x="274547" y="193713"/>
                  </a:lnTo>
                  <a:lnTo>
                    <a:pt x="271304" y="194841"/>
                  </a:lnTo>
                  <a:lnTo>
                    <a:pt x="268273" y="196041"/>
                  </a:lnTo>
                  <a:lnTo>
                    <a:pt x="265382" y="197381"/>
                  </a:lnTo>
                  <a:lnTo>
                    <a:pt x="262562" y="198863"/>
                  </a:lnTo>
                  <a:lnTo>
                    <a:pt x="259883" y="200415"/>
                  </a:lnTo>
                  <a:lnTo>
                    <a:pt x="257416" y="201897"/>
                  </a:lnTo>
                  <a:lnTo>
                    <a:pt x="254878" y="203590"/>
                  </a:lnTo>
                  <a:lnTo>
                    <a:pt x="252622" y="205424"/>
                  </a:lnTo>
                  <a:lnTo>
                    <a:pt x="250365" y="207259"/>
                  </a:lnTo>
                  <a:lnTo>
                    <a:pt x="248251" y="209093"/>
                  </a:lnTo>
                  <a:lnTo>
                    <a:pt x="246347" y="211139"/>
                  </a:lnTo>
                  <a:lnTo>
                    <a:pt x="244444" y="213114"/>
                  </a:lnTo>
                  <a:lnTo>
                    <a:pt x="242681" y="215160"/>
                  </a:lnTo>
                  <a:lnTo>
                    <a:pt x="240989" y="217348"/>
                  </a:lnTo>
                  <a:lnTo>
                    <a:pt x="239438" y="219535"/>
                  </a:lnTo>
                  <a:lnTo>
                    <a:pt x="237958" y="221793"/>
                  </a:lnTo>
                  <a:lnTo>
                    <a:pt x="236618" y="224050"/>
                  </a:lnTo>
                  <a:lnTo>
                    <a:pt x="235279" y="226308"/>
                  </a:lnTo>
                  <a:lnTo>
                    <a:pt x="234080" y="228636"/>
                  </a:lnTo>
                  <a:lnTo>
                    <a:pt x="232952" y="231035"/>
                  </a:lnTo>
                  <a:lnTo>
                    <a:pt x="231895" y="233363"/>
                  </a:lnTo>
                  <a:lnTo>
                    <a:pt x="230978" y="235832"/>
                  </a:lnTo>
                  <a:lnTo>
                    <a:pt x="230062" y="238231"/>
                  </a:lnTo>
                  <a:lnTo>
                    <a:pt x="229286" y="240700"/>
                  </a:lnTo>
                  <a:lnTo>
                    <a:pt x="228511" y="243170"/>
                  </a:lnTo>
                  <a:lnTo>
                    <a:pt x="227876" y="245639"/>
                  </a:lnTo>
                  <a:lnTo>
                    <a:pt x="227242" y="248038"/>
                  </a:lnTo>
                  <a:lnTo>
                    <a:pt x="226677" y="250578"/>
                  </a:lnTo>
                  <a:lnTo>
                    <a:pt x="226255" y="252977"/>
                  </a:lnTo>
                  <a:lnTo>
                    <a:pt x="225761" y="255517"/>
                  </a:lnTo>
                  <a:lnTo>
                    <a:pt x="225479" y="257915"/>
                  </a:lnTo>
                  <a:lnTo>
                    <a:pt x="224915" y="262713"/>
                  </a:lnTo>
                  <a:lnTo>
                    <a:pt x="224492" y="267440"/>
                  </a:lnTo>
                  <a:lnTo>
                    <a:pt x="224280" y="272026"/>
                  </a:lnTo>
                  <a:lnTo>
                    <a:pt x="224210" y="276470"/>
                  </a:lnTo>
                  <a:lnTo>
                    <a:pt x="224280" y="280633"/>
                  </a:lnTo>
                  <a:lnTo>
                    <a:pt x="224421" y="284655"/>
                  </a:lnTo>
                  <a:lnTo>
                    <a:pt x="224633" y="288394"/>
                  </a:lnTo>
                  <a:lnTo>
                    <a:pt x="224915" y="291851"/>
                  </a:lnTo>
                  <a:lnTo>
                    <a:pt x="225338" y="295026"/>
                  </a:lnTo>
                  <a:lnTo>
                    <a:pt x="225620" y="297848"/>
                  </a:lnTo>
                  <a:lnTo>
                    <a:pt x="226255" y="302222"/>
                  </a:lnTo>
                  <a:lnTo>
                    <a:pt x="227312" y="301658"/>
                  </a:lnTo>
                  <a:lnTo>
                    <a:pt x="228369" y="301164"/>
                  </a:lnTo>
                  <a:lnTo>
                    <a:pt x="229427" y="300670"/>
                  </a:lnTo>
                  <a:lnTo>
                    <a:pt x="230555" y="300176"/>
                  </a:lnTo>
                  <a:lnTo>
                    <a:pt x="231683" y="299753"/>
                  </a:lnTo>
                  <a:lnTo>
                    <a:pt x="232811" y="299471"/>
                  </a:lnTo>
                  <a:lnTo>
                    <a:pt x="234010" y="299189"/>
                  </a:lnTo>
                  <a:lnTo>
                    <a:pt x="235208" y="298977"/>
                  </a:lnTo>
                  <a:lnTo>
                    <a:pt x="236054" y="295097"/>
                  </a:lnTo>
                  <a:lnTo>
                    <a:pt x="236689" y="291357"/>
                  </a:lnTo>
                  <a:lnTo>
                    <a:pt x="237958" y="284090"/>
                  </a:lnTo>
                  <a:lnTo>
                    <a:pt x="239156" y="277176"/>
                  </a:lnTo>
                  <a:lnTo>
                    <a:pt x="240355" y="270685"/>
                  </a:lnTo>
                  <a:lnTo>
                    <a:pt x="240989" y="267510"/>
                  </a:lnTo>
                  <a:lnTo>
                    <a:pt x="241694" y="264477"/>
                  </a:lnTo>
                  <a:lnTo>
                    <a:pt x="242399" y="261443"/>
                  </a:lnTo>
                  <a:lnTo>
                    <a:pt x="243175" y="258621"/>
                  </a:lnTo>
                  <a:lnTo>
                    <a:pt x="244091" y="255869"/>
                  </a:lnTo>
                  <a:lnTo>
                    <a:pt x="245078" y="253259"/>
                  </a:lnTo>
                  <a:lnTo>
                    <a:pt x="246136" y="250648"/>
                  </a:lnTo>
                  <a:lnTo>
                    <a:pt x="247334" y="248249"/>
                  </a:lnTo>
                  <a:lnTo>
                    <a:pt x="249731" y="249096"/>
                  </a:lnTo>
                  <a:lnTo>
                    <a:pt x="252974" y="250084"/>
                  </a:lnTo>
                  <a:lnTo>
                    <a:pt x="256922" y="251213"/>
                  </a:lnTo>
                  <a:lnTo>
                    <a:pt x="259178" y="251777"/>
                  </a:lnTo>
                  <a:lnTo>
                    <a:pt x="261646" y="252271"/>
                  </a:lnTo>
                  <a:lnTo>
                    <a:pt x="264254" y="252835"/>
                  </a:lnTo>
                  <a:lnTo>
                    <a:pt x="267074" y="253329"/>
                  </a:lnTo>
                  <a:lnTo>
                    <a:pt x="269965" y="253682"/>
                  </a:lnTo>
                  <a:lnTo>
                    <a:pt x="272996" y="254105"/>
                  </a:lnTo>
                  <a:lnTo>
                    <a:pt x="276239" y="254458"/>
                  </a:lnTo>
                  <a:lnTo>
                    <a:pt x="279623" y="254670"/>
                  </a:lnTo>
                  <a:lnTo>
                    <a:pt x="283078" y="254811"/>
                  </a:lnTo>
                  <a:lnTo>
                    <a:pt x="286673" y="254811"/>
                  </a:lnTo>
                  <a:lnTo>
                    <a:pt x="290339" y="254811"/>
                  </a:lnTo>
                  <a:lnTo>
                    <a:pt x="294217" y="254599"/>
                  </a:lnTo>
                  <a:lnTo>
                    <a:pt x="298094" y="254246"/>
                  </a:lnTo>
                  <a:lnTo>
                    <a:pt x="302113" y="253823"/>
                  </a:lnTo>
                  <a:lnTo>
                    <a:pt x="306202" y="253118"/>
                  </a:lnTo>
                  <a:lnTo>
                    <a:pt x="310361" y="252342"/>
                  </a:lnTo>
                  <a:lnTo>
                    <a:pt x="314591" y="251354"/>
                  </a:lnTo>
                  <a:lnTo>
                    <a:pt x="318892" y="250155"/>
                  </a:lnTo>
                  <a:lnTo>
                    <a:pt x="323263" y="248814"/>
                  </a:lnTo>
                  <a:lnTo>
                    <a:pt x="325378" y="248038"/>
                  </a:lnTo>
                  <a:lnTo>
                    <a:pt x="327634" y="247191"/>
                  </a:lnTo>
                  <a:lnTo>
                    <a:pt x="329819" y="246274"/>
                  </a:lnTo>
                  <a:lnTo>
                    <a:pt x="332075" y="245428"/>
                  </a:lnTo>
                  <a:lnTo>
                    <a:pt x="334331" y="244369"/>
                  </a:lnTo>
                  <a:lnTo>
                    <a:pt x="336587" y="243311"/>
                  </a:lnTo>
                  <a:lnTo>
                    <a:pt x="338773" y="242182"/>
                  </a:lnTo>
                  <a:lnTo>
                    <a:pt x="341029" y="240983"/>
                  </a:lnTo>
                  <a:lnTo>
                    <a:pt x="343355" y="239783"/>
                  </a:lnTo>
                  <a:lnTo>
                    <a:pt x="345611" y="238372"/>
                  </a:lnTo>
                  <a:lnTo>
                    <a:pt x="347867" y="237032"/>
                  </a:lnTo>
                  <a:lnTo>
                    <a:pt x="350123" y="235550"/>
                  </a:lnTo>
                  <a:lnTo>
                    <a:pt x="352379" y="233998"/>
                  </a:lnTo>
                  <a:lnTo>
                    <a:pt x="354635" y="232446"/>
                  </a:lnTo>
                  <a:lnTo>
                    <a:pt x="356750" y="233575"/>
                  </a:lnTo>
                  <a:lnTo>
                    <a:pt x="358724" y="234774"/>
                  </a:lnTo>
                  <a:lnTo>
                    <a:pt x="360557" y="236044"/>
                  </a:lnTo>
                  <a:lnTo>
                    <a:pt x="362320" y="237314"/>
                  </a:lnTo>
                  <a:lnTo>
                    <a:pt x="363941" y="238725"/>
                  </a:lnTo>
                  <a:lnTo>
                    <a:pt x="365492" y="240277"/>
                  </a:lnTo>
                  <a:lnTo>
                    <a:pt x="366902" y="241688"/>
                  </a:lnTo>
                  <a:lnTo>
                    <a:pt x="368312" y="243311"/>
                  </a:lnTo>
                  <a:lnTo>
                    <a:pt x="369511" y="245004"/>
                  </a:lnTo>
                  <a:lnTo>
                    <a:pt x="370709" y="246697"/>
                  </a:lnTo>
                  <a:lnTo>
                    <a:pt x="371837" y="248461"/>
                  </a:lnTo>
                  <a:lnTo>
                    <a:pt x="372824" y="250296"/>
                  </a:lnTo>
                  <a:lnTo>
                    <a:pt x="373741" y="252271"/>
                  </a:lnTo>
                  <a:lnTo>
                    <a:pt x="374657" y="254176"/>
                  </a:lnTo>
                  <a:lnTo>
                    <a:pt x="375574" y="256222"/>
                  </a:lnTo>
                  <a:lnTo>
                    <a:pt x="376279" y="258339"/>
                  </a:lnTo>
                  <a:lnTo>
                    <a:pt x="376984" y="260385"/>
                  </a:lnTo>
                  <a:lnTo>
                    <a:pt x="377618" y="262572"/>
                  </a:lnTo>
                  <a:lnTo>
                    <a:pt x="378253" y="264829"/>
                  </a:lnTo>
                  <a:lnTo>
                    <a:pt x="378817" y="267158"/>
                  </a:lnTo>
                  <a:lnTo>
                    <a:pt x="379945" y="271955"/>
                  </a:lnTo>
                  <a:lnTo>
                    <a:pt x="380861" y="276965"/>
                  </a:lnTo>
                  <a:lnTo>
                    <a:pt x="381778" y="282185"/>
                  </a:lnTo>
                  <a:lnTo>
                    <a:pt x="382553" y="287618"/>
                  </a:lnTo>
                  <a:lnTo>
                    <a:pt x="384245" y="298977"/>
                  </a:lnTo>
                  <a:lnTo>
                    <a:pt x="385373" y="299118"/>
                  </a:lnTo>
                  <a:lnTo>
                    <a:pt x="386572" y="299471"/>
                  </a:lnTo>
                  <a:lnTo>
                    <a:pt x="387700" y="299753"/>
                  </a:lnTo>
                  <a:lnTo>
                    <a:pt x="388828" y="300176"/>
                  </a:lnTo>
                  <a:lnTo>
                    <a:pt x="389885" y="300600"/>
                  </a:lnTo>
                  <a:lnTo>
                    <a:pt x="390943" y="301093"/>
                  </a:lnTo>
                  <a:lnTo>
                    <a:pt x="392000" y="301517"/>
                  </a:lnTo>
                  <a:lnTo>
                    <a:pt x="392917" y="302081"/>
                  </a:lnTo>
                  <a:lnTo>
                    <a:pt x="393410" y="298271"/>
                  </a:lnTo>
                  <a:lnTo>
                    <a:pt x="393833" y="293050"/>
                  </a:lnTo>
                  <a:lnTo>
                    <a:pt x="394256" y="287053"/>
                  </a:lnTo>
                  <a:lnTo>
                    <a:pt x="394538" y="280069"/>
                  </a:lnTo>
                  <a:lnTo>
                    <a:pt x="394609" y="276400"/>
                  </a:lnTo>
                  <a:lnTo>
                    <a:pt x="394750" y="272590"/>
                  </a:lnTo>
                  <a:lnTo>
                    <a:pt x="394750" y="268710"/>
                  </a:lnTo>
                  <a:lnTo>
                    <a:pt x="394538" y="264688"/>
                  </a:lnTo>
                  <a:lnTo>
                    <a:pt x="394397" y="260667"/>
                  </a:lnTo>
                  <a:lnTo>
                    <a:pt x="394186" y="256504"/>
                  </a:lnTo>
                  <a:lnTo>
                    <a:pt x="393763" y="252483"/>
                  </a:lnTo>
                  <a:lnTo>
                    <a:pt x="393269" y="248461"/>
                  </a:lnTo>
                  <a:lnTo>
                    <a:pt x="392705" y="244440"/>
                  </a:lnTo>
                  <a:lnTo>
                    <a:pt x="392000" y="240489"/>
                  </a:lnTo>
                  <a:lnTo>
                    <a:pt x="391084" y="236679"/>
                  </a:lnTo>
                  <a:lnTo>
                    <a:pt x="390026" y="233010"/>
                  </a:lnTo>
                  <a:lnTo>
                    <a:pt x="389462" y="231176"/>
                  </a:lnTo>
                  <a:lnTo>
                    <a:pt x="388898" y="229412"/>
                  </a:lnTo>
                  <a:lnTo>
                    <a:pt x="388264" y="227648"/>
                  </a:lnTo>
                  <a:lnTo>
                    <a:pt x="387559" y="226025"/>
                  </a:lnTo>
                  <a:lnTo>
                    <a:pt x="386854" y="224403"/>
                  </a:lnTo>
                  <a:lnTo>
                    <a:pt x="386078" y="222851"/>
                  </a:lnTo>
                  <a:lnTo>
                    <a:pt x="385303" y="221299"/>
                  </a:lnTo>
                  <a:lnTo>
                    <a:pt x="384386" y="219817"/>
                  </a:lnTo>
                  <a:lnTo>
                    <a:pt x="383540" y="218476"/>
                  </a:lnTo>
                  <a:lnTo>
                    <a:pt x="382553" y="217207"/>
                  </a:lnTo>
                  <a:lnTo>
                    <a:pt x="381496" y="215866"/>
                  </a:lnTo>
                  <a:lnTo>
                    <a:pt x="380438" y="214666"/>
                  </a:lnTo>
                  <a:lnTo>
                    <a:pt x="379310" y="213538"/>
                  </a:lnTo>
                  <a:lnTo>
                    <a:pt x="378182" y="212550"/>
                  </a:lnTo>
                  <a:lnTo>
                    <a:pt x="376913" y="211633"/>
                  </a:lnTo>
                  <a:lnTo>
                    <a:pt x="375715" y="210716"/>
                  </a:lnTo>
                  <a:lnTo>
                    <a:pt x="374305" y="209939"/>
                  </a:lnTo>
                  <a:lnTo>
                    <a:pt x="372965" y="209163"/>
                  </a:lnTo>
                  <a:lnTo>
                    <a:pt x="371485" y="208599"/>
                  </a:lnTo>
                  <a:lnTo>
                    <a:pt x="370004" y="208105"/>
                  </a:lnTo>
                  <a:lnTo>
                    <a:pt x="368383" y="207752"/>
                  </a:lnTo>
                  <a:lnTo>
                    <a:pt x="366761" y="207400"/>
                  </a:lnTo>
                  <a:lnTo>
                    <a:pt x="365069" y="207188"/>
                  </a:lnTo>
                  <a:lnTo>
                    <a:pt x="363307" y="207117"/>
                  </a:lnTo>
                  <a:lnTo>
                    <a:pt x="362461" y="206130"/>
                  </a:lnTo>
                  <a:lnTo>
                    <a:pt x="361615" y="205072"/>
                  </a:lnTo>
                  <a:lnTo>
                    <a:pt x="360628" y="204084"/>
                  </a:lnTo>
                  <a:lnTo>
                    <a:pt x="359570" y="203166"/>
                  </a:lnTo>
                  <a:lnTo>
                    <a:pt x="358513" y="202249"/>
                  </a:lnTo>
                  <a:lnTo>
                    <a:pt x="357314" y="201332"/>
                  </a:lnTo>
                  <a:lnTo>
                    <a:pt x="356116" y="200486"/>
                  </a:lnTo>
                  <a:lnTo>
                    <a:pt x="354847" y="199568"/>
                  </a:lnTo>
                  <a:lnTo>
                    <a:pt x="353437" y="198792"/>
                  </a:lnTo>
                  <a:lnTo>
                    <a:pt x="352097" y="197946"/>
                  </a:lnTo>
                  <a:lnTo>
                    <a:pt x="350546" y="197169"/>
                  </a:lnTo>
                  <a:lnTo>
                    <a:pt x="349136" y="196464"/>
                  </a:lnTo>
                  <a:lnTo>
                    <a:pt x="345893" y="194982"/>
                  </a:lnTo>
                  <a:lnTo>
                    <a:pt x="342509" y="193713"/>
                  </a:lnTo>
                  <a:lnTo>
                    <a:pt x="338843" y="192584"/>
                  </a:lnTo>
                  <a:lnTo>
                    <a:pt x="335107" y="191525"/>
                  </a:lnTo>
                  <a:lnTo>
                    <a:pt x="331229" y="190608"/>
                  </a:lnTo>
                  <a:lnTo>
                    <a:pt x="327070" y="189903"/>
                  </a:lnTo>
                  <a:lnTo>
                    <a:pt x="322910" y="189338"/>
                  </a:lnTo>
                  <a:lnTo>
                    <a:pt x="318610" y="188844"/>
                  </a:lnTo>
                  <a:lnTo>
                    <a:pt x="314239" y="188633"/>
                  </a:lnTo>
                  <a:lnTo>
                    <a:pt x="309727" y="188562"/>
                  </a:lnTo>
                  <a:close/>
                  <a:moveTo>
                    <a:pt x="354109" y="236497"/>
                  </a:moveTo>
                  <a:lnTo>
                    <a:pt x="351918" y="238050"/>
                  </a:lnTo>
                  <a:lnTo>
                    <a:pt x="349798" y="239533"/>
                  </a:lnTo>
                  <a:lnTo>
                    <a:pt x="347537" y="240944"/>
                  </a:lnTo>
                  <a:lnTo>
                    <a:pt x="345346" y="242215"/>
                  </a:lnTo>
                  <a:lnTo>
                    <a:pt x="343155" y="243556"/>
                  </a:lnTo>
                  <a:lnTo>
                    <a:pt x="340964" y="244757"/>
                  </a:lnTo>
                  <a:lnTo>
                    <a:pt x="338773" y="245886"/>
                  </a:lnTo>
                  <a:lnTo>
                    <a:pt x="336653" y="246945"/>
                  </a:lnTo>
                  <a:lnTo>
                    <a:pt x="334462" y="248004"/>
                  </a:lnTo>
                  <a:lnTo>
                    <a:pt x="332342" y="248922"/>
                  </a:lnTo>
                  <a:lnTo>
                    <a:pt x="330151" y="249840"/>
                  </a:lnTo>
                  <a:lnTo>
                    <a:pt x="328031" y="250616"/>
                  </a:lnTo>
                  <a:lnTo>
                    <a:pt x="323720" y="252169"/>
                  </a:lnTo>
                  <a:lnTo>
                    <a:pt x="319550" y="253511"/>
                  </a:lnTo>
                  <a:lnTo>
                    <a:pt x="315381" y="254640"/>
                  </a:lnTo>
                  <a:lnTo>
                    <a:pt x="311211" y="255629"/>
                  </a:lnTo>
                  <a:lnTo>
                    <a:pt x="307183" y="256335"/>
                  </a:lnTo>
                  <a:lnTo>
                    <a:pt x="303225" y="257040"/>
                  </a:lnTo>
                  <a:lnTo>
                    <a:pt x="299338" y="257464"/>
                  </a:lnTo>
                  <a:lnTo>
                    <a:pt x="295522" y="257817"/>
                  </a:lnTo>
                  <a:lnTo>
                    <a:pt x="291847" y="257958"/>
                  </a:lnTo>
                  <a:lnTo>
                    <a:pt x="288172" y="258029"/>
                  </a:lnTo>
                  <a:lnTo>
                    <a:pt x="284639" y="257958"/>
                  </a:lnTo>
                  <a:lnTo>
                    <a:pt x="281246" y="257817"/>
                  </a:lnTo>
                  <a:lnTo>
                    <a:pt x="277995" y="257676"/>
                  </a:lnTo>
                  <a:lnTo>
                    <a:pt x="274886" y="257323"/>
                  </a:lnTo>
                  <a:lnTo>
                    <a:pt x="271847" y="256899"/>
                  </a:lnTo>
                  <a:lnTo>
                    <a:pt x="268949" y="256546"/>
                  </a:lnTo>
                  <a:lnTo>
                    <a:pt x="266334" y="256052"/>
                  </a:lnTo>
                  <a:lnTo>
                    <a:pt x="263720" y="255558"/>
                  </a:lnTo>
                  <a:lnTo>
                    <a:pt x="261317" y="255064"/>
                  </a:lnTo>
                  <a:lnTo>
                    <a:pt x="259126" y="254499"/>
                  </a:lnTo>
                  <a:lnTo>
                    <a:pt x="255239" y="253440"/>
                  </a:lnTo>
                  <a:lnTo>
                    <a:pt x="252059" y="252522"/>
                  </a:lnTo>
                  <a:lnTo>
                    <a:pt x="249797" y="251675"/>
                  </a:lnTo>
                  <a:lnTo>
                    <a:pt x="248596" y="254005"/>
                  </a:lnTo>
                  <a:lnTo>
                    <a:pt x="247536" y="256476"/>
                  </a:lnTo>
                  <a:lnTo>
                    <a:pt x="246688" y="259017"/>
                  </a:lnTo>
                  <a:lnTo>
                    <a:pt x="245769" y="261629"/>
                  </a:lnTo>
                  <a:lnTo>
                    <a:pt x="245062" y="264382"/>
                  </a:lnTo>
                  <a:lnTo>
                    <a:pt x="244355" y="267206"/>
                  </a:lnTo>
                  <a:lnTo>
                    <a:pt x="243719" y="270101"/>
                  </a:lnTo>
                  <a:lnTo>
                    <a:pt x="243083" y="273137"/>
                  </a:lnTo>
                  <a:lnTo>
                    <a:pt x="241882" y="279420"/>
                  </a:lnTo>
                  <a:lnTo>
                    <a:pt x="240751" y="286055"/>
                  </a:lnTo>
                  <a:lnTo>
                    <a:pt x="239550" y="293045"/>
                  </a:lnTo>
                  <a:lnTo>
                    <a:pt x="238207" y="300245"/>
                  </a:lnTo>
                  <a:lnTo>
                    <a:pt x="236440" y="300669"/>
                  </a:lnTo>
                  <a:lnTo>
                    <a:pt x="234603" y="301093"/>
                  </a:lnTo>
                  <a:lnTo>
                    <a:pt x="233048" y="301728"/>
                  </a:lnTo>
                  <a:lnTo>
                    <a:pt x="231423" y="302363"/>
                  </a:lnTo>
                  <a:lnTo>
                    <a:pt x="229868" y="303210"/>
                  </a:lnTo>
                  <a:lnTo>
                    <a:pt x="228383" y="304058"/>
                  </a:lnTo>
                  <a:lnTo>
                    <a:pt x="226970" y="305117"/>
                  </a:lnTo>
                  <a:lnTo>
                    <a:pt x="225769" y="306175"/>
                  </a:lnTo>
                  <a:lnTo>
                    <a:pt x="224567" y="307376"/>
                  </a:lnTo>
                  <a:lnTo>
                    <a:pt x="223437" y="308576"/>
                  </a:lnTo>
                  <a:lnTo>
                    <a:pt x="222447" y="309988"/>
                  </a:lnTo>
                  <a:lnTo>
                    <a:pt x="221599" y="311329"/>
                  </a:lnTo>
                  <a:lnTo>
                    <a:pt x="220892" y="312812"/>
                  </a:lnTo>
                  <a:lnTo>
                    <a:pt x="220256" y="314294"/>
                  </a:lnTo>
                  <a:lnTo>
                    <a:pt x="219832" y="315918"/>
                  </a:lnTo>
                  <a:lnTo>
                    <a:pt x="219550" y="317612"/>
                  </a:lnTo>
                  <a:lnTo>
                    <a:pt x="219267" y="319307"/>
                  </a:lnTo>
                  <a:lnTo>
                    <a:pt x="219267" y="321071"/>
                  </a:lnTo>
                  <a:lnTo>
                    <a:pt x="219479" y="322907"/>
                  </a:lnTo>
                  <a:lnTo>
                    <a:pt x="219762" y="324742"/>
                  </a:lnTo>
                  <a:lnTo>
                    <a:pt x="220256" y="326578"/>
                  </a:lnTo>
                  <a:lnTo>
                    <a:pt x="220892" y="328555"/>
                  </a:lnTo>
                  <a:lnTo>
                    <a:pt x="221811" y="330461"/>
                  </a:lnTo>
                  <a:lnTo>
                    <a:pt x="222871" y="332508"/>
                  </a:lnTo>
                  <a:lnTo>
                    <a:pt x="224072" y="334485"/>
                  </a:lnTo>
                  <a:lnTo>
                    <a:pt x="225486" y="336462"/>
                  </a:lnTo>
                  <a:lnTo>
                    <a:pt x="227182" y="338509"/>
                  </a:lnTo>
                  <a:lnTo>
                    <a:pt x="229090" y="340556"/>
                  </a:lnTo>
                  <a:lnTo>
                    <a:pt x="231211" y="342603"/>
                  </a:lnTo>
                  <a:lnTo>
                    <a:pt x="233613" y="344580"/>
                  </a:lnTo>
                  <a:lnTo>
                    <a:pt x="236157" y="346698"/>
                  </a:lnTo>
                  <a:lnTo>
                    <a:pt x="238984" y="348675"/>
                  </a:lnTo>
                  <a:lnTo>
                    <a:pt x="239691" y="352416"/>
                  </a:lnTo>
                  <a:lnTo>
                    <a:pt x="240610" y="356229"/>
                  </a:lnTo>
                  <a:lnTo>
                    <a:pt x="241599" y="359900"/>
                  </a:lnTo>
                  <a:lnTo>
                    <a:pt x="242730" y="363570"/>
                  </a:lnTo>
                  <a:lnTo>
                    <a:pt x="243931" y="367171"/>
                  </a:lnTo>
                  <a:lnTo>
                    <a:pt x="245203" y="370771"/>
                  </a:lnTo>
                  <a:lnTo>
                    <a:pt x="246617" y="374301"/>
                  </a:lnTo>
                  <a:lnTo>
                    <a:pt x="248101" y="377760"/>
                  </a:lnTo>
                  <a:lnTo>
                    <a:pt x="249726" y="381149"/>
                  </a:lnTo>
                  <a:lnTo>
                    <a:pt x="251423" y="384467"/>
                  </a:lnTo>
                  <a:lnTo>
                    <a:pt x="253189" y="387714"/>
                  </a:lnTo>
                  <a:lnTo>
                    <a:pt x="255097" y="390821"/>
                  </a:lnTo>
                  <a:lnTo>
                    <a:pt x="257076" y="393927"/>
                  </a:lnTo>
                  <a:lnTo>
                    <a:pt x="259126" y="396892"/>
                  </a:lnTo>
                  <a:lnTo>
                    <a:pt x="261317" y="399787"/>
                  </a:lnTo>
                  <a:lnTo>
                    <a:pt x="263578" y="402540"/>
                  </a:lnTo>
                  <a:lnTo>
                    <a:pt x="265840" y="405222"/>
                  </a:lnTo>
                  <a:lnTo>
                    <a:pt x="268242" y="407693"/>
                  </a:lnTo>
                  <a:lnTo>
                    <a:pt x="270716" y="410023"/>
                  </a:lnTo>
                  <a:lnTo>
                    <a:pt x="273331" y="412282"/>
                  </a:lnTo>
                  <a:lnTo>
                    <a:pt x="276016" y="414470"/>
                  </a:lnTo>
                  <a:lnTo>
                    <a:pt x="278702" y="416447"/>
                  </a:lnTo>
                  <a:lnTo>
                    <a:pt x="281529" y="418283"/>
                  </a:lnTo>
                  <a:lnTo>
                    <a:pt x="284356" y="419907"/>
                  </a:lnTo>
                  <a:lnTo>
                    <a:pt x="287324" y="421460"/>
                  </a:lnTo>
                  <a:lnTo>
                    <a:pt x="290292" y="422730"/>
                  </a:lnTo>
                  <a:lnTo>
                    <a:pt x="293402" y="423860"/>
                  </a:lnTo>
                  <a:lnTo>
                    <a:pt x="294886" y="424425"/>
                  </a:lnTo>
                  <a:lnTo>
                    <a:pt x="296511" y="424848"/>
                  </a:lnTo>
                  <a:lnTo>
                    <a:pt x="298137" y="425272"/>
                  </a:lnTo>
                  <a:lnTo>
                    <a:pt x="299762" y="425625"/>
                  </a:lnTo>
                  <a:lnTo>
                    <a:pt x="301388" y="425978"/>
                  </a:lnTo>
                  <a:lnTo>
                    <a:pt x="303013" y="426189"/>
                  </a:lnTo>
                  <a:lnTo>
                    <a:pt x="304709" y="426401"/>
                  </a:lnTo>
                  <a:lnTo>
                    <a:pt x="306335" y="426613"/>
                  </a:lnTo>
                  <a:lnTo>
                    <a:pt x="308031" y="426754"/>
                  </a:lnTo>
                  <a:lnTo>
                    <a:pt x="309727" y="426754"/>
                  </a:lnTo>
                  <a:lnTo>
                    <a:pt x="311423" y="426754"/>
                  </a:lnTo>
                  <a:lnTo>
                    <a:pt x="313119" y="426613"/>
                  </a:lnTo>
                  <a:lnTo>
                    <a:pt x="314815" y="426401"/>
                  </a:lnTo>
                  <a:lnTo>
                    <a:pt x="316370" y="426189"/>
                  </a:lnTo>
                  <a:lnTo>
                    <a:pt x="318066" y="425978"/>
                  </a:lnTo>
                  <a:lnTo>
                    <a:pt x="319692" y="425625"/>
                  </a:lnTo>
                  <a:lnTo>
                    <a:pt x="321317" y="425272"/>
                  </a:lnTo>
                  <a:lnTo>
                    <a:pt x="322943" y="424848"/>
                  </a:lnTo>
                  <a:lnTo>
                    <a:pt x="324498" y="424425"/>
                  </a:lnTo>
                  <a:lnTo>
                    <a:pt x="326123" y="423860"/>
                  </a:lnTo>
                  <a:lnTo>
                    <a:pt x="329162" y="422730"/>
                  </a:lnTo>
                  <a:lnTo>
                    <a:pt x="332130" y="421460"/>
                  </a:lnTo>
                  <a:lnTo>
                    <a:pt x="335028" y="419907"/>
                  </a:lnTo>
                  <a:lnTo>
                    <a:pt x="337996" y="418283"/>
                  </a:lnTo>
                  <a:lnTo>
                    <a:pt x="340823" y="416447"/>
                  </a:lnTo>
                  <a:lnTo>
                    <a:pt x="343438" y="414470"/>
                  </a:lnTo>
                  <a:lnTo>
                    <a:pt x="346123" y="412282"/>
                  </a:lnTo>
                  <a:lnTo>
                    <a:pt x="348738" y="410023"/>
                  </a:lnTo>
                  <a:lnTo>
                    <a:pt x="351212" y="407693"/>
                  </a:lnTo>
                  <a:lnTo>
                    <a:pt x="353614" y="405222"/>
                  </a:lnTo>
                  <a:lnTo>
                    <a:pt x="355876" y="402540"/>
                  </a:lnTo>
                  <a:lnTo>
                    <a:pt x="358137" y="399787"/>
                  </a:lnTo>
                  <a:lnTo>
                    <a:pt x="360328" y="396892"/>
                  </a:lnTo>
                  <a:lnTo>
                    <a:pt x="362378" y="393927"/>
                  </a:lnTo>
                  <a:lnTo>
                    <a:pt x="364357" y="390821"/>
                  </a:lnTo>
                  <a:lnTo>
                    <a:pt x="366265" y="387714"/>
                  </a:lnTo>
                  <a:lnTo>
                    <a:pt x="368031" y="384467"/>
                  </a:lnTo>
                  <a:lnTo>
                    <a:pt x="369728" y="381149"/>
                  </a:lnTo>
                  <a:lnTo>
                    <a:pt x="371353" y="377760"/>
                  </a:lnTo>
                  <a:lnTo>
                    <a:pt x="372908" y="374301"/>
                  </a:lnTo>
                  <a:lnTo>
                    <a:pt x="374251" y="370771"/>
                  </a:lnTo>
                  <a:lnTo>
                    <a:pt x="375523" y="367171"/>
                  </a:lnTo>
                  <a:lnTo>
                    <a:pt x="376724" y="363570"/>
                  </a:lnTo>
                  <a:lnTo>
                    <a:pt x="377855" y="359900"/>
                  </a:lnTo>
                  <a:lnTo>
                    <a:pt x="378844" y="356229"/>
                  </a:lnTo>
                  <a:lnTo>
                    <a:pt x="379763" y="352416"/>
                  </a:lnTo>
                  <a:lnTo>
                    <a:pt x="380470" y="348675"/>
                  </a:lnTo>
                  <a:lnTo>
                    <a:pt x="383367" y="346698"/>
                  </a:lnTo>
                  <a:lnTo>
                    <a:pt x="385982" y="344580"/>
                  </a:lnTo>
                  <a:lnTo>
                    <a:pt x="388314" y="342603"/>
                  </a:lnTo>
                  <a:lnTo>
                    <a:pt x="390434" y="340556"/>
                  </a:lnTo>
                  <a:lnTo>
                    <a:pt x="392272" y="338509"/>
                  </a:lnTo>
                  <a:lnTo>
                    <a:pt x="393968" y="336462"/>
                  </a:lnTo>
                  <a:lnTo>
                    <a:pt x="395381" y="334485"/>
                  </a:lnTo>
                  <a:lnTo>
                    <a:pt x="396654" y="332508"/>
                  </a:lnTo>
                  <a:lnTo>
                    <a:pt x="397643" y="330461"/>
                  </a:lnTo>
                  <a:lnTo>
                    <a:pt x="398562" y="328555"/>
                  </a:lnTo>
                  <a:lnTo>
                    <a:pt x="399198" y="326578"/>
                  </a:lnTo>
                  <a:lnTo>
                    <a:pt x="399692" y="324742"/>
                  </a:lnTo>
                  <a:lnTo>
                    <a:pt x="400046" y="322907"/>
                  </a:lnTo>
                  <a:lnTo>
                    <a:pt x="400187" y="321071"/>
                  </a:lnTo>
                  <a:lnTo>
                    <a:pt x="400187" y="319307"/>
                  </a:lnTo>
                  <a:lnTo>
                    <a:pt x="399975" y="317612"/>
                  </a:lnTo>
                  <a:lnTo>
                    <a:pt x="399622" y="315918"/>
                  </a:lnTo>
                  <a:lnTo>
                    <a:pt x="399198" y="314294"/>
                  </a:lnTo>
                  <a:lnTo>
                    <a:pt x="398562" y="312812"/>
                  </a:lnTo>
                  <a:lnTo>
                    <a:pt x="397855" y="311329"/>
                  </a:lnTo>
                  <a:lnTo>
                    <a:pt x="397007" y="309988"/>
                  </a:lnTo>
                  <a:lnTo>
                    <a:pt x="396088" y="308576"/>
                  </a:lnTo>
                  <a:lnTo>
                    <a:pt x="394958" y="307376"/>
                  </a:lnTo>
                  <a:lnTo>
                    <a:pt x="393685" y="306175"/>
                  </a:lnTo>
                  <a:lnTo>
                    <a:pt x="392484" y="305117"/>
                  </a:lnTo>
                  <a:lnTo>
                    <a:pt x="391141" y="304058"/>
                  </a:lnTo>
                  <a:lnTo>
                    <a:pt x="389657" y="303210"/>
                  </a:lnTo>
                  <a:lnTo>
                    <a:pt x="388173" y="302363"/>
                  </a:lnTo>
                  <a:lnTo>
                    <a:pt x="386547" y="301728"/>
                  </a:lnTo>
                  <a:lnTo>
                    <a:pt x="384851" y="301093"/>
                  </a:lnTo>
                  <a:lnTo>
                    <a:pt x="383085" y="300669"/>
                  </a:lnTo>
                  <a:lnTo>
                    <a:pt x="381247" y="300245"/>
                  </a:lnTo>
                  <a:lnTo>
                    <a:pt x="380258" y="294739"/>
                  </a:lnTo>
                  <a:lnTo>
                    <a:pt x="379268" y="289374"/>
                  </a:lnTo>
                  <a:lnTo>
                    <a:pt x="377501" y="279208"/>
                  </a:lnTo>
                  <a:lnTo>
                    <a:pt x="376653" y="274478"/>
                  </a:lnTo>
                  <a:lnTo>
                    <a:pt x="375735" y="269819"/>
                  </a:lnTo>
                  <a:lnTo>
                    <a:pt x="374745" y="265512"/>
                  </a:lnTo>
                  <a:lnTo>
                    <a:pt x="374180" y="263394"/>
                  </a:lnTo>
                  <a:lnTo>
                    <a:pt x="373544" y="261347"/>
                  </a:lnTo>
                  <a:lnTo>
                    <a:pt x="372978" y="259370"/>
                  </a:lnTo>
                  <a:lnTo>
                    <a:pt x="372201" y="257393"/>
                  </a:lnTo>
                  <a:lnTo>
                    <a:pt x="371494" y="255558"/>
                  </a:lnTo>
                  <a:lnTo>
                    <a:pt x="370717" y="253723"/>
                  </a:lnTo>
                  <a:lnTo>
                    <a:pt x="369798" y="251958"/>
                  </a:lnTo>
                  <a:lnTo>
                    <a:pt x="368809" y="250263"/>
                  </a:lnTo>
                  <a:lnTo>
                    <a:pt x="367749" y="248569"/>
                  </a:lnTo>
                  <a:lnTo>
                    <a:pt x="366759" y="247016"/>
                  </a:lnTo>
                  <a:lnTo>
                    <a:pt x="365487" y="245463"/>
                  </a:lnTo>
                  <a:lnTo>
                    <a:pt x="364215" y="243909"/>
                  </a:lnTo>
                  <a:lnTo>
                    <a:pt x="362802" y="242568"/>
                  </a:lnTo>
                  <a:lnTo>
                    <a:pt x="361317" y="241227"/>
                  </a:lnTo>
                  <a:lnTo>
                    <a:pt x="359692" y="239956"/>
                  </a:lnTo>
                  <a:lnTo>
                    <a:pt x="357925" y="238756"/>
                  </a:lnTo>
                  <a:lnTo>
                    <a:pt x="356088" y="237556"/>
                  </a:lnTo>
                  <a:lnTo>
                    <a:pt x="354109" y="236497"/>
                  </a:lnTo>
                  <a:close/>
                  <a:moveTo>
                    <a:pt x="263738" y="422307"/>
                  </a:moveTo>
                  <a:lnTo>
                    <a:pt x="260000" y="423930"/>
                  </a:lnTo>
                  <a:lnTo>
                    <a:pt x="249702" y="428448"/>
                  </a:lnTo>
                  <a:lnTo>
                    <a:pt x="242861" y="431555"/>
                  </a:lnTo>
                  <a:lnTo>
                    <a:pt x="235102" y="435014"/>
                  </a:lnTo>
                  <a:lnTo>
                    <a:pt x="226779" y="438897"/>
                  </a:lnTo>
                  <a:lnTo>
                    <a:pt x="217962" y="443062"/>
                  </a:lnTo>
                  <a:lnTo>
                    <a:pt x="209075" y="447439"/>
                  </a:lnTo>
                  <a:lnTo>
                    <a:pt x="200329" y="451886"/>
                  </a:lnTo>
                  <a:lnTo>
                    <a:pt x="195956" y="454146"/>
                  </a:lnTo>
                  <a:lnTo>
                    <a:pt x="191865" y="456405"/>
                  </a:lnTo>
                  <a:lnTo>
                    <a:pt x="187704" y="458593"/>
                  </a:lnTo>
                  <a:lnTo>
                    <a:pt x="183966" y="460852"/>
                  </a:lnTo>
                  <a:lnTo>
                    <a:pt x="180227" y="462900"/>
                  </a:lnTo>
                  <a:lnTo>
                    <a:pt x="176842" y="465018"/>
                  </a:lnTo>
                  <a:lnTo>
                    <a:pt x="173668" y="467135"/>
                  </a:lnTo>
                  <a:lnTo>
                    <a:pt x="170776" y="469041"/>
                  </a:lnTo>
                  <a:lnTo>
                    <a:pt x="168307" y="471018"/>
                  </a:lnTo>
                  <a:lnTo>
                    <a:pt x="166050" y="472783"/>
                  </a:lnTo>
                  <a:lnTo>
                    <a:pt x="165133" y="473630"/>
                  </a:lnTo>
                  <a:lnTo>
                    <a:pt x="164287" y="474478"/>
                  </a:lnTo>
                  <a:lnTo>
                    <a:pt x="163511" y="475325"/>
                  </a:lnTo>
                  <a:lnTo>
                    <a:pt x="162876" y="476101"/>
                  </a:lnTo>
                  <a:lnTo>
                    <a:pt x="162312" y="476878"/>
                  </a:lnTo>
                  <a:lnTo>
                    <a:pt x="161677" y="477866"/>
                  </a:lnTo>
                  <a:lnTo>
                    <a:pt x="160478" y="480055"/>
                  </a:lnTo>
                  <a:lnTo>
                    <a:pt x="159209" y="482737"/>
                  </a:lnTo>
                  <a:lnTo>
                    <a:pt x="157868" y="485702"/>
                  </a:lnTo>
                  <a:lnTo>
                    <a:pt x="156599" y="489020"/>
                  </a:lnTo>
                  <a:lnTo>
                    <a:pt x="155329" y="492621"/>
                  </a:lnTo>
                  <a:lnTo>
                    <a:pt x="153919" y="496574"/>
                  </a:lnTo>
                  <a:lnTo>
                    <a:pt x="152649" y="500669"/>
                  </a:lnTo>
                  <a:lnTo>
                    <a:pt x="151309" y="505046"/>
                  </a:lnTo>
                  <a:lnTo>
                    <a:pt x="149898" y="509564"/>
                  </a:lnTo>
                  <a:lnTo>
                    <a:pt x="147218" y="519094"/>
                  </a:lnTo>
                  <a:lnTo>
                    <a:pt x="144679" y="528978"/>
                  </a:lnTo>
                  <a:lnTo>
                    <a:pt x="142140" y="538861"/>
                  </a:lnTo>
                  <a:lnTo>
                    <a:pt x="139812" y="548533"/>
                  </a:lnTo>
                  <a:lnTo>
                    <a:pt x="137625" y="557852"/>
                  </a:lnTo>
                  <a:lnTo>
                    <a:pt x="135721" y="566323"/>
                  </a:lnTo>
                  <a:lnTo>
                    <a:pt x="134028" y="573877"/>
                  </a:lnTo>
                  <a:lnTo>
                    <a:pt x="131701" y="585102"/>
                  </a:lnTo>
                  <a:lnTo>
                    <a:pt x="130784" y="589338"/>
                  </a:lnTo>
                  <a:lnTo>
                    <a:pt x="308738" y="589338"/>
                  </a:lnTo>
                  <a:lnTo>
                    <a:pt x="487187" y="589338"/>
                  </a:lnTo>
                  <a:lnTo>
                    <a:pt x="486338" y="585102"/>
                  </a:lnTo>
                  <a:lnTo>
                    <a:pt x="483863" y="573877"/>
                  </a:lnTo>
                  <a:lnTo>
                    <a:pt x="482165" y="566323"/>
                  </a:lnTo>
                  <a:lnTo>
                    <a:pt x="480256" y="557852"/>
                  </a:lnTo>
                  <a:lnTo>
                    <a:pt x="478134" y="548533"/>
                  </a:lnTo>
                  <a:lnTo>
                    <a:pt x="475800" y="538861"/>
                  </a:lnTo>
                  <a:lnTo>
                    <a:pt x="473324" y="528978"/>
                  </a:lnTo>
                  <a:lnTo>
                    <a:pt x="470637" y="519094"/>
                  </a:lnTo>
                  <a:lnTo>
                    <a:pt x="467949" y="509564"/>
                  </a:lnTo>
                  <a:lnTo>
                    <a:pt x="466676" y="505046"/>
                  </a:lnTo>
                  <a:lnTo>
                    <a:pt x="465332" y="500669"/>
                  </a:lnTo>
                  <a:lnTo>
                    <a:pt x="463917" y="496574"/>
                  </a:lnTo>
                  <a:lnTo>
                    <a:pt x="462644" y="492621"/>
                  </a:lnTo>
                  <a:lnTo>
                    <a:pt x="461230" y="489020"/>
                  </a:lnTo>
                  <a:lnTo>
                    <a:pt x="459956" y="485702"/>
                  </a:lnTo>
                  <a:lnTo>
                    <a:pt x="458683" y="482737"/>
                  </a:lnTo>
                  <a:lnTo>
                    <a:pt x="457340" y="480055"/>
                  </a:lnTo>
                  <a:lnTo>
                    <a:pt x="456137" y="477866"/>
                  </a:lnTo>
                  <a:lnTo>
                    <a:pt x="455571" y="476878"/>
                  </a:lnTo>
                  <a:lnTo>
                    <a:pt x="455006" y="476101"/>
                  </a:lnTo>
                  <a:lnTo>
                    <a:pt x="454369" y="475325"/>
                  </a:lnTo>
                  <a:lnTo>
                    <a:pt x="453591" y="474478"/>
                  </a:lnTo>
                  <a:lnTo>
                    <a:pt x="452742" y="473630"/>
                  </a:lnTo>
                  <a:lnTo>
                    <a:pt x="451823" y="472783"/>
                  </a:lnTo>
                  <a:lnTo>
                    <a:pt x="449630" y="471018"/>
                  </a:lnTo>
                  <a:lnTo>
                    <a:pt x="447013" y="469041"/>
                  </a:lnTo>
                  <a:lnTo>
                    <a:pt x="444184" y="467135"/>
                  </a:lnTo>
                  <a:lnTo>
                    <a:pt x="441072" y="465018"/>
                  </a:lnTo>
                  <a:lnTo>
                    <a:pt x="437535" y="462900"/>
                  </a:lnTo>
                  <a:lnTo>
                    <a:pt x="433928" y="460852"/>
                  </a:lnTo>
                  <a:lnTo>
                    <a:pt x="430038" y="458593"/>
                  </a:lnTo>
                  <a:lnTo>
                    <a:pt x="426007" y="456405"/>
                  </a:lnTo>
                  <a:lnTo>
                    <a:pt x="421763" y="454146"/>
                  </a:lnTo>
                  <a:lnTo>
                    <a:pt x="417519" y="451886"/>
                  </a:lnTo>
                  <a:lnTo>
                    <a:pt x="408678" y="447439"/>
                  </a:lnTo>
                  <a:lnTo>
                    <a:pt x="399695" y="443062"/>
                  </a:lnTo>
                  <a:lnTo>
                    <a:pt x="390925" y="438897"/>
                  </a:lnTo>
                  <a:lnTo>
                    <a:pt x="382579" y="435014"/>
                  </a:lnTo>
                  <a:lnTo>
                    <a:pt x="374799" y="431555"/>
                  </a:lnTo>
                  <a:lnTo>
                    <a:pt x="367868" y="428448"/>
                  </a:lnTo>
                  <a:lnTo>
                    <a:pt x="357683" y="423930"/>
                  </a:lnTo>
                  <a:lnTo>
                    <a:pt x="353863" y="422307"/>
                  </a:lnTo>
                  <a:lnTo>
                    <a:pt x="308738" y="589338"/>
                  </a:lnTo>
                  <a:lnTo>
                    <a:pt x="263738" y="422307"/>
                  </a:lnTo>
                  <a:close/>
                  <a:moveTo>
                    <a:pt x="299999" y="440097"/>
                  </a:moveTo>
                  <a:lnTo>
                    <a:pt x="290943" y="457511"/>
                  </a:lnTo>
                  <a:lnTo>
                    <a:pt x="297191" y="464095"/>
                  </a:lnTo>
                  <a:lnTo>
                    <a:pt x="291505" y="504091"/>
                  </a:lnTo>
                  <a:lnTo>
                    <a:pt x="308985" y="569571"/>
                  </a:lnTo>
                  <a:lnTo>
                    <a:pt x="326466" y="504091"/>
                  </a:lnTo>
                  <a:lnTo>
                    <a:pt x="320710" y="464095"/>
                  </a:lnTo>
                  <a:lnTo>
                    <a:pt x="327028" y="457511"/>
                  </a:lnTo>
                  <a:lnTo>
                    <a:pt x="317972" y="440097"/>
                  </a:lnTo>
                  <a:lnTo>
                    <a:pt x="299999" y="440097"/>
                  </a:lnTo>
                  <a:close/>
                </a:path>
              </a:pathLst>
            </a:custGeom>
            <a:grpFill/>
            <a:ln w="3175">
              <a:solidFill>
                <a:schemeClr val="bg1"/>
              </a:solidFill>
            </a:ln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52" name="椭圆 8"/>
          <p:cNvSpPr>
            <a:spLocks noChangeArrowheads="1"/>
          </p:cNvSpPr>
          <p:nvPr/>
        </p:nvSpPr>
        <p:spPr bwMode="auto">
          <a:xfrm>
            <a:off x="2246795" y="2575437"/>
            <a:ext cx="1655763" cy="1655762"/>
          </a:xfrm>
          <a:prstGeom prst="ellipse">
            <a:avLst/>
          </a:prstGeom>
          <a:solidFill>
            <a:srgbClr val="465F73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教</a:t>
            </a:r>
          </a:p>
        </p:txBody>
      </p:sp>
      <p:sp>
        <p:nvSpPr>
          <p:cNvPr id="53" name="椭圆 9"/>
          <p:cNvSpPr>
            <a:spLocks noChangeArrowheads="1"/>
          </p:cNvSpPr>
          <p:nvPr/>
        </p:nvSpPr>
        <p:spPr bwMode="auto">
          <a:xfrm>
            <a:off x="4275620" y="2575437"/>
            <a:ext cx="1655763" cy="1655762"/>
          </a:xfrm>
          <a:prstGeom prst="ellipse">
            <a:avLst/>
          </a:prstGeom>
          <a:solidFill>
            <a:srgbClr val="70858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学 </a:t>
            </a:r>
          </a:p>
        </p:txBody>
      </p:sp>
      <p:sp>
        <p:nvSpPr>
          <p:cNvPr id="54" name="椭圆 10"/>
          <p:cNvSpPr>
            <a:spLocks noChangeArrowheads="1"/>
          </p:cNvSpPr>
          <p:nvPr/>
        </p:nvSpPr>
        <p:spPr bwMode="auto">
          <a:xfrm>
            <a:off x="6302858" y="2575437"/>
            <a:ext cx="1655762" cy="1655762"/>
          </a:xfrm>
          <a:prstGeom prst="ellipse">
            <a:avLst/>
          </a:prstGeom>
          <a:solidFill>
            <a:srgbClr val="568491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设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椭圆 11"/>
          <p:cNvSpPr>
            <a:spLocks noChangeArrowheads="1"/>
          </p:cNvSpPr>
          <p:nvPr/>
        </p:nvSpPr>
        <p:spPr bwMode="auto">
          <a:xfrm>
            <a:off x="8331683" y="2575437"/>
            <a:ext cx="1655762" cy="1655762"/>
          </a:xfrm>
          <a:prstGeom prst="ellipse">
            <a:avLst/>
          </a:prstGeom>
          <a:solidFill>
            <a:srgbClr val="E1A698"/>
          </a:solidFill>
          <a:ln w="25400">
            <a:solidFill>
              <a:schemeClr val="bg1"/>
            </a:solidFill>
            <a:beve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chemeClr val="accent1"/>
              </a:buClr>
              <a:buSzPct val="130000"/>
              <a:buBlip>
                <a:blip r:embed="rId3"/>
              </a:buBlip>
              <a:defRPr sz="2000">
                <a:solidFill>
                  <a:srgbClr val="1486A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algn="just">
              <a:lnSpc>
                <a:spcPct val="130000"/>
              </a:lnSpc>
              <a:spcAft>
                <a:spcPts val="600"/>
              </a:spcAft>
              <a:buClr>
                <a:srgbClr val="8EB5E4"/>
              </a:buClr>
              <a:buFont typeface="幼圆" panose="02010509060101010101" pitchFamily="49" charset="-122"/>
              <a:buChar char=" "/>
              <a:defRPr sz="1600">
                <a:solidFill>
                  <a:srgbClr val="979797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defTabSz="1089025" eaLnBrk="0" fontAlgn="base" hangingPunct="0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lnSpc>
                <a:spcPts val="88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80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华康圆体W5(P)" panose="020F0500000000000000" pitchFamily="34" charset="-122"/>
                <a:ea typeface="华康圆体W5(P)" panose="020F0500000000000000" pitchFamily="34" charset="-122"/>
                <a:sym typeface="微软雅黑" panose="020B0503020204020204" pitchFamily="34" charset="-122"/>
              </a:rPr>
              <a:t>计</a:t>
            </a:r>
            <a:endParaRPr lang="en-US" sz="8000" b="1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华康圆体W5(P)" panose="020F0500000000000000" pitchFamily="34" charset="-122"/>
              <a:ea typeface="华康圆体W5(P)" panose="020F05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41445" y="1440574"/>
            <a:ext cx="5089938" cy="707886"/>
            <a:chOff x="841445" y="1440574"/>
            <a:chExt cx="5089938" cy="707886"/>
          </a:xfrm>
        </p:grpSpPr>
        <p:sp>
          <p:nvSpPr>
            <p:cNvPr id="56" name="文本框 13"/>
            <p:cNvSpPr>
              <a:spLocks noChangeArrowheads="1"/>
            </p:cNvSpPr>
            <p:nvPr/>
          </p:nvSpPr>
          <p:spPr bwMode="auto">
            <a:xfrm>
              <a:off x="841445" y="1557664"/>
              <a:ext cx="42496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  <a:sym typeface="Calibri" panose="020F0502020204030204" pitchFamily="34" charset="0"/>
                </a:rPr>
                <a:t>小标题</a:t>
              </a:r>
              <a:r>
                <a:rPr lang="en-US" altLang="zh-CN" sz="2800" dirty="0">
                  <a:solidFill>
                    <a:schemeClr val="tx2">
                      <a:lumMod val="75000"/>
                    </a:schemeClr>
                  </a:solidFill>
                  <a:latin typeface="华康黑体W7" panose="020B0709000000000000" pitchFamily="49" charset="-122"/>
                  <a:ea typeface="华康黑体W7" panose="020B0709000000000000" pitchFamily="49" charset="-122"/>
                  <a:sym typeface="Calibri" panose="020F0502020204030204" pitchFamily="34" charset="0"/>
                </a:rPr>
                <a:t>2</a:t>
              </a:r>
              <a:endParaRPr lang="zh-CN" altLang="en-US" sz="2800" dirty="0">
                <a:solidFill>
                  <a:schemeClr val="tx2">
                    <a:lumMod val="75000"/>
                  </a:schemeClr>
                </a:solidFill>
                <a:latin typeface="华康黑体W7" panose="020B0709000000000000" pitchFamily="49" charset="-122"/>
                <a:ea typeface="华康黑体W7" panose="020B0709000000000000" pitchFamily="49" charset="-122"/>
              </a:endParaRPr>
            </a:p>
          </p:txBody>
        </p:sp>
        <p:sp>
          <p:nvSpPr>
            <p:cNvPr id="57" name="TextBox 15"/>
            <p:cNvSpPr>
              <a:spLocks noChangeArrowheads="1"/>
            </p:cNvSpPr>
            <p:nvPr/>
          </p:nvSpPr>
          <p:spPr bwMode="auto">
            <a:xfrm>
              <a:off x="3074965" y="1639019"/>
              <a:ext cx="28564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Agency FB" panose="020B0503020202020204" pitchFamily="34" charset="0"/>
              </a:endParaRPr>
            </a:p>
          </p:txBody>
        </p:sp>
        <p:sp>
          <p:nvSpPr>
            <p:cNvPr id="59" name="TextBox 21"/>
            <p:cNvSpPr>
              <a:spLocks noChangeArrowheads="1"/>
            </p:cNvSpPr>
            <p:nvPr/>
          </p:nvSpPr>
          <p:spPr bwMode="auto">
            <a:xfrm>
              <a:off x="1058825" y="1440574"/>
              <a:ext cx="75212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chemeClr val="accent1"/>
                </a:buClr>
                <a:buSzPct val="130000"/>
                <a:buBlip>
                  <a:blip r:embed="rId3"/>
                </a:buBlip>
                <a:defRPr sz="2000">
                  <a:solidFill>
                    <a:srgbClr val="1486AF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8EB5E4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979797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defTabSz="1089025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l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4000" dirty="0">
                  <a:solidFill>
                    <a:schemeClr val="tx2">
                      <a:lumMod val="75000"/>
                    </a:schemeClr>
                  </a:solidFill>
                  <a:latin typeface="华康圆体W5(P)" panose="020F0500000000000000" pitchFamily="34" charset="-122"/>
                  <a:ea typeface="华康圆体W5(P)" panose="020F0500000000000000" pitchFamily="34" charset="-122"/>
                  <a:sym typeface="方正兰亭粗黑简体" pitchFamily="2" charset="-122"/>
                </a:rPr>
                <a:t>02</a:t>
              </a:r>
              <a:endParaRPr lang="zh-CN" altLang="en-US" sz="4000" dirty="0">
                <a:solidFill>
                  <a:schemeClr val="tx2">
                    <a:lumMod val="75000"/>
                  </a:schemeClr>
                </a:solidFill>
                <a:latin typeface="华康圆体W5(P)" panose="020F0500000000000000" pitchFamily="34" charset="-122"/>
                <a:ea typeface="华康圆体W5(P)" panose="020F0500000000000000" pitchFamily="34" charset="-122"/>
                <a:sym typeface="方正兰亭粗黑简体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1.3|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1.3|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1.3|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0|0.8|0.8|0.8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9|1.3|1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1.0|1.1"/>
</p:tagLst>
</file>

<file path=ppt/theme/theme1.xml><?xml version="1.0" encoding="utf-8"?>
<a:theme xmlns:a="http://schemas.openxmlformats.org/drawingml/2006/main" name="A000120140530A99PPBG">
  <a:themeElements>
    <a:clrScheme name="自定义 131">
      <a:dk1>
        <a:srgbClr val="5F5F5F"/>
      </a:dk1>
      <a:lt1>
        <a:sysClr val="window" lastClr="FFFFFF"/>
      </a:lt1>
      <a:dk2>
        <a:srgbClr val="4D4D4D"/>
      </a:dk2>
      <a:lt2>
        <a:srgbClr val="E5DEDB"/>
      </a:lt2>
      <a:accent1>
        <a:srgbClr val="1FB1E5"/>
      </a:accent1>
      <a:accent2>
        <a:srgbClr val="4283D2"/>
      </a:accent2>
      <a:accent3>
        <a:srgbClr val="5E65A6"/>
      </a:accent3>
      <a:accent4>
        <a:srgbClr val="97659F"/>
      </a:accent4>
      <a:accent5>
        <a:srgbClr val="77CB59"/>
      </a:accent5>
      <a:accent6>
        <a:srgbClr val="FFC000"/>
      </a:accent6>
      <a:hlink>
        <a:srgbClr val="D6522E"/>
      </a:hlink>
      <a:folHlink>
        <a:srgbClr val="AD5389"/>
      </a:folHlink>
    </a:clrScheme>
    <a:fontScheme name="自定义 15">
      <a:majorFont>
        <a:latin typeface="Arial Black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407</Words>
  <Application>Microsoft Office PowerPoint</Application>
  <PresentationFormat>自定义</PresentationFormat>
  <Paragraphs>210</Paragraphs>
  <Slides>21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华康黑体W5</vt:lpstr>
      <vt:lpstr>华康黑体W3(P)</vt:lpstr>
      <vt:lpstr>华康黑体W5(P)</vt:lpstr>
      <vt:lpstr>Arial</vt:lpstr>
      <vt:lpstr>宋体</vt:lpstr>
      <vt:lpstr>幼圆</vt:lpstr>
      <vt:lpstr>华康黑体W7</vt:lpstr>
      <vt:lpstr>Arial Black</vt:lpstr>
      <vt:lpstr>黑体</vt:lpstr>
      <vt:lpstr>华康圆体W5(P)</vt:lpstr>
      <vt:lpstr>思源黑体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稻壳儿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RIVER</dc:creator>
  <cp:lastModifiedBy>宏钉 李</cp:lastModifiedBy>
  <cp:revision>34</cp:revision>
  <dcterms:created xsi:type="dcterms:W3CDTF">2025-04-04T14:25:16Z</dcterms:created>
  <dcterms:modified xsi:type="dcterms:W3CDTF">2025-04-08T08:14:16Z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F473126649C547A19B9E5ADE1FFA45EB_11</vt:lpwstr>
  </property>
  <property fmtid="{D5CDD505-2E9C-101B-9397-08002B2CF9AE}" pid="3" name="KSOProductBuildVer">
    <vt:lpwstr>2052-12.1.0.20784</vt:lpwstr>
  </property>
</Properties>
</file>