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F7B7-ECB8-4AE9-AC8A-849A144F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4BF600-0C69-4618-8B5D-357D86EC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93420-6627-4DB1-B425-DA018192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6C38A-484A-4125-8702-A57D2C9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A60E-F829-4297-908A-10083A1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7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6AA8-EEC2-45C5-80B9-5DE4961A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2C24A-3CC2-410F-8995-9498D2EE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505E3-50F6-44C0-BD53-66DE6CCE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ED369-AE94-44DF-98EB-64CF22E1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B9D72-4684-4E07-9558-1BF64B52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8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4E10B9-0233-43C0-A55E-FF6780DF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9CB2D-DC3B-4BD1-8F73-238681D65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4D41B-23E4-4214-B2C6-14089960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67F70-0F57-4F36-86B1-70F232B0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D9070-291C-492E-A249-0B7CFC99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EC5F4-C9F5-4AE3-95AB-7B36C5D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5B263-3B6B-4513-91B7-6C5873F5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06EBF-1B54-473C-B8EF-FE3F2931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8F95E-2FD3-409A-ABF0-112C6DBB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4C408-65BD-4BD1-B078-135661DD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E1D-738B-477F-B2A5-2B236147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2F1F9-D028-41BB-8730-A104422C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F168A-16A6-46EC-9608-91A7E822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A0DE4-9122-4DA4-AE97-5A083220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CCAF5-013B-4224-A5D2-F76254FE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8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CCC97-4B0C-4636-B657-A1D7BC46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C87B1-CBDE-4435-B74C-2888C0647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EC7AB-F430-49C2-8F9B-9A9D5A0D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4CF76-F7F2-4E35-A06B-B71DC72C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C2817-4E22-42EF-B061-AFFC598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10B69-D486-4804-993E-978B656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4310-F619-4BCB-84F4-660BB25D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84245-ACC1-4709-8FB7-26D8A1C9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7BB2B-4D67-41AE-B6E4-5689C1FD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A2F15A-932D-40C5-8113-0A730DD4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69E7C4-722E-4187-8DD1-32594228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791A-7686-4D72-A8B3-2FCBD2C7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37E77-A8BB-4BAD-8373-9CE6684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E80BF-EFE6-48FE-848C-63809E1A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24D2-FACB-49CC-8924-6220AF25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0DEC0-A244-481B-867D-2A3B9EDB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6EA957-F442-46D9-A633-0861D46D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7B7D46-F938-4081-BBFA-7B378906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9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00685C-1700-4FE6-BACC-267FD5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D53BB5-78E6-4B8E-88B0-68EC0052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5AAA07-7A3B-4F41-960F-9B8C0CC6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58C0-DDF3-463D-9E0E-A2FDD26F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9E16D-B119-4434-96BE-24915855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D98BF-DD53-4735-AF9F-552DA181E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0D1B6-7A63-45DC-BD8F-18770594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26716-A825-4FF9-85B9-DA7B6A8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BC7E3-B880-4751-8C01-05A57F1B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5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8488B-7D08-421D-9359-47169EF4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17555D-6E71-48B4-96DA-1953D466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C2E72-854E-441F-93B2-4BFAB4B0D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F89AE-0C2E-4196-8E4A-5AD2B4C2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6007E-24C3-4E87-BFAD-8C31D1D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54A04-5897-44EE-8AA2-0090FC68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48A5E5-8FE9-4C12-A6E0-0AEEC584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80969-D62B-4105-8AEB-D56603A07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F747F-29DA-4465-8577-868E475E1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56C9-7A67-47AE-9BA7-352B4CA1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3988E-2F62-4DB7-A052-62FE20AA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44F89-869C-4D6D-A225-367DA6076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카드 결제 처리 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A5D14C-B526-437F-87CC-8EE75BF46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류성훈 과장</a:t>
            </a:r>
          </a:p>
        </p:txBody>
      </p:sp>
    </p:spTree>
    <p:extLst>
      <p:ext uri="{BB962C8B-B14F-4D97-AF65-F5344CB8AC3E}">
        <p14:creationId xmlns:p14="http://schemas.microsoft.com/office/powerpoint/2010/main" val="208199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DD77E5-205C-43A4-8B2F-C7BF39A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4081220"/>
            <a:ext cx="5830114" cy="18290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4-1-3.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=7,000 VAT = NULL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671693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4-1-3.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83211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768452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6,600 &lt; </a:t>
            </a:r>
            <a:r>
              <a:rPr lang="ko-KR" altLang="en-US" dirty="0"/>
              <a:t>취소금액 </a:t>
            </a:r>
            <a:r>
              <a:rPr lang="en-US" altLang="ko-KR" dirty="0"/>
              <a:t>7,000 </a:t>
            </a:r>
            <a:r>
              <a:rPr lang="ko-KR" altLang="en-US" dirty="0"/>
              <a:t>이므로 부분취소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440E9-CC67-4B9E-9F9F-2FBD69B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21351"/>
            <a:ext cx="765916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DD77E5-205C-43A4-8B2F-C7BF39A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4081220"/>
            <a:ext cx="5830114" cy="18290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4-1-4.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700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671693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4-1-4.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83211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894287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</a:t>
            </a:r>
            <a:r>
              <a:rPr lang="en-US" altLang="ko-KR" dirty="0"/>
              <a:t>VAT</a:t>
            </a:r>
            <a:r>
              <a:rPr lang="ko-KR" altLang="en-US" dirty="0"/>
              <a:t> </a:t>
            </a:r>
            <a:r>
              <a:rPr lang="en-US" altLang="ko-KR" dirty="0"/>
              <a:t>600 &lt; </a:t>
            </a:r>
            <a:r>
              <a:rPr lang="ko-KR" altLang="en-US" dirty="0"/>
              <a:t>취소</a:t>
            </a:r>
            <a:r>
              <a:rPr lang="en-US" altLang="ko-KR" dirty="0"/>
              <a:t>VAT</a:t>
            </a:r>
            <a:r>
              <a:rPr lang="ko-KR" altLang="en-US" dirty="0"/>
              <a:t> </a:t>
            </a:r>
            <a:r>
              <a:rPr lang="en-US" altLang="ko-KR" dirty="0"/>
              <a:t>700 </a:t>
            </a:r>
            <a:r>
              <a:rPr lang="ko-KR" altLang="en-US" dirty="0"/>
              <a:t>이므로 부분취소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D4F33-CF01-4F31-9276-7FFFDE2E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1314"/>
            <a:ext cx="813548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8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FEA36A-48A3-440F-B8DD-B62705FB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3659273"/>
            <a:ext cx="6392167" cy="177189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4-1-5.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600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4-1-5.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= 6,600 – 6,600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0 =   600 –   600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972C62-A16F-40E9-80B7-40B35E3F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3671"/>
            <a:ext cx="818311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3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FEA36A-48A3-440F-B8DD-B62705FB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3659273"/>
            <a:ext cx="6392167" cy="177189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600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= 6,600 – 6,600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0 =   600 –   600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972C62-A16F-40E9-80B7-40B35E3F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3671"/>
            <a:ext cx="818311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FEA36A-48A3-440F-B8DD-B62705FB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4305226"/>
            <a:ext cx="6392167" cy="177189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600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881418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041844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941550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&lt; </a:t>
            </a:r>
            <a:r>
              <a:rPr lang="ko-KR" altLang="en-US" dirty="0"/>
              <a:t>취소금액 </a:t>
            </a:r>
            <a:r>
              <a:rPr lang="en-US" altLang="ko-KR" dirty="0"/>
              <a:t>100 </a:t>
            </a:r>
            <a:r>
              <a:rPr lang="ko-KR" altLang="en-US" dirty="0"/>
              <a:t>이므로 부분취소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C4807-FCF9-406C-8A84-1E98821C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2396"/>
            <a:ext cx="828790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7A04008-49F5-4BCF-801A-521F71A4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88687"/>
            <a:ext cx="5763429" cy="175284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4-2-0. </a:t>
            </a: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=20,000 VAT = 909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4-2-0.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41266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24252A-7DFC-42E1-B5C2-CB8AC964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897415"/>
            <a:ext cx="903096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6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9218C2-2D70-45DE-8C6D-AEC4149D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27286"/>
            <a:ext cx="5372850" cy="180047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4-2-1.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4-2-1.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10,000 = 20,000 – 10,000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  909 =    909 –        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F7923B-933E-4526-9AC3-C3E5DD42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910155"/>
            <a:ext cx="773538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0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9218C2-2D70-45DE-8C6D-AEC4149D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4315184"/>
            <a:ext cx="5372850" cy="180047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4-2-2.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0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923363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4-2-2.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08378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952199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 금액 </a:t>
            </a:r>
            <a:r>
              <a:rPr lang="en-US" altLang="ko-KR" dirty="0"/>
              <a:t>10,000 == </a:t>
            </a:r>
            <a:r>
              <a:rPr lang="ko-KR" altLang="en-US" dirty="0"/>
              <a:t>취소 금액 </a:t>
            </a:r>
            <a:r>
              <a:rPr lang="en-US" altLang="ko-KR" dirty="0"/>
              <a:t>10,000 </a:t>
            </a:r>
            <a:r>
              <a:rPr lang="ko-KR" altLang="en-US" dirty="0"/>
              <a:t>이나</a:t>
            </a:r>
            <a:endParaRPr lang="en-US" altLang="ko-KR" dirty="0"/>
          </a:p>
          <a:p>
            <a:r>
              <a:rPr lang="ko-KR" altLang="en-US" dirty="0"/>
              <a:t>잔존 </a:t>
            </a:r>
            <a:r>
              <a:rPr lang="en-US" altLang="ko-KR" dirty="0"/>
              <a:t>VAT      909 !=  </a:t>
            </a:r>
            <a:r>
              <a:rPr lang="ko-KR" altLang="en-US" dirty="0"/>
              <a:t>취소</a:t>
            </a:r>
            <a:r>
              <a:rPr lang="en-US" altLang="ko-KR" dirty="0"/>
              <a:t> VAT</a:t>
            </a:r>
            <a:r>
              <a:rPr lang="ko-KR" altLang="en-US" dirty="0"/>
              <a:t>        </a:t>
            </a:r>
            <a:r>
              <a:rPr lang="en-US" altLang="ko-KR" dirty="0"/>
              <a:t>0  </a:t>
            </a:r>
            <a:r>
              <a:rPr lang="ko-KR" altLang="en-US" dirty="0"/>
              <a:t>이므로 취소 실패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6D5AD-F768-49DC-8948-3DEE43774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9800"/>
            <a:ext cx="781159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E66EF03-A86B-4692-AF11-BA2216BA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3705465"/>
            <a:ext cx="5296639" cy="173379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4-2-3.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909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4-2-3.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= 10,000 – 10,000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0 =     909 –     909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AFA154-74EA-4821-88BC-0078D1B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39314"/>
            <a:ext cx="762106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A376090-4C72-441C-A0A6-50C8B221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04797"/>
            <a:ext cx="4858428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4-3-0. </a:t>
            </a: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=20,000 VAT = NULL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4-3-0.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04800" y="432877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0AFD4D-4DF4-4A7F-93A2-73737337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3694"/>
            <a:ext cx="9002381" cy="1733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C8835E-5AD4-4D50-95B3-D0750D07DE48}"/>
              </a:ext>
            </a:extLst>
          </p:cNvPr>
          <p:cNvSpPr txBox="1"/>
          <p:nvPr/>
        </p:nvSpPr>
        <p:spPr>
          <a:xfrm>
            <a:off x="144650" y="5540234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VAT  1,818 = 20,000 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1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1. </a:t>
            </a:r>
            <a:r>
              <a:rPr lang="ko-KR" altLang="en-US" dirty="0"/>
              <a:t>결제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POST 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499256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요청 전문 및 응답 전문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797528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1-2. </a:t>
            </a:r>
            <a:r>
              <a:rPr lang="ko-KR" altLang="en-US" dirty="0"/>
              <a:t>응답 전문 </a:t>
            </a:r>
            <a:r>
              <a:rPr lang="en-US" altLang="ko-KR" dirty="0"/>
              <a:t>parsing </a:t>
            </a:r>
            <a:r>
              <a:rPr lang="ko-KR" altLang="en-US" dirty="0"/>
              <a:t>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A6144-A4AD-413F-A772-7D2D9F48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868588"/>
            <a:ext cx="8992855" cy="2438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CC184-484D-4D6B-AC69-67621087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4236567"/>
            <a:ext cx="896427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49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CDF221-2581-473A-9541-3C8FC176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3688687"/>
            <a:ext cx="5344271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4-3-1.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1,000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4-3-1.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10,000 = 20,000 – 10,000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  818 =  1,818 –   1,000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7ECB8-16CE-4CEB-A92D-2338BCF1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7204"/>
            <a:ext cx="748769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9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CDF221-2581-473A-9541-3C8FC176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4401752"/>
            <a:ext cx="5344271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4-3-2.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909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948530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4-3-2.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108956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78297" y="2781639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 금액 </a:t>
            </a:r>
            <a:r>
              <a:rPr lang="en-US" altLang="ko-KR" dirty="0"/>
              <a:t>10,000 == </a:t>
            </a:r>
            <a:r>
              <a:rPr lang="ko-KR" altLang="en-US" dirty="0"/>
              <a:t>취소 금액 </a:t>
            </a:r>
            <a:r>
              <a:rPr lang="en-US" altLang="ko-KR" dirty="0"/>
              <a:t>10,000 </a:t>
            </a:r>
            <a:r>
              <a:rPr lang="ko-KR" altLang="en-US" dirty="0"/>
              <a:t>이나</a:t>
            </a:r>
            <a:endParaRPr lang="en-US" altLang="ko-KR" dirty="0"/>
          </a:p>
          <a:p>
            <a:r>
              <a:rPr lang="ko-KR" altLang="en-US" dirty="0"/>
              <a:t>잔존 </a:t>
            </a:r>
            <a:r>
              <a:rPr lang="en-US" altLang="ko-KR" dirty="0"/>
              <a:t>VAT      818 !=  </a:t>
            </a:r>
            <a:r>
              <a:rPr lang="ko-KR" altLang="en-US" dirty="0"/>
              <a:t>취소</a:t>
            </a:r>
            <a:r>
              <a:rPr lang="en-US" altLang="ko-KR" dirty="0"/>
              <a:t> VAT</a:t>
            </a:r>
            <a:r>
              <a:rPr lang="ko-KR" altLang="en-US" dirty="0"/>
              <a:t> </a:t>
            </a:r>
            <a:r>
              <a:rPr lang="en-US" altLang="ko-KR" dirty="0"/>
              <a:t>909  </a:t>
            </a:r>
            <a:r>
              <a:rPr lang="ko-KR" altLang="en-US" dirty="0"/>
              <a:t>이므로 취소 실패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D7AD3-AFE9-43FB-96E5-FBB2F962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1" y="967921"/>
            <a:ext cx="768774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CDF221-2581-473A-9541-3C8FC176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4401752"/>
            <a:ext cx="5344271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4-3-3.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909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948530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4-3-3. </a:t>
            </a:r>
            <a:r>
              <a:rPr lang="en-US" altLang="ko-KR" dirty="0"/>
              <a:t>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108956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78297" y="2781639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 금액 </a:t>
            </a:r>
            <a:r>
              <a:rPr lang="en-US" altLang="ko-KR" dirty="0"/>
              <a:t>10,000 == </a:t>
            </a:r>
            <a:r>
              <a:rPr lang="ko-KR" altLang="en-US" dirty="0"/>
              <a:t>취소 금액 </a:t>
            </a:r>
            <a:r>
              <a:rPr lang="en-US" altLang="ko-KR" dirty="0"/>
              <a:t>10,000 </a:t>
            </a:r>
            <a:r>
              <a:rPr lang="ko-KR" altLang="en-US" dirty="0"/>
              <a:t>이나</a:t>
            </a:r>
            <a:endParaRPr lang="en-US" altLang="ko-KR" dirty="0"/>
          </a:p>
          <a:p>
            <a:r>
              <a:rPr lang="ko-KR" altLang="en-US" dirty="0"/>
              <a:t>잔존 </a:t>
            </a:r>
            <a:r>
              <a:rPr lang="en-US" altLang="ko-KR" dirty="0"/>
              <a:t>VAT      818 !=  </a:t>
            </a:r>
            <a:r>
              <a:rPr lang="ko-KR" altLang="en-US" dirty="0"/>
              <a:t>취소</a:t>
            </a:r>
            <a:r>
              <a:rPr lang="en-US" altLang="ko-KR" dirty="0"/>
              <a:t> VAT</a:t>
            </a:r>
            <a:r>
              <a:rPr lang="ko-KR" altLang="en-US" dirty="0"/>
              <a:t> </a:t>
            </a:r>
            <a:r>
              <a:rPr lang="en-US" altLang="ko-KR" dirty="0"/>
              <a:t>909  </a:t>
            </a:r>
            <a:r>
              <a:rPr lang="ko-KR" altLang="en-US" dirty="0"/>
              <a:t>이므로 취소 실패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D7AD3-AFE9-43FB-96E5-FBB2F962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1" y="967921"/>
            <a:ext cx="768774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1. </a:t>
            </a:r>
            <a:r>
              <a:rPr lang="ko-KR" altLang="en-US" dirty="0"/>
              <a:t>결제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POST 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499256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1-3. TB_PAYINFO_STRING</a:t>
            </a:r>
            <a:r>
              <a:rPr lang="ko-KR" altLang="en-US" dirty="0"/>
              <a:t> 스트링 문자열 저장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2648235"/>
            <a:ext cx="656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1-4. TB_PAYINFO</a:t>
            </a:r>
            <a:r>
              <a:rPr lang="ko-KR" altLang="en-US" dirty="0"/>
              <a:t> 결제</a:t>
            </a:r>
            <a:r>
              <a:rPr lang="en-US" altLang="ko-KR" dirty="0"/>
              <a:t>/</a:t>
            </a:r>
            <a:r>
              <a:rPr lang="ko-KR" altLang="en-US" dirty="0"/>
              <a:t>취소 정보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1A3B70-1692-4A1E-926D-D730075D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914621"/>
            <a:ext cx="8992855" cy="119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D57F5F-77A3-48FA-9471-0B01AB5C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3107384"/>
            <a:ext cx="374384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2. </a:t>
            </a:r>
            <a:r>
              <a:rPr lang="ko-KR" altLang="en-US" dirty="0"/>
              <a:t>전체취소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DELETE 01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요청 전문 및 응답 전문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772361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2-2. </a:t>
            </a:r>
            <a:r>
              <a:rPr lang="ko-KR" altLang="en-US" dirty="0"/>
              <a:t>응답 전문 </a:t>
            </a:r>
            <a:r>
              <a:rPr lang="en-US" altLang="ko-KR" dirty="0"/>
              <a:t>parsing </a:t>
            </a:r>
            <a:r>
              <a:rPr lang="ko-KR" altLang="en-US" dirty="0"/>
              <a:t>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1EBAE0-5762-45D2-A8FA-4E792B9E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1021063"/>
            <a:ext cx="8964276" cy="1886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F5DC02-D46A-4E88-9448-CF2C75F3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4141693"/>
            <a:ext cx="760201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67DBF7E-BCED-48C5-95F7-B6E09D6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6" y="2564561"/>
            <a:ext cx="2686425" cy="322942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2. </a:t>
            </a:r>
            <a:r>
              <a:rPr lang="ko-KR" altLang="en-US" dirty="0"/>
              <a:t>전체취소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DELETE 01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499256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2-3. TB_PAYINFO_STRING</a:t>
            </a:r>
            <a:r>
              <a:rPr lang="ko-KR" altLang="en-US" dirty="0"/>
              <a:t> 스트링 문자열 저장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2195229"/>
            <a:ext cx="656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2-4. TB_PAYINFO</a:t>
            </a:r>
            <a:r>
              <a:rPr lang="ko-KR" altLang="en-US" dirty="0"/>
              <a:t> 결제</a:t>
            </a:r>
            <a:r>
              <a:rPr lang="en-US" altLang="ko-KR" dirty="0"/>
              <a:t>/</a:t>
            </a:r>
            <a:r>
              <a:rPr lang="ko-KR" altLang="en-US" dirty="0"/>
              <a:t>취소 정보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ED28B6-E68D-455D-9978-8A1A41362467}"/>
              </a:ext>
            </a:extLst>
          </p:cNvPr>
          <p:cNvSpPr/>
          <p:nvPr/>
        </p:nvSpPr>
        <p:spPr>
          <a:xfrm>
            <a:off x="78297" y="2737519"/>
            <a:ext cx="3646415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7C49B3-095A-4E49-90C0-269B687A2D71}"/>
              </a:ext>
            </a:extLst>
          </p:cNvPr>
          <p:cNvSpPr/>
          <p:nvPr/>
        </p:nvSpPr>
        <p:spPr>
          <a:xfrm>
            <a:off x="4822273" y="2737519"/>
            <a:ext cx="3877110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>
                <a:solidFill>
                  <a:schemeClr val="tx1"/>
                </a:solidFill>
              </a:rPr>
              <a:t>PAYMENT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PAY_AMT, VAT </a:t>
            </a:r>
            <a:r>
              <a:rPr lang="ko-KR" altLang="en-US">
                <a:solidFill>
                  <a:schemeClr val="tx1"/>
                </a:solidFill>
              </a:rPr>
              <a:t>모두 </a:t>
            </a:r>
            <a:r>
              <a:rPr lang="en-US" altLang="ko-KR">
                <a:solidFill>
                  <a:schemeClr val="tx1"/>
                </a:solidFill>
              </a:rPr>
              <a:t>0 </a:t>
            </a:r>
            <a:r>
              <a:rPr lang="ko-KR" altLang="en-US">
                <a:solidFill>
                  <a:schemeClr val="tx1"/>
                </a:solidFill>
              </a:rPr>
              <a:t>으로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651E10-EFCD-4BA2-B5A7-BCA0E089CDE6}"/>
              </a:ext>
            </a:extLst>
          </p:cNvPr>
          <p:cNvSpPr/>
          <p:nvPr/>
        </p:nvSpPr>
        <p:spPr>
          <a:xfrm>
            <a:off x="78296" y="4271632"/>
            <a:ext cx="3646415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50612E-7E63-413C-880C-C76BE74F8A26}"/>
              </a:ext>
            </a:extLst>
          </p:cNvPr>
          <p:cNvSpPr/>
          <p:nvPr/>
        </p:nvSpPr>
        <p:spPr>
          <a:xfrm>
            <a:off x="4820873" y="4270795"/>
            <a:ext cx="3877110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2. CALCEL</a:t>
            </a:r>
          </a:p>
          <a:p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취소금액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취소 </a:t>
            </a:r>
            <a:r>
              <a:rPr lang="en-US" altLang="ko-KR">
                <a:solidFill>
                  <a:schemeClr val="tx1"/>
                </a:solidFill>
              </a:rPr>
              <a:t>VAT </a:t>
            </a:r>
            <a:r>
              <a:rPr lang="ko-KR" altLang="en-US">
                <a:solidFill>
                  <a:schemeClr val="tx1"/>
                </a:solidFill>
              </a:rPr>
              <a:t>금액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2ED2CE-9668-4DF6-9E38-43A3837D13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724712" y="3469783"/>
            <a:ext cx="10975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3FC714-678E-496A-8945-41D05C774A4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724711" y="5003059"/>
            <a:ext cx="1096162" cy="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37CDB09-2E57-4AE4-8B49-0E0D28AB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6" y="885752"/>
            <a:ext cx="886901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3. </a:t>
            </a:r>
            <a:r>
              <a:rPr lang="ko-KR" altLang="en-US" dirty="0"/>
              <a:t>조회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GET 02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요청 전문 및 응답 전문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3-2. </a:t>
            </a:r>
            <a:r>
              <a:rPr lang="ko-KR" altLang="en-US" dirty="0"/>
              <a:t>응답 전문 </a:t>
            </a:r>
            <a:r>
              <a:rPr lang="en-US" altLang="ko-KR" dirty="0"/>
              <a:t>parsing </a:t>
            </a:r>
            <a:r>
              <a:rPr lang="ko-KR" altLang="en-US" dirty="0"/>
              <a:t>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D7F2C0-9F85-41FF-85F6-19AFA49E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983905"/>
            <a:ext cx="9021434" cy="1181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E7CF50-E9BA-4EF6-A1D9-FC1C3DF0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3604797"/>
            <a:ext cx="4258269" cy="190526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78297" y="4027553"/>
            <a:ext cx="3646415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675022-F45E-4F8D-8557-2AE89D0B0877}"/>
              </a:ext>
            </a:extLst>
          </p:cNvPr>
          <p:cNvSpPr/>
          <p:nvPr/>
        </p:nvSpPr>
        <p:spPr>
          <a:xfrm>
            <a:off x="4820874" y="4026716"/>
            <a:ext cx="3877110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카드번호 </a:t>
            </a:r>
            <a:r>
              <a:rPr lang="ko-KR" altLang="en-US" dirty="0" err="1">
                <a:solidFill>
                  <a:schemeClr val="tx1"/>
                </a:solidFill>
              </a:rPr>
              <a:t>마스킹</a:t>
            </a:r>
            <a:r>
              <a:rPr lang="ko-KR" altLang="en-US" dirty="0">
                <a:solidFill>
                  <a:schemeClr val="tx1"/>
                </a:solidFill>
              </a:rPr>
              <a:t> 처리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F6DEE8-EEFE-4580-8657-13B5F5EEA6D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24712" y="4181912"/>
            <a:ext cx="10961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4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39AED09-DB0A-4025-AFBB-D284AEC4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61051"/>
            <a:ext cx="5620534" cy="18862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4-1-0. </a:t>
            </a: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=11,000 VAT = 1,000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4-1-0.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41266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3AEFD-38A4-457D-9F34-33356D1C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28860"/>
            <a:ext cx="898332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35E8C9-83D9-4339-96AF-E2993F77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52662"/>
            <a:ext cx="6106377" cy="175284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4-1-1.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=1,100 VAT = 100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4-1-1.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B97788-45F2-4600-ABF7-4BCA2090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8434"/>
            <a:ext cx="7840169" cy="1743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9,900 = 11,000 – 1,100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900 =   1,000 -  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78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DD77E5-205C-43A4-8B2F-C7BF39A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44992"/>
            <a:ext cx="5830114" cy="18290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4-1-2.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=3,300 VAT = NULL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4-1-2.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6,600 = 9,900 – 3,300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600 =   900 – 3,300/11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064075-357C-44C6-B1BD-F8BD9906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79" y="916237"/>
            <a:ext cx="775443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0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700</Words>
  <Application>Microsoft Office PowerPoint</Application>
  <PresentationFormat>와이드스크린</PresentationFormat>
  <Paragraphs>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카드 결제 처리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카드 결제 처리 결과</dc:title>
  <dc:creator>FOR</dc:creator>
  <cp:lastModifiedBy>FOR</cp:lastModifiedBy>
  <cp:revision>108</cp:revision>
  <dcterms:created xsi:type="dcterms:W3CDTF">2021-01-04T02:26:18Z</dcterms:created>
  <dcterms:modified xsi:type="dcterms:W3CDTF">2021-01-04T08:29:01Z</dcterms:modified>
</cp:coreProperties>
</file>