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634D-2474-8C70-898F-28D23C2E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D91C-6DE2-1159-3458-C1DBEB0F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BC70-644D-AD09-05D1-A417A037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CBE-3F9C-D797-93A9-1384B078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4477-5E79-E8E2-2118-C191AA57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75CC-9D41-5365-038E-FA53D738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DB36E-EDF4-D95E-A322-B0DDEA0F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1A3E-790E-B14F-E715-14F4CD13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0033-4060-1027-60C6-40FA4F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33DA-40B2-7807-243C-93D5A210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5C7AB-6F8F-D092-5772-465D62BAF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E56F0-7DC7-6BE9-A7EE-9C2F8DC9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A318-C583-8F83-C60E-3F6903B3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274B-D8BE-8BED-2965-0C15175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1071-6FA0-E364-E96E-3178B5A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C331-4263-E0AD-6572-93CC1E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75BA-8843-8207-28A2-7558ECF6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2F48-1ADC-2211-D8C1-22DE26C9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C45D-108D-54DA-ED9E-47AFF02E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9F4-330B-B90F-6D30-A8FFA317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634-0781-1844-35FA-F636B15F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C546-F37A-6CA7-6C86-6D72F930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B050-CB12-6163-EF92-F7924D8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FB82-FC43-1045-AF15-D67D2BA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0DE6-DE20-4A3B-D8AF-E3F51F63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8AE-D060-9414-6457-AC3CEE0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59F4-0E8C-D382-0E22-72EC7F4E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68168-7A5B-39C7-229E-0A74158EF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E2E2-6A29-4D93-9032-3FA38841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8F90-BD9A-EDEF-3F64-A4F7526C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0B1E-002F-2E53-AC5B-077EE2C5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2758-1420-31D6-2594-B0535DC2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439F4-3AD7-A1A5-D08B-CB1AFB8A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4B91-8C34-F060-FBDE-59E80305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411DD-C003-56D7-3BEC-7923B5EE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978EF-64A4-A43F-8AAE-CA1E4DE25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2737-D1A4-5734-A231-06C04452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9AA8-232E-BC96-C12B-A81F8ECA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EA538-58AC-0355-3B05-950311C2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ECB6-2389-55BC-497D-1370635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1706C-C63C-71F3-DD82-0722229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D047C-AFC4-D501-3232-F26E3D71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D0299-145D-D7A9-BFEA-18D4058F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2A1DA-03D7-2FC5-D6FF-329670FD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A941-26AF-D2CB-9401-CE192AE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AC6A3-222A-EFEE-8689-539087B1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4358-C7D0-9088-470F-FF685039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09FB-7A31-4EA4-4060-C86B2C6B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036A-CD92-8168-29B7-E1B7808E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5CCAE-D247-2EF5-2783-A9B7CC7B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540B-71DB-7AFF-E320-E0325F65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AC4D-6FF3-D0C7-6F2A-B28B7EBB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AD84-DE27-46C1-A9E8-997435EF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74E9-52EB-08F2-81C6-8B50EA62A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23617-400B-E304-62AC-D2D753D5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E0296-132D-93CF-7711-5BF7E5C8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03C6-ABA5-16B6-E0BC-88D64A3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E667-04EE-A63C-8A8A-1B56BBB6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5BCE5-4169-764F-BDB0-7C25A8E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78E1-0592-A404-1A99-523002BC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2BD6-5688-BE9F-B3BB-B9E96D7EE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D9C-99D4-44C1-BE02-E2145559026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CED8-07C5-01C2-776B-EF0EC4C8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E04A-683E-1FFC-841B-15F7528C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D548-8A9C-4F06-A6B6-F323E410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8681AF-5AB0-FBF8-B4CB-C461E29E78AA}"/>
              </a:ext>
            </a:extLst>
          </p:cNvPr>
          <p:cNvSpPr/>
          <p:nvPr/>
        </p:nvSpPr>
        <p:spPr>
          <a:xfrm>
            <a:off x="3183593" y="2367184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C2E2B-940A-CC1F-08CC-650611A605B0}"/>
              </a:ext>
            </a:extLst>
          </p:cNvPr>
          <p:cNvSpPr/>
          <p:nvPr/>
        </p:nvSpPr>
        <p:spPr>
          <a:xfrm>
            <a:off x="4867925" y="905469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E932D-3468-3C94-0C97-81883A1609C9}"/>
              </a:ext>
            </a:extLst>
          </p:cNvPr>
          <p:cNvSpPr/>
          <p:nvPr/>
        </p:nvSpPr>
        <p:spPr>
          <a:xfrm>
            <a:off x="5947544" y="2367184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0A93A-B34F-767C-51E6-E050527C8F84}"/>
              </a:ext>
            </a:extLst>
          </p:cNvPr>
          <p:cNvSpPr/>
          <p:nvPr/>
        </p:nvSpPr>
        <p:spPr>
          <a:xfrm>
            <a:off x="4867925" y="3828899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Champion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FAF00-1075-9487-6E28-0FDBF254891A}"/>
              </a:ext>
            </a:extLst>
          </p:cNvPr>
          <p:cNvSpPr/>
          <p:nvPr/>
        </p:nvSpPr>
        <p:spPr>
          <a:xfrm>
            <a:off x="7088099" y="3828899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Lead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06C6E-384E-D4A6-35D7-88FFE5022174}"/>
              </a:ext>
            </a:extLst>
          </p:cNvPr>
          <p:cNvSpPr/>
          <p:nvPr/>
        </p:nvSpPr>
        <p:spPr>
          <a:xfrm>
            <a:off x="8155331" y="5274712"/>
            <a:ext cx="1339337" cy="75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Member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3801A16-691B-1C1C-97C4-A833374C6B69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947319" y="4397031"/>
            <a:ext cx="688131" cy="106723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784181-564E-49D8-9F24-3BD3E3F5FCF2}"/>
              </a:ext>
            </a:extLst>
          </p:cNvPr>
          <p:cNvSpPr txBox="1"/>
          <p:nvPr/>
        </p:nvSpPr>
        <p:spPr>
          <a:xfrm rot="973627">
            <a:off x="7983363" y="4704531"/>
            <a:ext cx="1160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Accountable To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1560106-86D5-A0E2-A721-7D439AB94DE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6835475" y="2906605"/>
            <a:ext cx="704033" cy="114055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902A81-066B-7F90-E615-D5944855F5E1}"/>
              </a:ext>
            </a:extLst>
          </p:cNvPr>
          <p:cNvSpPr txBox="1"/>
          <p:nvPr/>
        </p:nvSpPr>
        <p:spPr>
          <a:xfrm rot="973627">
            <a:off x="6930203" y="3262835"/>
            <a:ext cx="1160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Accountable To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E7598E5-6E80-77B6-055D-21968803D20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725388" y="1475358"/>
            <a:ext cx="704033" cy="10796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82F256-47D3-0497-97D3-28E8F3004D93}"/>
              </a:ext>
            </a:extLst>
          </p:cNvPr>
          <p:cNvSpPr txBox="1"/>
          <p:nvPr/>
        </p:nvSpPr>
        <p:spPr>
          <a:xfrm rot="973627">
            <a:off x="5816400" y="1820169"/>
            <a:ext cx="1160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Accountable To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71926-65AD-849D-6C60-9B8F2FBDA84D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3853262" y="1663151"/>
            <a:ext cx="1684332" cy="704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10AB2A-624F-D448-0857-7F8A25034BC0}"/>
              </a:ext>
            </a:extLst>
          </p:cNvPr>
          <p:cNvSpPr txBox="1"/>
          <p:nvPr/>
        </p:nvSpPr>
        <p:spPr>
          <a:xfrm rot="20228513">
            <a:off x="4052726" y="1849841"/>
            <a:ext cx="68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194435-54EA-CECB-485E-432012212A1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37594" y="3124866"/>
            <a:ext cx="1079619" cy="704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FFCB29-8F95-CECA-4984-48AFE0A8C4D8}"/>
              </a:ext>
            </a:extLst>
          </p:cNvPr>
          <p:cNvSpPr txBox="1"/>
          <p:nvPr/>
        </p:nvSpPr>
        <p:spPr>
          <a:xfrm rot="19512614">
            <a:off x="5566978" y="3272195"/>
            <a:ext cx="68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A61CDD6-15E3-F0A3-A317-797F65BBA1C1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>
            <a:off x="3183593" y="1284311"/>
            <a:ext cx="1684332" cy="1461715"/>
          </a:xfrm>
          <a:prstGeom prst="curvedConnector3">
            <a:avLst>
              <a:gd name="adj1" fmla="val -1357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7E2EE9-C362-43BF-982C-EA6559AC11F4}"/>
              </a:ext>
            </a:extLst>
          </p:cNvPr>
          <p:cNvSpPr txBox="1"/>
          <p:nvPr/>
        </p:nvSpPr>
        <p:spPr>
          <a:xfrm rot="19937901">
            <a:off x="2485359" y="1248345"/>
            <a:ext cx="118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Improves competency for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B26E19D-74FB-D542-D99E-F245FA00576C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4867924" y="2746026"/>
            <a:ext cx="1079619" cy="1461715"/>
          </a:xfrm>
          <a:prstGeom prst="curvedConnector3">
            <a:avLst>
              <a:gd name="adj1" fmla="val -211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FC4A04-6065-DB7D-44F6-68F73F2E526F}"/>
              </a:ext>
            </a:extLst>
          </p:cNvPr>
          <p:cNvSpPr txBox="1"/>
          <p:nvPr/>
        </p:nvSpPr>
        <p:spPr>
          <a:xfrm rot="20360028">
            <a:off x="4576361" y="2434879"/>
            <a:ext cx="118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Improves competency for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FF1ACEE-85A5-9D2F-770C-0958FA656A8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3819156" y="3158971"/>
            <a:ext cx="1082874" cy="101466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3DA22B-61DB-2FF5-1522-D31D16985E4B}"/>
              </a:ext>
            </a:extLst>
          </p:cNvPr>
          <p:cNvSpPr txBox="1"/>
          <p:nvPr/>
        </p:nvSpPr>
        <p:spPr>
          <a:xfrm>
            <a:off x="3681143" y="3876605"/>
            <a:ext cx="107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Holds accountable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5498725-9B5F-8540-801F-E8767E42E688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6123425" y="3621908"/>
            <a:ext cx="378841" cy="1550505"/>
          </a:xfrm>
          <a:prstGeom prst="curvedConnector4">
            <a:avLst>
              <a:gd name="adj1" fmla="val -60342"/>
              <a:gd name="adj2" fmla="val 715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3003B8-7A18-B1DD-6F83-951917760205}"/>
              </a:ext>
            </a:extLst>
          </p:cNvPr>
          <p:cNvSpPr txBox="1"/>
          <p:nvPr/>
        </p:nvSpPr>
        <p:spPr>
          <a:xfrm>
            <a:off x="5407733" y="4802270"/>
            <a:ext cx="133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Holds accountable</a:t>
            </a:r>
          </a:p>
        </p:txBody>
      </p:sp>
    </p:spTree>
    <p:extLst>
      <p:ext uri="{BB962C8B-B14F-4D97-AF65-F5344CB8AC3E}">
        <p14:creationId xmlns:p14="http://schemas.microsoft.com/office/powerpoint/2010/main" val="405142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Rutledge</dc:creator>
  <cp:lastModifiedBy>Russell Rutledge</cp:lastModifiedBy>
  <cp:revision>2</cp:revision>
  <dcterms:created xsi:type="dcterms:W3CDTF">2022-10-31T19:14:01Z</dcterms:created>
  <dcterms:modified xsi:type="dcterms:W3CDTF">2022-10-31T19:29:24Z</dcterms:modified>
</cp:coreProperties>
</file>