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DE96D-37A0-41CB-A827-8C53239CCA10}" v="5" dt="2020-08-24T02:01:50.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100" d="100"/>
          <a:sy n="100" d="100"/>
        </p:scale>
        <p:origin x="156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楠 弘一" userId="S::takakusu@s.asojuku.ac.jp::bd6e27e1-f395-48a9-a653-999f8cbb0154" providerId="AD" clId="Web-{4C0DE96D-37A0-41CB-A827-8C53239CCA10}"/>
    <pc:docChg chg="modSld">
      <pc:chgData name="高楠 弘一" userId="S::takakusu@s.asojuku.ac.jp::bd6e27e1-f395-48a9-a653-999f8cbb0154" providerId="AD" clId="Web-{4C0DE96D-37A0-41CB-A827-8C53239CCA10}" dt="2020-08-24T02:01:47.810" v="3" actId="20577"/>
      <pc:docMkLst>
        <pc:docMk/>
      </pc:docMkLst>
      <pc:sldChg chg="modSp">
        <pc:chgData name="高楠 弘一" userId="S::takakusu@s.asojuku.ac.jp::bd6e27e1-f395-48a9-a653-999f8cbb0154" providerId="AD" clId="Web-{4C0DE96D-37A0-41CB-A827-8C53239CCA10}" dt="2020-08-24T02:01:47.810" v="3" actId="20577"/>
        <pc:sldMkLst>
          <pc:docMk/>
          <pc:sldMk cId="2741302752" sldId="256"/>
        </pc:sldMkLst>
        <pc:spChg chg="mod">
          <ac:chgData name="高楠 弘一" userId="S::takakusu@s.asojuku.ac.jp::bd6e27e1-f395-48a9-a653-999f8cbb0154" providerId="AD" clId="Web-{4C0DE96D-37A0-41CB-A827-8C53239CCA10}" dt="2020-08-24T02:01:47.810" v="3" actId="20577"/>
          <ac:spMkLst>
            <pc:docMk/>
            <pc:sldMk cId="274130275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84372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243112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109513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60749"/>
            <a:ext cx="6858000" cy="483251"/>
          </a:xfrm>
          <a:prstGeom prst="rect">
            <a:avLst/>
          </a:prstGeom>
        </p:spPr>
      </p:pic>
      <p:sp>
        <p:nvSpPr>
          <p:cNvPr id="6" name="正方形/長方形 5"/>
          <p:cNvSpPr/>
          <p:nvPr userDrawn="1"/>
        </p:nvSpPr>
        <p:spPr>
          <a:xfrm>
            <a:off x="469233" y="4508628"/>
            <a:ext cx="5895473" cy="917619"/>
          </a:xfrm>
          <a:prstGeom prst="rect">
            <a:avLst/>
          </a:prstGeom>
          <a:solidFill>
            <a:schemeClr val="bg1"/>
          </a:solidFill>
          <a:ln>
            <a:solidFill>
              <a:schemeClr val="accent1">
                <a:lumMod val="50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469233" y="5537483"/>
            <a:ext cx="5895473" cy="1753656"/>
          </a:xfrm>
          <a:prstGeom prst="rect">
            <a:avLst/>
          </a:prstGeom>
          <a:solidFill>
            <a:schemeClr val="bg1"/>
          </a:solidFill>
          <a:ln>
            <a:solidFill>
              <a:schemeClr val="accent1">
                <a:lumMod val="50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469233" y="7421395"/>
            <a:ext cx="5895473" cy="1046748"/>
          </a:xfrm>
          <a:prstGeom prst="rect">
            <a:avLst/>
          </a:prstGeom>
          <a:solidFill>
            <a:schemeClr val="bg1"/>
          </a:solidFill>
          <a:ln>
            <a:solidFill>
              <a:schemeClr val="accent1">
                <a:lumMod val="50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36955" y="341049"/>
            <a:ext cx="5245768" cy="461665"/>
          </a:xfrm>
          <a:prstGeom prst="rect">
            <a:avLst/>
          </a:prstGeom>
          <a:noFill/>
        </p:spPr>
        <p:txBody>
          <a:bodyPr wrap="square" rtlCol="0">
            <a:spAutoFit/>
          </a:bodyPr>
          <a:lstStyle/>
          <a:p>
            <a:r>
              <a:rPr kumimoji="1" lang="en-US" altLang="ja-JP" sz="2400" dirty="0"/>
              <a:t>ASO GAMESHOW ENTRY SEAT</a:t>
            </a:r>
            <a:endParaRPr kumimoji="1" lang="ja-JP" altLang="en-US" sz="2400" dirty="0"/>
          </a:p>
        </p:txBody>
      </p:sp>
      <p:sp>
        <p:nvSpPr>
          <p:cNvPr id="11" name="テキスト ボックス 10"/>
          <p:cNvSpPr txBox="1"/>
          <p:nvPr userDrawn="1"/>
        </p:nvSpPr>
        <p:spPr>
          <a:xfrm>
            <a:off x="5462337" y="168442"/>
            <a:ext cx="983254" cy="648808"/>
          </a:xfrm>
          <a:prstGeom prst="rect">
            <a:avLst/>
          </a:prstGeom>
          <a:solidFill>
            <a:schemeClr val="bg1"/>
          </a:solidFill>
          <a:ln>
            <a:solidFill>
              <a:schemeClr val="accent1">
                <a:shade val="50000"/>
              </a:schemeClr>
            </a:solidFill>
          </a:ln>
          <a:effectLst>
            <a:outerShdw blurRad="50800" dist="50800" dir="2700000" algn="tl" rotWithShape="0">
              <a:prstClr val="black">
                <a:alpha val="40000"/>
              </a:prstClr>
            </a:outerShdw>
          </a:effectLst>
        </p:spPr>
        <p:txBody>
          <a:bodyPr wrap="square" rtlCol="0">
            <a:spAutoFit/>
          </a:bodyPr>
          <a:lstStyle/>
          <a:p>
            <a:endParaRPr kumimoji="1" lang="ja-JP" altLang="en-US" dirty="0"/>
          </a:p>
        </p:txBody>
      </p:sp>
      <p:sp>
        <p:nvSpPr>
          <p:cNvPr id="12" name="正方形/長方形 11"/>
          <p:cNvSpPr/>
          <p:nvPr userDrawn="1"/>
        </p:nvSpPr>
        <p:spPr>
          <a:xfrm>
            <a:off x="336955" y="817250"/>
            <a:ext cx="6108636" cy="3445646"/>
          </a:xfrm>
          <a:prstGeom prst="rect">
            <a:avLst/>
          </a:prstGeom>
          <a:solidFill>
            <a:schemeClr val="bg1"/>
          </a:solidFill>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userDrawn="1"/>
        </p:nvSpPr>
        <p:spPr>
          <a:xfrm>
            <a:off x="348911" y="4621961"/>
            <a:ext cx="1287378" cy="307777"/>
          </a:xfrm>
          <a:prstGeom prst="rect">
            <a:avLst/>
          </a:prstGeom>
          <a:noFill/>
        </p:spPr>
        <p:txBody>
          <a:bodyPr wrap="square" rtlCol="0">
            <a:spAutoFit/>
          </a:bodyPr>
          <a:lstStyle/>
          <a:p>
            <a:pPr algn="r"/>
            <a:r>
              <a:rPr lang="ja-JP" altLang="en-US" sz="1400" dirty="0"/>
              <a:t>作品タイトル：</a:t>
            </a:r>
            <a:endParaRPr kumimoji="1" lang="ja-JP" altLang="en-US" sz="1400" dirty="0"/>
          </a:p>
        </p:txBody>
      </p:sp>
      <p:sp>
        <p:nvSpPr>
          <p:cNvPr id="14" name="テキスト ボックス 13"/>
          <p:cNvSpPr txBox="1"/>
          <p:nvPr userDrawn="1"/>
        </p:nvSpPr>
        <p:spPr>
          <a:xfrm>
            <a:off x="348911" y="5031032"/>
            <a:ext cx="1287378" cy="307777"/>
          </a:xfrm>
          <a:prstGeom prst="rect">
            <a:avLst/>
          </a:prstGeom>
          <a:noFill/>
        </p:spPr>
        <p:txBody>
          <a:bodyPr wrap="square" rtlCol="0">
            <a:spAutoFit/>
          </a:bodyPr>
          <a:lstStyle/>
          <a:p>
            <a:pPr algn="r"/>
            <a:r>
              <a:rPr lang="ja-JP" altLang="en-US" sz="1400" dirty="0"/>
              <a:t>ジャンル：</a:t>
            </a:r>
            <a:endParaRPr kumimoji="1" lang="ja-JP" altLang="en-US" sz="1400" dirty="0"/>
          </a:p>
        </p:txBody>
      </p:sp>
      <p:sp>
        <p:nvSpPr>
          <p:cNvPr id="15" name="テキスト ボックス 14"/>
          <p:cNvSpPr txBox="1"/>
          <p:nvPr userDrawn="1"/>
        </p:nvSpPr>
        <p:spPr>
          <a:xfrm>
            <a:off x="348911" y="5620573"/>
            <a:ext cx="1287378" cy="307777"/>
          </a:xfrm>
          <a:prstGeom prst="rect">
            <a:avLst/>
          </a:prstGeom>
          <a:noFill/>
        </p:spPr>
        <p:txBody>
          <a:bodyPr wrap="square" rtlCol="0">
            <a:spAutoFit/>
          </a:bodyPr>
          <a:lstStyle/>
          <a:p>
            <a:pPr algn="r"/>
            <a:r>
              <a:rPr lang="ja-JP" altLang="en-US" sz="1400" dirty="0"/>
              <a:t>メンバー：</a:t>
            </a:r>
            <a:endParaRPr kumimoji="1" lang="ja-JP" altLang="en-US" sz="1400" dirty="0"/>
          </a:p>
        </p:txBody>
      </p:sp>
      <p:sp>
        <p:nvSpPr>
          <p:cNvPr id="16" name="テキスト ボックス 15"/>
          <p:cNvSpPr txBox="1"/>
          <p:nvPr userDrawn="1"/>
        </p:nvSpPr>
        <p:spPr>
          <a:xfrm>
            <a:off x="348911" y="7519472"/>
            <a:ext cx="1287378" cy="307777"/>
          </a:xfrm>
          <a:prstGeom prst="rect">
            <a:avLst/>
          </a:prstGeom>
          <a:noFill/>
        </p:spPr>
        <p:txBody>
          <a:bodyPr wrap="square" rtlCol="0">
            <a:spAutoFit/>
          </a:bodyPr>
          <a:lstStyle/>
          <a:p>
            <a:pPr algn="r"/>
            <a:r>
              <a:rPr lang="ja-JP" altLang="en-US" sz="1400" dirty="0"/>
              <a:t>コメント：</a:t>
            </a:r>
            <a:endParaRPr kumimoji="1" lang="ja-JP" altLang="en-US" sz="1400" dirty="0"/>
          </a:p>
        </p:txBody>
      </p:sp>
    </p:spTree>
    <p:extLst>
      <p:ext uri="{BB962C8B-B14F-4D97-AF65-F5344CB8AC3E}">
        <p14:creationId xmlns:p14="http://schemas.microsoft.com/office/powerpoint/2010/main" val="225012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24741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415060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190323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340100"/>
            <a:ext cx="2901255"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340100"/>
            <a:ext cx="2915543"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350723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127895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213456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131473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8A98465-64D1-4EBE-BEDE-FE44BBAE25FB}" type="datetimeFigureOut">
              <a:rPr kumimoji="1" lang="ja-JP" altLang="en-US" smtClean="0"/>
              <a:t>2022/2/2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243021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8A98465-64D1-4EBE-BEDE-FE44BBAE25FB}" type="datetimeFigureOut">
              <a:rPr kumimoji="1" lang="ja-JP" altLang="en-US" smtClean="0"/>
              <a:t>2022/2/2</a:t>
            </a:fld>
            <a:endParaRPr kumimoji="1" lang="ja-JP"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5F0FB69-77CF-44BD-945F-EDC3729C0096}" type="slidenum">
              <a:rPr kumimoji="1" lang="ja-JP" altLang="en-US" smtClean="0"/>
              <a:t>‹#›</a:t>
            </a:fld>
            <a:endParaRPr kumimoji="1" lang="ja-JP" altLang="en-US"/>
          </a:p>
        </p:txBody>
      </p:sp>
    </p:spTree>
    <p:extLst>
      <p:ext uri="{BB962C8B-B14F-4D97-AF65-F5344CB8AC3E}">
        <p14:creationId xmlns:p14="http://schemas.microsoft.com/office/powerpoint/2010/main" val="192079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534040" y="5951575"/>
            <a:ext cx="4493795" cy="307777"/>
          </a:xfrm>
          <a:prstGeom prst="rect">
            <a:avLst/>
          </a:prstGeom>
          <a:noFill/>
        </p:spPr>
        <p:txBody>
          <a:bodyPr wrap="square" rtlCol="0">
            <a:spAutoFit/>
          </a:bodyPr>
          <a:lstStyle/>
          <a:p>
            <a:r>
              <a:rPr lang="ja-JP" altLang="en-US" sz="1400" dirty="0"/>
              <a:t>　　　ゲーム・ＣＧ・アニメ専攻科　２年　柿田凌介</a:t>
            </a:r>
            <a:endParaRPr kumimoji="1" lang="ja-JP" altLang="en-US" sz="1400" dirty="0"/>
          </a:p>
        </p:txBody>
      </p:sp>
      <p:sp>
        <p:nvSpPr>
          <p:cNvPr id="19" name="テキスト ボックス 18"/>
          <p:cNvSpPr txBox="1"/>
          <p:nvPr/>
        </p:nvSpPr>
        <p:spPr>
          <a:xfrm>
            <a:off x="1690438" y="4621960"/>
            <a:ext cx="4493795" cy="307777"/>
          </a:xfrm>
          <a:prstGeom prst="rect">
            <a:avLst/>
          </a:prstGeom>
          <a:noFill/>
        </p:spPr>
        <p:txBody>
          <a:bodyPr wrap="square" rtlCol="0">
            <a:spAutoFit/>
          </a:bodyPr>
          <a:lstStyle/>
          <a:p>
            <a:r>
              <a:rPr kumimoji="1" lang="en-US" altLang="ja-JP" sz="1400" dirty="0" err="1"/>
              <a:t>EscapeUniverseShip</a:t>
            </a:r>
            <a:endParaRPr kumimoji="1" lang="ja-JP" altLang="en-US" sz="1400" dirty="0"/>
          </a:p>
        </p:txBody>
      </p:sp>
      <p:sp>
        <p:nvSpPr>
          <p:cNvPr id="20" name="テキスト ボックス 19"/>
          <p:cNvSpPr txBox="1"/>
          <p:nvPr/>
        </p:nvSpPr>
        <p:spPr>
          <a:xfrm>
            <a:off x="1690438" y="5027812"/>
            <a:ext cx="4493795" cy="307777"/>
          </a:xfrm>
          <a:prstGeom prst="rect">
            <a:avLst/>
          </a:prstGeom>
          <a:noFill/>
        </p:spPr>
        <p:txBody>
          <a:bodyPr wrap="square" rtlCol="0">
            <a:spAutoFit/>
          </a:bodyPr>
          <a:lstStyle/>
          <a:p>
            <a:r>
              <a:rPr kumimoji="1" lang="ja-JP" altLang="en-US" sz="1400" dirty="0"/>
              <a:t>オート横スクロール２Ｄアクションゲーム</a:t>
            </a:r>
          </a:p>
        </p:txBody>
      </p:sp>
      <p:sp>
        <p:nvSpPr>
          <p:cNvPr id="29" name="テキスト ボックス 28"/>
          <p:cNvSpPr txBox="1"/>
          <p:nvPr/>
        </p:nvSpPr>
        <p:spPr>
          <a:xfrm>
            <a:off x="1690438" y="7519471"/>
            <a:ext cx="4493795" cy="738664"/>
          </a:xfrm>
          <a:prstGeom prst="rect">
            <a:avLst/>
          </a:prstGeom>
          <a:noFill/>
        </p:spPr>
        <p:txBody>
          <a:bodyPr wrap="square" rtlCol="0">
            <a:spAutoFit/>
          </a:bodyPr>
          <a:lstStyle/>
          <a:p>
            <a:r>
              <a:rPr kumimoji="1" lang="ja-JP" altLang="en-US" sz="1400" dirty="0"/>
              <a:t>自動で右に進む車を十字キーを使って重力変更やサイズ変更をしてオブジェクトを避けて進んで行くゲームです。</a:t>
            </a:r>
            <a:endParaRPr kumimoji="1" lang="en-US" altLang="ja-JP" sz="1400" dirty="0"/>
          </a:p>
          <a:p>
            <a:r>
              <a:rPr lang="ja-JP" altLang="en-US" sz="1400" dirty="0"/>
              <a:t>沢山のオブジェクトを避け、ゴールを目指しましょう。</a:t>
            </a:r>
            <a:endParaRPr kumimoji="1" lang="ja-JP" altLang="en-US" sz="1400" dirty="0"/>
          </a:p>
        </p:txBody>
      </p:sp>
      <p:sp>
        <p:nvSpPr>
          <p:cNvPr id="34" name="テキスト ボックス 33"/>
          <p:cNvSpPr txBox="1"/>
          <p:nvPr/>
        </p:nvSpPr>
        <p:spPr>
          <a:xfrm>
            <a:off x="5540545" y="125360"/>
            <a:ext cx="836194" cy="707886"/>
          </a:xfrm>
          <a:prstGeom prst="rect">
            <a:avLst/>
          </a:prstGeom>
          <a:noFill/>
        </p:spPr>
        <p:txBody>
          <a:bodyPr wrap="square" rtlCol="0">
            <a:spAutoFit/>
          </a:bodyPr>
          <a:lstStyle/>
          <a:p>
            <a:pPr algn="ctr"/>
            <a:r>
              <a:rPr kumimoji="1" lang="en-US" altLang="ja-JP" sz="4000" dirty="0">
                <a:latin typeface="+mn-ea"/>
              </a:rPr>
              <a:t>00</a:t>
            </a:r>
            <a:endParaRPr kumimoji="1" lang="ja-JP" altLang="en-US" sz="4000" dirty="0">
              <a:latin typeface="+mn-ea"/>
            </a:endParaRPr>
          </a:p>
        </p:txBody>
      </p:sp>
      <p:pic>
        <p:nvPicPr>
          <p:cNvPr id="4" name="図 3">
            <a:extLst>
              <a:ext uri="{FF2B5EF4-FFF2-40B4-BE49-F238E27FC236}">
                <a16:creationId xmlns:a16="http://schemas.microsoft.com/office/drawing/2014/main" id="{69C77831-29B7-4400-BC2E-DA44C0D54A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413" y="811360"/>
            <a:ext cx="3055919" cy="1718954"/>
          </a:xfrm>
          <a:prstGeom prst="rect">
            <a:avLst/>
          </a:prstGeom>
        </p:spPr>
      </p:pic>
      <p:pic>
        <p:nvPicPr>
          <p:cNvPr id="6" name="図 5">
            <a:extLst>
              <a:ext uri="{FF2B5EF4-FFF2-40B4-BE49-F238E27FC236}">
                <a16:creationId xmlns:a16="http://schemas.microsoft.com/office/drawing/2014/main" id="{9C02668F-9697-4D74-90D8-1117686BF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850" y="2530314"/>
            <a:ext cx="3065883" cy="1711565"/>
          </a:xfrm>
          <a:prstGeom prst="rect">
            <a:avLst/>
          </a:prstGeom>
        </p:spPr>
      </p:pic>
      <p:pic>
        <p:nvPicPr>
          <p:cNvPr id="8" name="図 7">
            <a:extLst>
              <a:ext uri="{FF2B5EF4-FFF2-40B4-BE49-F238E27FC236}">
                <a16:creationId xmlns:a16="http://schemas.microsoft.com/office/drawing/2014/main" id="{CE786D8C-3521-40E4-9C64-4397DEA19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1136" y="2491043"/>
            <a:ext cx="3055919" cy="1750835"/>
          </a:xfrm>
          <a:prstGeom prst="rect">
            <a:avLst/>
          </a:prstGeom>
        </p:spPr>
      </p:pic>
      <p:pic>
        <p:nvPicPr>
          <p:cNvPr id="10" name="図 9">
            <a:extLst>
              <a:ext uri="{FF2B5EF4-FFF2-40B4-BE49-F238E27FC236}">
                <a16:creationId xmlns:a16="http://schemas.microsoft.com/office/drawing/2014/main" id="{F6C3C8F2-8D3D-4EEC-883B-85151A5EBC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2736" y="821164"/>
            <a:ext cx="3055920" cy="1739211"/>
          </a:xfrm>
          <a:prstGeom prst="rect">
            <a:avLst/>
          </a:prstGeom>
        </p:spPr>
      </p:pic>
      <p:pic>
        <p:nvPicPr>
          <p:cNvPr id="14" name="図 13">
            <a:extLst>
              <a:ext uri="{FF2B5EF4-FFF2-40B4-BE49-F238E27FC236}">
                <a16:creationId xmlns:a16="http://schemas.microsoft.com/office/drawing/2014/main" id="{DAD85D5C-549A-4ACA-96E4-159FE15911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3897" y="5595592"/>
            <a:ext cx="1660336" cy="1660336"/>
          </a:xfrm>
          <a:prstGeom prst="rect">
            <a:avLst/>
          </a:prstGeom>
        </p:spPr>
      </p:pic>
    </p:spTree>
    <p:extLst>
      <p:ext uri="{BB962C8B-B14F-4D97-AF65-F5344CB8AC3E}">
        <p14:creationId xmlns:p14="http://schemas.microsoft.com/office/powerpoint/2010/main" val="274130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E55EE-6AF2-48AB-B19A-74A7BB156301}"/>
              </a:ext>
            </a:extLst>
          </p:cNvPr>
          <p:cNvSpPr>
            <a:spLocks noGrp="1"/>
          </p:cNvSpPr>
          <p:nvPr>
            <p:ph type="title"/>
          </p:nvPr>
        </p:nvSpPr>
        <p:spPr>
          <a:xfrm>
            <a:off x="0" y="-357226"/>
            <a:ext cx="5915025" cy="1767417"/>
          </a:xfrm>
        </p:spPr>
        <p:txBody>
          <a:bodyPr/>
          <a:lstStyle/>
          <a:p>
            <a:r>
              <a:rPr kumimoji="1" lang="ja-JP" altLang="en-US" dirty="0"/>
              <a:t>操作説明</a:t>
            </a:r>
          </a:p>
        </p:txBody>
      </p:sp>
      <p:sp>
        <p:nvSpPr>
          <p:cNvPr id="3" name="テキスト ボックス 2">
            <a:extLst>
              <a:ext uri="{FF2B5EF4-FFF2-40B4-BE49-F238E27FC236}">
                <a16:creationId xmlns:a16="http://schemas.microsoft.com/office/drawing/2014/main" id="{F5018F81-C3B4-4B7E-BA3F-C63DBB2A7FA5}"/>
              </a:ext>
            </a:extLst>
          </p:cNvPr>
          <p:cNvSpPr txBox="1"/>
          <p:nvPr/>
        </p:nvSpPr>
        <p:spPr>
          <a:xfrm>
            <a:off x="246185" y="1113692"/>
            <a:ext cx="6013938" cy="7017306"/>
          </a:xfrm>
          <a:prstGeom prst="rect">
            <a:avLst/>
          </a:prstGeom>
          <a:noFill/>
        </p:spPr>
        <p:txBody>
          <a:bodyPr wrap="square" rtlCol="0">
            <a:spAutoFit/>
          </a:bodyPr>
          <a:lstStyle/>
          <a:p>
            <a:r>
              <a:rPr lang="ja-JP" altLang="en-US" sz="2400" dirty="0">
                <a:solidFill>
                  <a:srgbClr val="FFC000"/>
                </a:solidFill>
              </a:rPr>
              <a:t>キーボードの場合</a:t>
            </a:r>
            <a:r>
              <a:rPr lang="en-US" altLang="ja-JP" sz="2400" dirty="0">
                <a:solidFill>
                  <a:srgbClr val="FFC000"/>
                </a:solidFill>
              </a:rPr>
              <a:t>… </a:t>
            </a:r>
          </a:p>
          <a:p>
            <a:r>
              <a:rPr lang="en-US" altLang="ja-JP" dirty="0"/>
              <a:t>↑</a:t>
            </a:r>
            <a:r>
              <a:rPr lang="ja-JP" altLang="en-US" dirty="0"/>
              <a:t>キー：重力を上にする </a:t>
            </a:r>
            <a:endParaRPr lang="en-US" altLang="ja-JP" dirty="0"/>
          </a:p>
          <a:p>
            <a:r>
              <a:rPr lang="ja-JP" altLang="en-US" dirty="0"/>
              <a:t>↓キー：重力を下にする</a:t>
            </a:r>
            <a:endParaRPr lang="en-US" altLang="ja-JP" dirty="0"/>
          </a:p>
          <a:p>
            <a:r>
              <a:rPr lang="en-US" altLang="ja-JP" dirty="0"/>
              <a:t>(</a:t>
            </a:r>
            <a:r>
              <a:rPr lang="ja-JP" altLang="en-US" dirty="0"/>
              <a:t>ＳＰＡＣＥキーで重力を逆にすることも可能</a:t>
            </a:r>
            <a:r>
              <a:rPr lang="en-US" altLang="ja-JP" dirty="0"/>
              <a:t>)</a:t>
            </a:r>
          </a:p>
          <a:p>
            <a:r>
              <a:rPr lang="ja-JP" altLang="en-US" dirty="0"/>
              <a:t> ←キー：サイズを一段階小さくする</a:t>
            </a:r>
            <a:endParaRPr lang="en-US" altLang="ja-JP" dirty="0"/>
          </a:p>
          <a:p>
            <a:r>
              <a:rPr lang="ja-JP" altLang="en-US" dirty="0"/>
              <a:t> →キー：サイズを一段階大きくする</a:t>
            </a:r>
            <a:endParaRPr lang="en-US" altLang="ja-JP" dirty="0"/>
          </a:p>
          <a:p>
            <a:r>
              <a:rPr lang="ja-JP" altLang="en-US" dirty="0"/>
              <a:t>Ｑキー：ゲームを一時停止</a:t>
            </a:r>
            <a:endParaRPr lang="en-US" altLang="ja-JP" dirty="0"/>
          </a:p>
          <a:p>
            <a:r>
              <a:rPr lang="ja-JP" altLang="en-US" dirty="0"/>
              <a:t> </a:t>
            </a:r>
            <a:endParaRPr lang="en-US" altLang="ja-JP" dirty="0"/>
          </a:p>
          <a:p>
            <a:r>
              <a:rPr lang="ja-JP" altLang="en-US" dirty="0"/>
              <a:t>Ｚキー：決定 </a:t>
            </a:r>
            <a:endParaRPr lang="en-US" altLang="ja-JP" dirty="0"/>
          </a:p>
          <a:p>
            <a:r>
              <a:rPr lang="ja-JP" altLang="en-US" dirty="0"/>
              <a:t>Ｘキー：キャンセル </a:t>
            </a:r>
            <a:endParaRPr lang="en-US" altLang="ja-JP" dirty="0"/>
          </a:p>
          <a:p>
            <a:endParaRPr lang="en-US" altLang="ja-JP" dirty="0"/>
          </a:p>
          <a:p>
            <a:r>
              <a:rPr lang="ja-JP" altLang="en-US" sz="2400" dirty="0">
                <a:solidFill>
                  <a:srgbClr val="FFC000"/>
                </a:solidFill>
              </a:rPr>
              <a:t>パッドの場合</a:t>
            </a:r>
            <a:r>
              <a:rPr lang="en-US" altLang="ja-JP" sz="2400" dirty="0">
                <a:solidFill>
                  <a:srgbClr val="FFC000"/>
                </a:solidFill>
              </a:rPr>
              <a:t>… </a:t>
            </a:r>
          </a:p>
          <a:p>
            <a:r>
              <a:rPr lang="en-US" altLang="ja-JP" dirty="0"/>
              <a:t>↑</a:t>
            </a:r>
            <a:r>
              <a:rPr lang="ja-JP" altLang="en-US" dirty="0"/>
              <a:t>ボタン：重力を上にする </a:t>
            </a:r>
            <a:endParaRPr lang="en-US" altLang="ja-JP" dirty="0"/>
          </a:p>
          <a:p>
            <a:r>
              <a:rPr lang="ja-JP" altLang="en-US" dirty="0"/>
              <a:t>↓ボタン：重力を下にする </a:t>
            </a:r>
            <a:endParaRPr lang="en-US" altLang="ja-JP" dirty="0"/>
          </a:p>
          <a:p>
            <a:r>
              <a:rPr lang="en-US" altLang="ja-JP" dirty="0"/>
              <a:t>(</a:t>
            </a:r>
            <a:r>
              <a:rPr lang="ja-JP" altLang="en-US" dirty="0"/>
              <a:t>Ｙボタンで重力を逆にすることも可能</a:t>
            </a:r>
            <a:r>
              <a:rPr lang="en-US" altLang="ja-JP" dirty="0"/>
              <a:t>)</a:t>
            </a:r>
          </a:p>
          <a:p>
            <a:r>
              <a:rPr lang="ja-JP" altLang="en-US" dirty="0"/>
              <a:t>←ボタン：サイズを一段階小さくする </a:t>
            </a:r>
            <a:endParaRPr lang="en-US" altLang="ja-JP" dirty="0"/>
          </a:p>
          <a:p>
            <a:r>
              <a:rPr lang="ja-JP" altLang="en-US" dirty="0"/>
              <a:t>→ボタン：サイズを一段階大きくする</a:t>
            </a:r>
            <a:endParaRPr lang="en-US" altLang="ja-JP" dirty="0"/>
          </a:p>
          <a:p>
            <a:r>
              <a:rPr lang="ja-JP" altLang="en-US" dirty="0"/>
              <a:t>Ｘボタン：ゲームを一時停止</a:t>
            </a:r>
            <a:endParaRPr lang="en-US" altLang="ja-JP" dirty="0"/>
          </a:p>
          <a:p>
            <a:endParaRPr lang="en-US" altLang="ja-JP" dirty="0"/>
          </a:p>
          <a:p>
            <a:r>
              <a:rPr lang="ja-JP" altLang="en-US" dirty="0"/>
              <a:t> Ａボタン：決定</a:t>
            </a:r>
            <a:endParaRPr lang="en-US" altLang="ja-JP" dirty="0"/>
          </a:p>
          <a:p>
            <a:r>
              <a:rPr lang="ja-JP" altLang="en-US" dirty="0"/>
              <a:t> Ｂボタン：キャンセル </a:t>
            </a:r>
            <a:endParaRPr lang="en-US" altLang="ja-JP" dirty="0"/>
          </a:p>
          <a:p>
            <a:endParaRPr lang="en-US" altLang="ja-JP" dirty="0"/>
          </a:p>
          <a:p>
            <a:r>
              <a:rPr lang="ja-JP" altLang="en-US" sz="2400" dirty="0">
                <a:solidFill>
                  <a:srgbClr val="FFC000"/>
                </a:solidFill>
              </a:rPr>
              <a:t>共通</a:t>
            </a:r>
            <a:r>
              <a:rPr lang="en-US" altLang="ja-JP" sz="2400" dirty="0">
                <a:solidFill>
                  <a:srgbClr val="FFC000"/>
                </a:solidFill>
              </a:rPr>
              <a:t>… </a:t>
            </a:r>
          </a:p>
          <a:p>
            <a:r>
              <a:rPr lang="ja-JP" altLang="en-US" dirty="0"/>
              <a:t>ＥＳＣキー：ゲームの終了</a:t>
            </a:r>
            <a:endParaRPr kumimoji="1" lang="ja-JP" altLang="en-US" dirty="0"/>
          </a:p>
        </p:txBody>
      </p:sp>
    </p:spTree>
    <p:extLst>
      <p:ext uri="{BB962C8B-B14F-4D97-AF65-F5344CB8AC3E}">
        <p14:creationId xmlns:p14="http://schemas.microsoft.com/office/powerpoint/2010/main" val="9395974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2961D859B1A8B4697EC07BF3C3DAD3B" ma:contentTypeVersion="7" ma:contentTypeDescription="新しいドキュメントを作成します。" ma:contentTypeScope="" ma:versionID="a3db30f66b25b3968ac1e14f34720d71">
  <xsd:schema xmlns:xsd="http://www.w3.org/2001/XMLSchema" xmlns:xs="http://www.w3.org/2001/XMLSchema" xmlns:p="http://schemas.microsoft.com/office/2006/metadata/properties" xmlns:ns2="02709b60-37ec-424b-b681-c6612ac7fe32" xmlns:ns3="f9048785-d070-4c78-8f2f-ed2b48eb345c" targetNamespace="http://schemas.microsoft.com/office/2006/metadata/properties" ma:root="true" ma:fieldsID="e2dbf5f293ac0dca4abcee436bdf7b5e" ns2:_="" ns3:_="">
    <xsd:import namespace="02709b60-37ec-424b-b681-c6612ac7fe32"/>
    <xsd:import namespace="f9048785-d070-4c78-8f2f-ed2b48eb34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09b60-37ec-424b-b681-c6612ac7fe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048785-d070-4c78-8f2f-ed2b48eb345c"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DE170C-C586-4094-870D-BCC69B794A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09b60-37ec-424b-b681-c6612ac7fe32"/>
    <ds:schemaRef ds:uri="f9048785-d070-4c78-8f2f-ed2b48eb34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3E3745-5691-4964-B0EA-105ACF4E7E86}">
  <ds:schemaRefs>
    <ds:schemaRef ds:uri="http://schemas.microsoft.com/office/2006/documentManagement/types"/>
    <ds:schemaRef ds:uri="f9048785-d070-4c78-8f2f-ed2b48eb345c"/>
    <ds:schemaRef ds:uri="http://purl.org/dc/elements/1.1/"/>
    <ds:schemaRef ds:uri="http://schemas.microsoft.com/office/2006/metadata/properties"/>
    <ds:schemaRef ds:uri="http://purl.org/dc/terms/"/>
    <ds:schemaRef ds:uri="02709b60-37ec-424b-b681-c6612ac7fe32"/>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AFA694-163B-4471-A81E-3066ABE367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119</TotalTime>
  <Words>195</Words>
  <Application>Microsoft Office PowerPoint</Application>
  <PresentationFormat>画面に合わせる (4:3)</PresentationFormat>
  <Paragraphs>31</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Arial</vt:lpstr>
      <vt:lpstr>Calibri</vt:lpstr>
      <vt:lpstr>Calibri Light</vt:lpstr>
      <vt:lpstr>Office テーマ</vt:lpstr>
      <vt:lpstr>PowerPoint プレゼンテーション</vt:lpstr>
      <vt:lpstr>操作説明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横尾　保馬</dc:creator>
  <cp:lastModifiedBy>suryou119@outlook.jp</cp:lastModifiedBy>
  <cp:revision>12</cp:revision>
  <dcterms:created xsi:type="dcterms:W3CDTF">2018-07-11T03:03:29Z</dcterms:created>
  <dcterms:modified xsi:type="dcterms:W3CDTF">2022-02-02T04:10:35Z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0x010100C2961D859B1A8B4697EC07BF3C3DAD3B</vt:lpwstr>
  </property>
</Properties>
</file>