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f88d7006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f88d700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0de4974c_0_4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0de4974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0de4974c_0_5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0de4974c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0de4974c_0_5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0de4974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0de4974c_0_5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0de4974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0de4974c_0_5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0de4974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0de4974c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0de497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0de4974c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0de4974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 to AI development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2, 2021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576600" y="3838200"/>
            <a:ext cx="25674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Oscar Alan Lozada Villa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Ram Raghu Sankar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Shrijit Rajesh Pendse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Varun Kadian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Vrushabh Shah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727950" y="2117550"/>
            <a:ext cx="76881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18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/ Parse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75250" y="3288750"/>
            <a:ext cx="39207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Newspaper library is used to parse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parse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articles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44002" t="11150"/>
          <a:stretch/>
        </p:blipFill>
        <p:spPr>
          <a:xfrm>
            <a:off x="5382450" y="3080550"/>
            <a:ext cx="3107204" cy="17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2917" l="0" r="0" t="4473"/>
          <a:stretch/>
        </p:blipFill>
        <p:spPr>
          <a:xfrm>
            <a:off x="657950" y="1721675"/>
            <a:ext cx="7831700" cy="1064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18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/ Parse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51300" y="1919925"/>
            <a:ext cx="3393000" cy="25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Articles’ title are stored in a list named ‘article_title’.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the news content is stored in a list ‘article_text’.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contents are then stored in their respective variables.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150" y="1919925"/>
            <a:ext cx="4046026" cy="258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18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307"/>
              <a:buFont typeface="Arial"/>
              <a:buNone/>
            </a:pPr>
            <a:r>
              <a:rPr lang="en" sz="2340"/>
              <a:t>Track / Store </a:t>
            </a:r>
            <a:endParaRPr sz="2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747750"/>
            <a:ext cx="3296100" cy="22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Website data is stored into a dataframe.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30275"/>
            <a:ext cx="7760200" cy="741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925" y="2747750"/>
            <a:ext cx="4295726" cy="22275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83975" y="984325"/>
            <a:ext cx="3888000" cy="11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Search</a:t>
            </a:r>
            <a:endParaRPr sz="2300"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683975" y="2078850"/>
            <a:ext cx="34140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750" y="984325"/>
            <a:ext cx="4411150" cy="187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83975" y="984325"/>
            <a:ext cx="3888000" cy="11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Retrieve</a:t>
            </a:r>
            <a:r>
              <a:rPr lang="en" sz="2200"/>
              <a:t> Stock Price</a:t>
            </a:r>
            <a:endParaRPr sz="2200"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683975" y="2078850"/>
            <a:ext cx="34140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yfinance</a:t>
            </a:r>
            <a:r>
              <a:rPr lang="en"/>
              <a:t> library is used to </a:t>
            </a:r>
            <a:r>
              <a:rPr lang="en"/>
              <a:t>retrieve</a:t>
            </a:r>
            <a:r>
              <a:rPr lang="en"/>
              <a:t> stock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history function is used to retrieve the data for a certain period of time (30 days).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Stock’s price and volume are then retrieved and stored into a dataframe.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300" y="173300"/>
            <a:ext cx="2651675" cy="22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138" y="2571750"/>
            <a:ext cx="3887999" cy="237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129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Visualization  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Volume vs Time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7650" y="1924400"/>
            <a:ext cx="78690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Volume of the stocks for the last 30 days.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Scale: 1:1 million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25" y="2522075"/>
            <a:ext cx="7869000" cy="246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129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Visualization  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Price vs Time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7650" y="1922875"/>
            <a:ext cx="7869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Price </a:t>
            </a:r>
            <a:r>
              <a:rPr lang="en" sz="1200"/>
              <a:t>of the stocks for the last 30 days.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Scale: 1:1 </a:t>
            </a:r>
            <a:endParaRPr sz="12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512825"/>
            <a:ext cx="7869000" cy="25003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7650" y="129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Stock Recommendation</a:t>
            </a:r>
            <a:r>
              <a:rPr lang="en" sz="2200"/>
              <a:t> 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Price vs Time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7650" y="1922875"/>
            <a:ext cx="7869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Price trend of General Motors stock (GM) is inconsistent over the past month.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</a:t>
            </a:r>
            <a:r>
              <a:rPr b="1" lang="en" sz="1200"/>
              <a:t>recommended to wait</a:t>
            </a:r>
            <a:r>
              <a:rPr lang="en" sz="1200"/>
              <a:t> before buying the stock.</a:t>
            </a:r>
            <a:endParaRPr sz="12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487575"/>
            <a:ext cx="7869000" cy="2500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