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85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368D-592A-F24E-A289-050B171ED25A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B6D2A-C51B-8A4A-B101-8B7339BC2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7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0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7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5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3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9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6B3C-E64D-B74C-9063-DB91BEDE9628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89E1-5CF0-4741-A814-CBEAB45A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328988" y="700087"/>
            <a:ext cx="4629150" cy="5072061"/>
            <a:chOff x="3328988" y="700087"/>
            <a:chExt cx="4629150" cy="5072061"/>
          </a:xfrm>
        </p:grpSpPr>
        <p:grpSp>
          <p:nvGrpSpPr>
            <p:cNvPr id="7" name="Group 6"/>
            <p:cNvGrpSpPr/>
            <p:nvPr/>
          </p:nvGrpSpPr>
          <p:grpSpPr>
            <a:xfrm>
              <a:off x="3328988" y="700087"/>
              <a:ext cx="4629150" cy="5072061"/>
              <a:chOff x="3328988" y="700087"/>
              <a:chExt cx="4629150" cy="507206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0" t="5758" r="26656" b="13561"/>
              <a:stretch/>
            </p:blipFill>
            <p:spPr>
              <a:xfrm>
                <a:off x="3328988" y="700087"/>
                <a:ext cx="4629150" cy="5072061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45" t="31439" r="11222" b="16516"/>
              <a:stretch/>
            </p:blipFill>
            <p:spPr>
              <a:xfrm>
                <a:off x="4514849" y="2314572"/>
                <a:ext cx="3443289" cy="3271837"/>
              </a:xfrm>
              <a:prstGeom prst="rect">
                <a:avLst/>
              </a:prstGeom>
            </p:spPr>
          </p:pic>
        </p:grpSp>
        <p:sp>
          <p:nvSpPr>
            <p:cNvPr id="8" name="Left Arrow 7"/>
            <p:cNvSpPr/>
            <p:nvPr/>
          </p:nvSpPr>
          <p:spPr>
            <a:xfrm rot="18649399">
              <a:off x="4308426" y="1768061"/>
              <a:ext cx="632596" cy="37147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710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42085" y="1331595"/>
            <a:ext cx="9511665" cy="4194810"/>
            <a:chOff x="1442085" y="1331595"/>
            <a:chExt cx="9511665" cy="4194810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085" y="2617787"/>
              <a:ext cx="3568065" cy="1879600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0150" y="1331595"/>
              <a:ext cx="5943600" cy="4194810"/>
            </a:xfrm>
            <a:prstGeom prst="rect">
              <a:avLst/>
            </a:prstGeom>
          </p:spPr>
        </p:pic>
        <p:sp>
          <p:nvSpPr>
            <p:cNvPr id="6" name="Up Arrow 5"/>
            <p:cNvSpPr/>
            <p:nvPr/>
          </p:nvSpPr>
          <p:spPr>
            <a:xfrm rot="13150375">
              <a:off x="3358017" y="3017201"/>
              <a:ext cx="498475" cy="594995"/>
            </a:xfrm>
            <a:prstGeom prst="upArrow">
              <a:avLst>
                <a:gd name="adj1" fmla="val 31225"/>
                <a:gd name="adj2" fmla="val 5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313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71600" y="2335047"/>
            <a:ext cx="9436100" cy="1817853"/>
            <a:chOff x="1371600" y="2335047"/>
            <a:chExt cx="9436100" cy="1817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2705100"/>
              <a:ext cx="9436100" cy="1447800"/>
            </a:xfrm>
            <a:prstGeom prst="rect">
              <a:avLst/>
            </a:prstGeom>
          </p:spPr>
        </p:pic>
        <p:sp>
          <p:nvSpPr>
            <p:cNvPr id="5" name="Left Arrow 4"/>
            <p:cNvSpPr/>
            <p:nvPr/>
          </p:nvSpPr>
          <p:spPr>
            <a:xfrm rot="18649399">
              <a:off x="3422560" y="2465607"/>
              <a:ext cx="632596" cy="37147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86313" y="2843213"/>
              <a:ext cx="657225" cy="1143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96076" y="3152775"/>
              <a:ext cx="657225" cy="1143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10364" y="3486152"/>
              <a:ext cx="657225" cy="1143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10376" y="3783644"/>
              <a:ext cx="657225" cy="1143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410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39883" y="465015"/>
            <a:ext cx="8597814" cy="5994278"/>
            <a:chOff x="1639883" y="465015"/>
            <a:chExt cx="8597814" cy="59942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570"/>
            <a:stretch/>
          </p:blipFill>
          <p:spPr>
            <a:xfrm>
              <a:off x="4226322" y="465015"/>
              <a:ext cx="1853712" cy="59942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883" y="2473325"/>
              <a:ext cx="1917700" cy="12827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9" r="11696"/>
            <a:stretch/>
          </p:blipFill>
          <p:spPr>
            <a:xfrm>
              <a:off x="6080034" y="465015"/>
              <a:ext cx="4157663" cy="5994278"/>
            </a:xfrm>
            <a:prstGeom prst="rect">
              <a:avLst/>
            </a:prstGeom>
          </p:spPr>
        </p:pic>
        <p:sp>
          <p:nvSpPr>
            <p:cNvPr id="8" name="Left Arrow 7"/>
            <p:cNvSpPr/>
            <p:nvPr/>
          </p:nvSpPr>
          <p:spPr>
            <a:xfrm rot="18649399">
              <a:off x="2893959" y="2377073"/>
              <a:ext cx="632596" cy="37147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Arrow 8"/>
            <p:cNvSpPr/>
            <p:nvPr/>
          </p:nvSpPr>
          <p:spPr>
            <a:xfrm rot="10800000">
              <a:off x="3557587" y="3049119"/>
              <a:ext cx="668731" cy="6555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70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90899" y="1528761"/>
            <a:ext cx="4944980" cy="4371975"/>
            <a:chOff x="3390899" y="1528761"/>
            <a:chExt cx="4944980" cy="4371975"/>
          </a:xfrm>
        </p:grpSpPr>
        <p:grpSp>
          <p:nvGrpSpPr>
            <p:cNvPr id="6" name="Group 5"/>
            <p:cNvGrpSpPr/>
            <p:nvPr/>
          </p:nvGrpSpPr>
          <p:grpSpPr>
            <a:xfrm>
              <a:off x="3390899" y="1528761"/>
              <a:ext cx="4944980" cy="4371975"/>
              <a:chOff x="4819649" y="2486024"/>
              <a:chExt cx="4944980" cy="437197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8958"/>
              <a:stretch/>
            </p:blipFill>
            <p:spPr>
              <a:xfrm>
                <a:off x="4819649" y="2486024"/>
                <a:ext cx="4944979" cy="2814638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292"/>
              <a:stretch/>
            </p:blipFill>
            <p:spPr>
              <a:xfrm>
                <a:off x="4819650" y="5300662"/>
                <a:ext cx="4944979" cy="1557337"/>
              </a:xfrm>
              <a:prstGeom prst="rect">
                <a:avLst/>
              </a:prstGeom>
            </p:spPr>
          </p:pic>
        </p:grpSp>
        <p:sp>
          <p:nvSpPr>
            <p:cNvPr id="7" name="Left Arrow 6"/>
            <p:cNvSpPr/>
            <p:nvPr/>
          </p:nvSpPr>
          <p:spPr>
            <a:xfrm rot="18649399">
              <a:off x="7672254" y="4763085"/>
              <a:ext cx="632596" cy="37147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272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90899" y="1528761"/>
            <a:ext cx="4944980" cy="4371975"/>
            <a:chOff x="3390899" y="1528761"/>
            <a:chExt cx="4944980" cy="4371975"/>
          </a:xfrm>
        </p:grpSpPr>
        <p:grpSp>
          <p:nvGrpSpPr>
            <p:cNvPr id="6" name="Group 5"/>
            <p:cNvGrpSpPr/>
            <p:nvPr/>
          </p:nvGrpSpPr>
          <p:grpSpPr>
            <a:xfrm>
              <a:off x="3390899" y="1528761"/>
              <a:ext cx="4944980" cy="4371975"/>
              <a:chOff x="4819649" y="2486024"/>
              <a:chExt cx="4944980" cy="437197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8958"/>
              <a:stretch/>
            </p:blipFill>
            <p:spPr>
              <a:xfrm>
                <a:off x="4819649" y="2486024"/>
                <a:ext cx="4944979" cy="2814638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292"/>
              <a:stretch/>
            </p:blipFill>
            <p:spPr>
              <a:xfrm>
                <a:off x="4819650" y="5300662"/>
                <a:ext cx="4944979" cy="1557337"/>
              </a:xfrm>
              <a:prstGeom prst="rect">
                <a:avLst/>
              </a:prstGeom>
            </p:spPr>
          </p:pic>
        </p:grpSp>
        <p:sp>
          <p:nvSpPr>
            <p:cNvPr id="2" name="Frame 1"/>
            <p:cNvSpPr/>
            <p:nvPr/>
          </p:nvSpPr>
          <p:spPr>
            <a:xfrm>
              <a:off x="3700462" y="2343150"/>
              <a:ext cx="2043113" cy="857250"/>
            </a:xfrm>
            <a:prstGeom prst="frame">
              <a:avLst>
                <a:gd name="adj1" fmla="val 75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65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08363" y="311150"/>
            <a:ext cx="5792788" cy="6121400"/>
            <a:chOff x="3408363" y="311150"/>
            <a:chExt cx="5792788" cy="6121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109"/>
            <a:stretch/>
          </p:blipFill>
          <p:spPr>
            <a:xfrm>
              <a:off x="3408363" y="311150"/>
              <a:ext cx="1806575" cy="6121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87" r="13429"/>
            <a:stretch/>
          </p:blipFill>
          <p:spPr>
            <a:xfrm>
              <a:off x="5214938" y="311150"/>
              <a:ext cx="3986213" cy="6121400"/>
            </a:xfrm>
            <a:prstGeom prst="rect">
              <a:avLst/>
            </a:prstGeom>
          </p:spPr>
        </p:pic>
        <p:sp>
          <p:nvSpPr>
            <p:cNvPr id="6" name="Left Arrow 5"/>
            <p:cNvSpPr/>
            <p:nvPr/>
          </p:nvSpPr>
          <p:spPr>
            <a:xfrm rot="18649399">
              <a:off x="4671878" y="4848810"/>
              <a:ext cx="632596" cy="37147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/>
            <p:cNvSpPr/>
            <p:nvPr/>
          </p:nvSpPr>
          <p:spPr>
            <a:xfrm rot="18649399">
              <a:off x="4729028" y="5886038"/>
              <a:ext cx="632596" cy="37147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5456" y="5729270"/>
              <a:ext cx="28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1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Left Arrow 9"/>
            <p:cNvSpPr/>
            <p:nvPr/>
          </p:nvSpPr>
          <p:spPr>
            <a:xfrm rot="13888621">
              <a:off x="5940585" y="3844510"/>
              <a:ext cx="632596" cy="37147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68544" y="3667106"/>
              <a:ext cx="28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68419" y="4673773"/>
              <a:ext cx="288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89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92100"/>
            <a:ext cx="71120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2000" y="0"/>
            <a:ext cx="5481636" cy="6478718"/>
            <a:chOff x="762000" y="0"/>
            <a:chExt cx="5481636" cy="64787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73"/>
            <a:stretch/>
          </p:blipFill>
          <p:spPr>
            <a:xfrm>
              <a:off x="762000" y="0"/>
              <a:ext cx="2466975" cy="647871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27" t="51604" r="8002" b="22814"/>
            <a:stretch/>
          </p:blipFill>
          <p:spPr>
            <a:xfrm>
              <a:off x="3228975" y="2528887"/>
              <a:ext cx="3014661" cy="1657351"/>
            </a:xfrm>
            <a:prstGeom prst="rect">
              <a:avLst/>
            </a:prstGeom>
          </p:spPr>
        </p:pic>
        <p:sp>
          <p:nvSpPr>
            <p:cNvPr id="6" name="Left Arrow 5"/>
            <p:cNvSpPr/>
            <p:nvPr/>
          </p:nvSpPr>
          <p:spPr>
            <a:xfrm rot="18649399">
              <a:off x="2565352" y="1982377"/>
              <a:ext cx="632596" cy="37147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052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41612</TotalTime>
  <Words>3</Words>
  <Application>Microsoft Macintosh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Ilana Ruth Leppert, Ms</dc:creator>
  <cp:lastModifiedBy>Ilana Ruth Leppert, Ms</cp:lastModifiedBy>
  <cp:revision>13</cp:revision>
  <dcterms:created xsi:type="dcterms:W3CDTF">2017-12-13T16:52:13Z</dcterms:created>
  <dcterms:modified xsi:type="dcterms:W3CDTF">2018-01-11T14:50:41Z</dcterms:modified>
</cp:coreProperties>
</file>