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36576000" cx="27432000"/>
  <p:notesSz cx="7019925" cy="9305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8640">
          <p15:clr>
            <a:srgbClr val="A4A3A4"/>
          </p15:clr>
        </p15:guide>
      </p15:sldGuideLst>
    </p:ext>
    <p:ext uri="http://customooxmlschemas.google.com/">
      <go:slidesCustomData xmlns:go="http://customooxmlschemas.google.com/" r:id="rId8" roundtripDataSignature="AMtx7mgf9DvAKAr8U2z6ghEqQVyDoTIW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7F6D89-D4FB-491A-8361-D28940DEDA98}">
  <a:tblStyle styleId="{D07F6D89-D4FB-491A-8361-D28940DEDA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1968" cy="465296"/>
          </a:xfrm>
          <a:prstGeom prst="rect">
            <a:avLst/>
          </a:prstGeom>
          <a:noFill/>
          <a:ln>
            <a:noFill/>
          </a:ln>
        </p:spPr>
        <p:txBody>
          <a:bodyPr anchorCtr="0" anchor="t" bIns="46625" lIns="93275" spcFirstLastPara="1" rIns="93275" wrap="square" tIns="466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6333" y="0"/>
            <a:ext cx="3041968" cy="465296"/>
          </a:xfrm>
          <a:prstGeom prst="rect">
            <a:avLst/>
          </a:prstGeom>
          <a:noFill/>
          <a:ln>
            <a:noFill/>
          </a:ln>
        </p:spPr>
        <p:txBody>
          <a:bodyPr anchorCtr="0" anchor="t" bIns="46625" lIns="93275" spcFirstLastPara="1" rIns="93275" wrap="square" tIns="466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9014"/>
            <a:ext cx="3041968" cy="465296"/>
          </a:xfrm>
          <a:prstGeom prst="rect">
            <a:avLst/>
          </a:prstGeom>
          <a:noFill/>
          <a:ln>
            <a:noFill/>
          </a:ln>
        </p:spPr>
        <p:txBody>
          <a:bodyPr anchorCtr="0" anchor="b" bIns="46625" lIns="93275" spcFirstLastPara="1" rIns="93275" wrap="square" tIns="466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057400" y="11362270"/>
            <a:ext cx="23317200" cy="7840133"/>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4114800" y="20726400"/>
            <a:ext cx="19202401" cy="9347200"/>
          </a:xfrm>
          <a:prstGeom prst="rect">
            <a:avLst/>
          </a:prstGeom>
          <a:noFill/>
          <a:ln>
            <a:noFill/>
          </a:ln>
        </p:spPr>
        <p:txBody>
          <a:bodyPr anchorCtr="0" anchor="t" bIns="182875" lIns="365750" spcFirstLastPara="1" rIns="365750" wrap="square" tIns="182875">
            <a:normAutofit/>
          </a:bodyPr>
          <a:lstStyle>
            <a:lvl1pPr lvl="0" algn="ctr">
              <a:spcBef>
                <a:spcPts val="2560"/>
              </a:spcBef>
              <a:spcAft>
                <a:spcPts val="0"/>
              </a:spcAft>
              <a:buClr>
                <a:srgbClr val="888888"/>
              </a:buClr>
              <a:buSzPts val="12800"/>
              <a:buNone/>
              <a:defRPr>
                <a:solidFill>
                  <a:srgbClr val="888888"/>
                </a:solidFill>
              </a:defRPr>
            </a:lvl1pPr>
            <a:lvl2pPr lvl="1" algn="ctr">
              <a:spcBef>
                <a:spcPts val="2240"/>
              </a:spcBef>
              <a:spcAft>
                <a:spcPts val="0"/>
              </a:spcAft>
              <a:buClr>
                <a:srgbClr val="888888"/>
              </a:buClr>
              <a:buSzPts val="11200"/>
              <a:buNone/>
              <a:defRPr>
                <a:solidFill>
                  <a:srgbClr val="888888"/>
                </a:solidFill>
              </a:defRPr>
            </a:lvl2pPr>
            <a:lvl3pPr lvl="2" algn="ctr">
              <a:spcBef>
                <a:spcPts val="1920"/>
              </a:spcBef>
              <a:spcAft>
                <a:spcPts val="0"/>
              </a:spcAft>
              <a:buClr>
                <a:srgbClr val="888888"/>
              </a:buClr>
              <a:buSzPts val="9600"/>
              <a:buNone/>
              <a:defRPr>
                <a:solidFill>
                  <a:srgbClr val="888888"/>
                </a:solidFill>
              </a:defRPr>
            </a:lvl3pPr>
            <a:lvl4pPr lvl="3" algn="ctr">
              <a:spcBef>
                <a:spcPts val="1600"/>
              </a:spcBef>
              <a:spcAft>
                <a:spcPts val="0"/>
              </a:spcAft>
              <a:buClr>
                <a:srgbClr val="888888"/>
              </a:buClr>
              <a:buSzPts val="8000"/>
              <a:buNone/>
              <a:defRPr>
                <a:solidFill>
                  <a:srgbClr val="888888"/>
                </a:solidFill>
              </a:defRPr>
            </a:lvl4pPr>
            <a:lvl5pPr lvl="4" algn="ctr">
              <a:spcBef>
                <a:spcPts val="1600"/>
              </a:spcBef>
              <a:spcAft>
                <a:spcPts val="0"/>
              </a:spcAft>
              <a:buClr>
                <a:srgbClr val="888888"/>
              </a:buClr>
              <a:buSzPts val="8000"/>
              <a:buNone/>
              <a:defRPr>
                <a:solidFill>
                  <a:srgbClr val="888888"/>
                </a:solidFill>
              </a:defRPr>
            </a:lvl5pPr>
            <a:lvl6pPr lvl="5" algn="ctr">
              <a:spcBef>
                <a:spcPts val="1600"/>
              </a:spcBef>
              <a:spcAft>
                <a:spcPts val="0"/>
              </a:spcAft>
              <a:buClr>
                <a:srgbClr val="888888"/>
              </a:buClr>
              <a:buSzPts val="8000"/>
              <a:buNone/>
              <a:defRPr>
                <a:solidFill>
                  <a:srgbClr val="888888"/>
                </a:solidFill>
              </a:defRPr>
            </a:lvl6pPr>
            <a:lvl7pPr lvl="6" algn="ctr">
              <a:spcBef>
                <a:spcPts val="1600"/>
              </a:spcBef>
              <a:spcAft>
                <a:spcPts val="0"/>
              </a:spcAft>
              <a:buClr>
                <a:srgbClr val="888888"/>
              </a:buClr>
              <a:buSzPts val="8000"/>
              <a:buNone/>
              <a:defRPr>
                <a:solidFill>
                  <a:srgbClr val="888888"/>
                </a:solidFill>
              </a:defRPr>
            </a:lvl7pPr>
            <a:lvl8pPr lvl="7" algn="ctr">
              <a:spcBef>
                <a:spcPts val="1600"/>
              </a:spcBef>
              <a:spcAft>
                <a:spcPts val="0"/>
              </a:spcAft>
              <a:buClr>
                <a:srgbClr val="888888"/>
              </a:buClr>
              <a:buSzPts val="8000"/>
              <a:buNone/>
              <a:defRPr>
                <a:solidFill>
                  <a:srgbClr val="888888"/>
                </a:solidFill>
              </a:defRPr>
            </a:lvl8pPr>
            <a:lvl9pPr lvl="8" algn="ctr">
              <a:spcBef>
                <a:spcPts val="1600"/>
              </a:spcBef>
              <a:spcAft>
                <a:spcPts val="0"/>
              </a:spcAft>
              <a:buClr>
                <a:srgbClr val="888888"/>
              </a:buClr>
              <a:buSzPts val="8000"/>
              <a:buNone/>
              <a:defRPr>
                <a:solidFill>
                  <a:srgbClr val="888888"/>
                </a:solidFill>
              </a:defRPr>
            </a:lvl9pPr>
          </a:lstStyle>
          <a:p/>
        </p:txBody>
      </p:sp>
      <p:sp>
        <p:nvSpPr>
          <p:cNvPr id="18" name="Google Shape;18;p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646766" y="8259237"/>
            <a:ext cx="24138468" cy="24688800"/>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370234" y="13982705"/>
            <a:ext cx="31208133" cy="61722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5202767" y="8039105"/>
            <a:ext cx="31208133" cy="18059401"/>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166939" y="23503469"/>
            <a:ext cx="23317200" cy="7264400"/>
          </a:xfrm>
          <a:prstGeom prst="rect">
            <a:avLst/>
          </a:prstGeom>
          <a:noFill/>
          <a:ln>
            <a:noFill/>
          </a:ln>
        </p:spPr>
        <p:txBody>
          <a:bodyPr anchorCtr="0" anchor="t" bIns="182875" lIns="365750" spcFirstLastPara="1" rIns="365750" wrap="square" tIns="182875">
            <a:normAutofit/>
          </a:bodyPr>
          <a:lstStyle>
            <a:lvl1pPr lvl="0" algn="l">
              <a:spcBef>
                <a:spcPts val="0"/>
              </a:spcBef>
              <a:spcAft>
                <a:spcPts val="0"/>
              </a:spcAft>
              <a:buClr>
                <a:schemeClr val="dk1"/>
              </a:buClr>
              <a:buSzPts val="16000"/>
              <a:buFont typeface="Calibri"/>
              <a:buNone/>
              <a:defRPr b="1" sz="1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166939" y="15502472"/>
            <a:ext cx="23317200" cy="8000997"/>
          </a:xfrm>
          <a:prstGeom prst="rect">
            <a:avLst/>
          </a:prstGeom>
          <a:noFill/>
          <a:ln>
            <a:noFill/>
          </a:ln>
        </p:spPr>
        <p:txBody>
          <a:bodyPr anchorCtr="0" anchor="b" bIns="182875" lIns="365750" spcFirstLastPara="1" rIns="365750" wrap="square" tIns="182875">
            <a:normAutofit/>
          </a:bodyPr>
          <a:lstStyle>
            <a:lvl1pPr indent="-228600" lvl="0" marL="457200" algn="l">
              <a:spcBef>
                <a:spcPts val="1600"/>
              </a:spcBef>
              <a:spcAft>
                <a:spcPts val="0"/>
              </a:spcAft>
              <a:buClr>
                <a:srgbClr val="888888"/>
              </a:buClr>
              <a:buSzPts val="8000"/>
              <a:buNone/>
              <a:defRPr sz="8000">
                <a:solidFill>
                  <a:srgbClr val="888888"/>
                </a:solidFill>
              </a:defRPr>
            </a:lvl1pPr>
            <a:lvl2pPr indent="-228600" lvl="1" marL="914400" algn="l">
              <a:spcBef>
                <a:spcPts val="1440"/>
              </a:spcBef>
              <a:spcAft>
                <a:spcPts val="0"/>
              </a:spcAft>
              <a:buClr>
                <a:srgbClr val="888888"/>
              </a:buClr>
              <a:buSzPts val="7200"/>
              <a:buNone/>
              <a:defRPr sz="7200">
                <a:solidFill>
                  <a:srgbClr val="888888"/>
                </a:solidFill>
              </a:defRPr>
            </a:lvl2pPr>
            <a:lvl3pPr indent="-228600" lvl="2" marL="1371600" algn="l">
              <a:spcBef>
                <a:spcPts val="1280"/>
              </a:spcBef>
              <a:spcAft>
                <a:spcPts val="0"/>
              </a:spcAft>
              <a:buClr>
                <a:srgbClr val="888888"/>
              </a:buClr>
              <a:buSzPts val="6400"/>
              <a:buNone/>
              <a:defRPr sz="6400">
                <a:solidFill>
                  <a:srgbClr val="888888"/>
                </a:solidFill>
              </a:defRPr>
            </a:lvl3pPr>
            <a:lvl4pPr indent="-228600" lvl="3" marL="1828800" algn="l">
              <a:spcBef>
                <a:spcPts val="1120"/>
              </a:spcBef>
              <a:spcAft>
                <a:spcPts val="0"/>
              </a:spcAft>
              <a:buClr>
                <a:srgbClr val="888888"/>
              </a:buClr>
              <a:buSzPts val="5600"/>
              <a:buNone/>
              <a:defRPr sz="5600">
                <a:solidFill>
                  <a:srgbClr val="888888"/>
                </a:solidFill>
              </a:defRPr>
            </a:lvl4pPr>
            <a:lvl5pPr indent="-228600" lvl="4" marL="2286000" algn="l">
              <a:spcBef>
                <a:spcPts val="1120"/>
              </a:spcBef>
              <a:spcAft>
                <a:spcPts val="0"/>
              </a:spcAft>
              <a:buClr>
                <a:srgbClr val="888888"/>
              </a:buClr>
              <a:buSzPts val="5600"/>
              <a:buNone/>
              <a:defRPr sz="5600">
                <a:solidFill>
                  <a:srgbClr val="888888"/>
                </a:solidFill>
              </a:defRPr>
            </a:lvl5pPr>
            <a:lvl6pPr indent="-228600" lvl="5" marL="2743200" algn="l">
              <a:spcBef>
                <a:spcPts val="1120"/>
              </a:spcBef>
              <a:spcAft>
                <a:spcPts val="0"/>
              </a:spcAft>
              <a:buClr>
                <a:srgbClr val="888888"/>
              </a:buClr>
              <a:buSzPts val="5600"/>
              <a:buNone/>
              <a:defRPr sz="5600">
                <a:solidFill>
                  <a:srgbClr val="888888"/>
                </a:solidFill>
              </a:defRPr>
            </a:lvl6pPr>
            <a:lvl7pPr indent="-228600" lvl="6" marL="3200400" algn="l">
              <a:spcBef>
                <a:spcPts val="1120"/>
              </a:spcBef>
              <a:spcAft>
                <a:spcPts val="0"/>
              </a:spcAft>
              <a:buClr>
                <a:srgbClr val="888888"/>
              </a:buClr>
              <a:buSzPts val="5600"/>
              <a:buNone/>
              <a:defRPr sz="5600">
                <a:solidFill>
                  <a:srgbClr val="888888"/>
                </a:solidFill>
              </a:defRPr>
            </a:lvl7pPr>
            <a:lvl8pPr indent="-228600" lvl="7" marL="3657600" algn="l">
              <a:spcBef>
                <a:spcPts val="1120"/>
              </a:spcBef>
              <a:spcAft>
                <a:spcPts val="0"/>
              </a:spcAft>
              <a:buClr>
                <a:srgbClr val="888888"/>
              </a:buClr>
              <a:buSzPts val="5600"/>
              <a:buNone/>
              <a:defRPr sz="5600">
                <a:solidFill>
                  <a:srgbClr val="888888"/>
                </a:solidFill>
              </a:defRPr>
            </a:lvl8pPr>
            <a:lvl9pPr indent="-228600" lvl="8" marL="4114800" algn="l">
              <a:spcBef>
                <a:spcPts val="1120"/>
              </a:spcBef>
              <a:spcAft>
                <a:spcPts val="0"/>
              </a:spcAft>
              <a:buClr>
                <a:srgbClr val="888888"/>
              </a:buClr>
              <a:buSzPts val="5600"/>
              <a:buNone/>
              <a:defRPr sz="5600">
                <a:solidFill>
                  <a:srgbClr val="888888"/>
                </a:solidFill>
              </a:defRPr>
            </a:lvl9pPr>
          </a:lstStyle>
          <a:p/>
        </p:txBody>
      </p:sp>
      <p:sp>
        <p:nvSpPr>
          <p:cNvPr id="30" name="Google Shape;30;p5"/>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1371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36" name="Google Shape;36;p6"/>
          <p:cNvSpPr txBox="1"/>
          <p:nvPr>
            <p:ph idx="2" type="body"/>
          </p:nvPr>
        </p:nvSpPr>
        <p:spPr>
          <a:xfrm>
            <a:off x="13944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37" name="Google Shape;37;p6"/>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7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1371600" y="8187269"/>
            <a:ext cx="12120564" cy="3412064"/>
          </a:xfrm>
          <a:prstGeom prst="rect">
            <a:avLst/>
          </a:prstGeom>
          <a:noFill/>
          <a:ln>
            <a:noFill/>
          </a:ln>
        </p:spPr>
        <p:txBody>
          <a:bodyPr anchorCtr="0" anchor="b" bIns="182875" lIns="365750" spcFirstLastPara="1" rIns="365750" wrap="square" tIns="182875">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43" name="Google Shape;43;p7"/>
          <p:cNvSpPr txBox="1"/>
          <p:nvPr>
            <p:ph idx="2" type="body"/>
          </p:nvPr>
        </p:nvSpPr>
        <p:spPr>
          <a:xfrm>
            <a:off x="1371600" y="11599333"/>
            <a:ext cx="12120564" cy="21073535"/>
          </a:xfrm>
          <a:prstGeom prst="rect">
            <a:avLst/>
          </a:prstGeom>
          <a:noFill/>
          <a:ln>
            <a:noFill/>
          </a:ln>
        </p:spPr>
        <p:txBody>
          <a:bodyPr anchorCtr="0" anchor="t" bIns="182875" lIns="365750" spcFirstLastPara="1" rIns="365750" wrap="square" tIns="182875">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44" name="Google Shape;44;p7"/>
          <p:cNvSpPr txBox="1"/>
          <p:nvPr>
            <p:ph idx="3" type="body"/>
          </p:nvPr>
        </p:nvSpPr>
        <p:spPr>
          <a:xfrm>
            <a:off x="13935077" y="8187269"/>
            <a:ext cx="12125326" cy="3412064"/>
          </a:xfrm>
          <a:prstGeom prst="rect">
            <a:avLst/>
          </a:prstGeom>
          <a:noFill/>
          <a:ln>
            <a:noFill/>
          </a:ln>
        </p:spPr>
        <p:txBody>
          <a:bodyPr anchorCtr="0" anchor="b" bIns="182875" lIns="365750" spcFirstLastPara="1" rIns="365750" wrap="square" tIns="182875">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45" name="Google Shape;45;p7"/>
          <p:cNvSpPr txBox="1"/>
          <p:nvPr>
            <p:ph idx="4" type="body"/>
          </p:nvPr>
        </p:nvSpPr>
        <p:spPr>
          <a:xfrm>
            <a:off x="13935077" y="11599333"/>
            <a:ext cx="12125326" cy="21073535"/>
          </a:xfrm>
          <a:prstGeom prst="rect">
            <a:avLst/>
          </a:prstGeom>
          <a:noFill/>
          <a:ln>
            <a:noFill/>
          </a:ln>
        </p:spPr>
        <p:txBody>
          <a:bodyPr anchorCtr="0" anchor="t" bIns="182875" lIns="365750" spcFirstLastPara="1" rIns="365750" wrap="square" tIns="182875">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46" name="Google Shape;46;p7"/>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371602" y="1456267"/>
            <a:ext cx="9024939" cy="6197600"/>
          </a:xfrm>
          <a:prstGeom prst="rect">
            <a:avLst/>
          </a:prstGeom>
          <a:noFill/>
          <a:ln>
            <a:noFill/>
          </a:ln>
        </p:spPr>
        <p:txBody>
          <a:bodyPr anchorCtr="0" anchor="b" bIns="182875" lIns="365750" spcFirstLastPara="1" rIns="365750" wrap="square" tIns="182875">
            <a:norm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0725150" y="1456269"/>
            <a:ext cx="15335250" cy="31216604"/>
          </a:xfrm>
          <a:prstGeom prst="rect">
            <a:avLst/>
          </a:prstGeom>
          <a:noFill/>
          <a:ln>
            <a:noFill/>
          </a:ln>
        </p:spPr>
        <p:txBody>
          <a:bodyPr anchorCtr="0" anchor="t" bIns="182875" lIns="365750" spcFirstLastPara="1" rIns="365750" wrap="square" tIns="182875">
            <a:normAutofit/>
          </a:bodyPr>
          <a:lstStyle>
            <a:lvl1pPr indent="-1041400" lvl="0" marL="457200" algn="l">
              <a:spcBef>
                <a:spcPts val="2560"/>
              </a:spcBef>
              <a:spcAft>
                <a:spcPts val="0"/>
              </a:spcAft>
              <a:buClr>
                <a:schemeClr val="dk1"/>
              </a:buClr>
              <a:buSzPts val="12800"/>
              <a:buChar char="•"/>
              <a:defRPr sz="12800"/>
            </a:lvl1pPr>
            <a:lvl2pPr indent="-939800" lvl="1" marL="914400" algn="l">
              <a:spcBef>
                <a:spcPts val="2240"/>
              </a:spcBef>
              <a:spcAft>
                <a:spcPts val="0"/>
              </a:spcAft>
              <a:buClr>
                <a:schemeClr val="dk1"/>
              </a:buClr>
              <a:buSzPts val="11200"/>
              <a:buChar char="–"/>
              <a:defRPr sz="11200"/>
            </a:lvl2pPr>
            <a:lvl3pPr indent="-838200" lvl="2" marL="1371600" algn="l">
              <a:spcBef>
                <a:spcPts val="1920"/>
              </a:spcBef>
              <a:spcAft>
                <a:spcPts val="0"/>
              </a:spcAft>
              <a:buClr>
                <a:schemeClr val="dk1"/>
              </a:buClr>
              <a:buSzPts val="9600"/>
              <a:buChar char="•"/>
              <a:defRPr sz="9600"/>
            </a:lvl3pPr>
            <a:lvl4pPr indent="-736600" lvl="3" marL="1828800" algn="l">
              <a:spcBef>
                <a:spcPts val="1600"/>
              </a:spcBef>
              <a:spcAft>
                <a:spcPts val="0"/>
              </a:spcAft>
              <a:buClr>
                <a:schemeClr val="dk1"/>
              </a:buClr>
              <a:buSzPts val="8000"/>
              <a:buChar char="–"/>
              <a:defRPr sz="8000"/>
            </a:lvl4pPr>
            <a:lvl5pPr indent="-736600" lvl="4" marL="2286000" algn="l">
              <a:spcBef>
                <a:spcPts val="1600"/>
              </a:spcBef>
              <a:spcAft>
                <a:spcPts val="0"/>
              </a:spcAft>
              <a:buClr>
                <a:schemeClr val="dk1"/>
              </a:buClr>
              <a:buSzPts val="8000"/>
              <a:buChar char="»"/>
              <a:defRPr sz="8000"/>
            </a:lvl5pPr>
            <a:lvl6pPr indent="-736600" lvl="5" marL="2743200" algn="l">
              <a:spcBef>
                <a:spcPts val="1600"/>
              </a:spcBef>
              <a:spcAft>
                <a:spcPts val="0"/>
              </a:spcAft>
              <a:buClr>
                <a:schemeClr val="dk1"/>
              </a:buClr>
              <a:buSzPts val="8000"/>
              <a:buChar char="•"/>
              <a:defRPr sz="8000"/>
            </a:lvl6pPr>
            <a:lvl7pPr indent="-736600" lvl="6" marL="3200400" algn="l">
              <a:spcBef>
                <a:spcPts val="1600"/>
              </a:spcBef>
              <a:spcAft>
                <a:spcPts val="0"/>
              </a:spcAft>
              <a:buClr>
                <a:schemeClr val="dk1"/>
              </a:buClr>
              <a:buSzPts val="8000"/>
              <a:buChar char="•"/>
              <a:defRPr sz="8000"/>
            </a:lvl7pPr>
            <a:lvl8pPr indent="-736600" lvl="7" marL="3657600" algn="l">
              <a:spcBef>
                <a:spcPts val="1600"/>
              </a:spcBef>
              <a:spcAft>
                <a:spcPts val="0"/>
              </a:spcAft>
              <a:buClr>
                <a:schemeClr val="dk1"/>
              </a:buClr>
              <a:buSzPts val="8000"/>
              <a:buChar char="•"/>
              <a:defRPr sz="8000"/>
            </a:lvl8pPr>
            <a:lvl9pPr indent="-736600" lvl="8" marL="4114800" algn="l">
              <a:spcBef>
                <a:spcPts val="1600"/>
              </a:spcBef>
              <a:spcAft>
                <a:spcPts val="0"/>
              </a:spcAft>
              <a:buClr>
                <a:schemeClr val="dk1"/>
              </a:buClr>
              <a:buSzPts val="8000"/>
              <a:buChar char="•"/>
              <a:defRPr sz="8000"/>
            </a:lvl9pPr>
          </a:lstStyle>
          <a:p/>
        </p:txBody>
      </p:sp>
      <p:sp>
        <p:nvSpPr>
          <p:cNvPr id="61" name="Google Shape;61;p10"/>
          <p:cNvSpPr txBox="1"/>
          <p:nvPr>
            <p:ph idx="2" type="body"/>
          </p:nvPr>
        </p:nvSpPr>
        <p:spPr>
          <a:xfrm>
            <a:off x="1371602" y="7653869"/>
            <a:ext cx="9024939" cy="25019002"/>
          </a:xfrm>
          <a:prstGeom prst="rect">
            <a:avLst/>
          </a:prstGeom>
          <a:noFill/>
          <a:ln>
            <a:noFill/>
          </a:ln>
        </p:spPr>
        <p:txBody>
          <a:bodyPr anchorCtr="0" anchor="t" bIns="182875" lIns="365750" spcFirstLastPara="1" rIns="365750" wrap="square" tIns="182875">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62" name="Google Shape;62;p10"/>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376864" y="25603200"/>
            <a:ext cx="16459200" cy="3022603"/>
          </a:xfrm>
          <a:prstGeom prst="rect">
            <a:avLst/>
          </a:prstGeom>
          <a:noFill/>
          <a:ln>
            <a:noFill/>
          </a:ln>
        </p:spPr>
        <p:txBody>
          <a:bodyPr anchorCtr="0" anchor="b" bIns="182875" lIns="365750" spcFirstLastPara="1" rIns="365750" wrap="square" tIns="182875">
            <a:norm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5376864" y="3268133"/>
            <a:ext cx="16459200" cy="21945600"/>
          </a:xfrm>
          <a:prstGeom prst="rect">
            <a:avLst/>
          </a:prstGeom>
          <a:noFill/>
          <a:ln>
            <a:noFill/>
          </a:ln>
        </p:spPr>
      </p:sp>
      <p:sp>
        <p:nvSpPr>
          <p:cNvPr id="68" name="Google Shape;68;p11"/>
          <p:cNvSpPr txBox="1"/>
          <p:nvPr>
            <p:ph idx="1" type="body"/>
          </p:nvPr>
        </p:nvSpPr>
        <p:spPr>
          <a:xfrm>
            <a:off x="5376864" y="28625803"/>
            <a:ext cx="16459200" cy="4292597"/>
          </a:xfrm>
          <a:prstGeom prst="rect">
            <a:avLst/>
          </a:prstGeom>
          <a:noFill/>
          <a:ln>
            <a:noFill/>
          </a:ln>
        </p:spPr>
        <p:txBody>
          <a:bodyPr anchorCtr="0" anchor="t" bIns="182875" lIns="365750" spcFirstLastPara="1" rIns="365750" wrap="square" tIns="182875">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69" name="Google Shape;69;p11"/>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marR="0" rtl="0" algn="ctr">
              <a:spcBef>
                <a:spcPts val="0"/>
              </a:spcBef>
              <a:spcAft>
                <a:spcPts val="0"/>
              </a:spcAft>
              <a:buClr>
                <a:schemeClr val="dk1"/>
              </a:buClr>
              <a:buSzPts val="17600"/>
              <a:buFont typeface="Calibri"/>
              <a:buNone/>
              <a:defRPr b="0" i="0" sz="17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1041400" lvl="0" marL="4572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1pPr>
            <a:lvl2pPr indent="-939800" lvl="1" marL="914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36600" lvl="3" marL="1828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4pPr>
            <a:lvl5pPr indent="-736600" lvl="4" marL="22860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5pPr>
            <a:lvl6pPr indent="-736600" lvl="5" marL="27432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6pPr>
            <a:lvl7pPr indent="-736600" lvl="6" marL="32004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7pPr>
            <a:lvl8pPr indent="-736600" lvl="7" marL="36576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8pPr>
            <a:lvl9pPr indent="-736600" lvl="8" marL="4114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marR="0" rtl="0" algn="l">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marR="0" rtl="0" algn="ctr">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rtl="0" algn="r">
              <a:spcBef>
                <a:spcPts val="0"/>
              </a:spcBef>
              <a:buNone/>
              <a:defRPr b="0" i="0" sz="4800" u="none" cap="none" strike="noStrike">
                <a:solidFill>
                  <a:srgbClr val="888888"/>
                </a:solidFill>
                <a:latin typeface="Calibri"/>
                <a:ea typeface="Calibri"/>
                <a:cs typeface="Calibri"/>
                <a:sym typeface="Calibri"/>
              </a:defRPr>
            </a:lvl1pPr>
            <a:lvl2pPr indent="0" lvl="1" marL="0" marR="0" rtl="0" algn="r">
              <a:spcBef>
                <a:spcPts val="0"/>
              </a:spcBef>
              <a:buNone/>
              <a:defRPr b="0" i="0" sz="4800" u="none" cap="none" strike="noStrike">
                <a:solidFill>
                  <a:srgbClr val="888888"/>
                </a:solidFill>
                <a:latin typeface="Calibri"/>
                <a:ea typeface="Calibri"/>
                <a:cs typeface="Calibri"/>
                <a:sym typeface="Calibri"/>
              </a:defRPr>
            </a:lvl2pPr>
            <a:lvl3pPr indent="0" lvl="2" marL="0" marR="0" rtl="0" algn="r">
              <a:spcBef>
                <a:spcPts val="0"/>
              </a:spcBef>
              <a:buNone/>
              <a:defRPr b="0" i="0" sz="4800" u="none" cap="none" strike="noStrike">
                <a:solidFill>
                  <a:srgbClr val="888888"/>
                </a:solidFill>
                <a:latin typeface="Calibri"/>
                <a:ea typeface="Calibri"/>
                <a:cs typeface="Calibri"/>
                <a:sym typeface="Calibri"/>
              </a:defRPr>
            </a:lvl3pPr>
            <a:lvl4pPr indent="0" lvl="3" marL="0" marR="0" rtl="0" algn="r">
              <a:spcBef>
                <a:spcPts val="0"/>
              </a:spcBef>
              <a:buNone/>
              <a:defRPr b="0" i="0" sz="4800" u="none" cap="none" strike="noStrike">
                <a:solidFill>
                  <a:srgbClr val="888888"/>
                </a:solidFill>
                <a:latin typeface="Calibri"/>
                <a:ea typeface="Calibri"/>
                <a:cs typeface="Calibri"/>
                <a:sym typeface="Calibri"/>
              </a:defRPr>
            </a:lvl4pPr>
            <a:lvl5pPr indent="0" lvl="4" marL="0" marR="0" rtl="0" algn="r">
              <a:spcBef>
                <a:spcPts val="0"/>
              </a:spcBef>
              <a:buNone/>
              <a:defRPr b="0" i="0" sz="4800" u="none" cap="none" strike="noStrike">
                <a:solidFill>
                  <a:srgbClr val="888888"/>
                </a:solidFill>
                <a:latin typeface="Calibri"/>
                <a:ea typeface="Calibri"/>
                <a:cs typeface="Calibri"/>
                <a:sym typeface="Calibri"/>
              </a:defRPr>
            </a:lvl5pPr>
            <a:lvl6pPr indent="0" lvl="5" marL="0" marR="0" rtl="0" algn="r">
              <a:spcBef>
                <a:spcPts val="0"/>
              </a:spcBef>
              <a:buNone/>
              <a:defRPr b="0" i="0" sz="4800" u="none" cap="none" strike="noStrike">
                <a:solidFill>
                  <a:srgbClr val="888888"/>
                </a:solidFill>
                <a:latin typeface="Calibri"/>
                <a:ea typeface="Calibri"/>
                <a:cs typeface="Calibri"/>
                <a:sym typeface="Calibri"/>
              </a:defRPr>
            </a:lvl6pPr>
            <a:lvl7pPr indent="0" lvl="6" marL="0" marR="0" rtl="0" algn="r">
              <a:spcBef>
                <a:spcPts val="0"/>
              </a:spcBef>
              <a:buNone/>
              <a:defRPr b="0" i="0" sz="4800" u="none" cap="none" strike="noStrike">
                <a:solidFill>
                  <a:srgbClr val="888888"/>
                </a:solidFill>
                <a:latin typeface="Calibri"/>
                <a:ea typeface="Calibri"/>
                <a:cs typeface="Calibri"/>
                <a:sym typeface="Calibri"/>
              </a:defRPr>
            </a:lvl7pPr>
            <a:lvl8pPr indent="0" lvl="7" marL="0" marR="0" rtl="0" algn="r">
              <a:spcBef>
                <a:spcPts val="0"/>
              </a:spcBef>
              <a:buNone/>
              <a:defRPr b="0" i="0" sz="4800" u="none" cap="none" strike="noStrike">
                <a:solidFill>
                  <a:srgbClr val="888888"/>
                </a:solidFill>
                <a:latin typeface="Calibri"/>
                <a:ea typeface="Calibri"/>
                <a:cs typeface="Calibri"/>
                <a:sym typeface="Calibri"/>
              </a:defRPr>
            </a:lvl8pPr>
            <a:lvl9pPr indent="0" lvl="8" marL="0" marR="0" rtl="0" algn="r">
              <a:spcBef>
                <a:spcPts val="0"/>
              </a:spcBef>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26627925" y="0"/>
            <a:ext cx="914400" cy="33855600"/>
          </a:xfrm>
          <a:prstGeom prst="rect">
            <a:avLst/>
          </a:prstGeom>
          <a:solidFill>
            <a:schemeClr val="dk2"/>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0" name="Google Shape;90;p1"/>
          <p:cNvSpPr/>
          <p:nvPr/>
        </p:nvSpPr>
        <p:spPr>
          <a:xfrm>
            <a:off x="0" y="-37250"/>
            <a:ext cx="914400" cy="34224300"/>
          </a:xfrm>
          <a:prstGeom prst="rect">
            <a:avLst/>
          </a:prstGeom>
          <a:solidFill>
            <a:schemeClr val="dk2"/>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highlight>
                <a:srgbClr val="5B0F00"/>
              </a:highlight>
              <a:latin typeface="Arial"/>
              <a:ea typeface="Arial"/>
              <a:cs typeface="Arial"/>
              <a:sym typeface="Arial"/>
            </a:endParaRPr>
          </a:p>
        </p:txBody>
      </p:sp>
      <p:sp>
        <p:nvSpPr>
          <p:cNvPr id="91" name="Google Shape;91;p1"/>
          <p:cNvSpPr/>
          <p:nvPr/>
        </p:nvSpPr>
        <p:spPr>
          <a:xfrm>
            <a:off x="0" y="2"/>
            <a:ext cx="27353428" cy="2538304"/>
          </a:xfrm>
          <a:prstGeom prst="rect">
            <a:avLst/>
          </a:prstGeom>
          <a:solidFill>
            <a:schemeClr val="dk2"/>
          </a:solidFill>
          <a:ln>
            <a:noFill/>
          </a:ln>
        </p:spPr>
        <p:txBody>
          <a:bodyPr anchorCtr="0" anchor="t" bIns="274300" lIns="91425" spcFirstLastPara="1" rIns="91425" wrap="square" tIns="274300">
            <a:noAutofit/>
          </a:bodyPr>
          <a:lstStyle/>
          <a:p>
            <a:pPr indent="0" lvl="0" marL="0" marR="0" rtl="0" algn="ctr">
              <a:spcBef>
                <a:spcPts val="0"/>
              </a:spcBef>
              <a:spcAft>
                <a:spcPts val="0"/>
              </a:spcAft>
              <a:buNone/>
            </a:pPr>
            <a:r>
              <a:rPr b="1" lang="en-US" sz="5400">
                <a:solidFill>
                  <a:schemeClr val="lt1"/>
                </a:solidFill>
              </a:rPr>
              <a:t>Team Octonet</a:t>
            </a:r>
            <a:r>
              <a:rPr b="1" i="0" lang="en-US" sz="5400" u="none" cap="none" strike="noStrike">
                <a:solidFill>
                  <a:schemeClr val="lt1"/>
                </a:solidFill>
                <a:latin typeface="Arial"/>
                <a:ea typeface="Arial"/>
                <a:cs typeface="Arial"/>
                <a:sym typeface="Arial"/>
              </a:rPr>
              <a:t> : Identif</a:t>
            </a:r>
            <a:r>
              <a:rPr b="1" lang="en-US" sz="5400">
                <a:solidFill>
                  <a:schemeClr val="lt1"/>
                </a:solidFill>
              </a:rPr>
              <a:t>ying Communication Mode from Classroom Recordings</a:t>
            </a:r>
            <a:endParaRPr b="1" i="0" sz="5400" u="none" cap="none" strike="noStrike">
              <a:solidFill>
                <a:schemeClr val="lt1"/>
              </a:solidFill>
              <a:latin typeface="Arial"/>
              <a:ea typeface="Arial"/>
              <a:cs typeface="Arial"/>
              <a:sym typeface="Arial"/>
            </a:endParaRPr>
          </a:p>
          <a:p>
            <a:pPr indent="457200" lvl="0" marL="3200400" marR="0" rtl="0" algn="ctr">
              <a:spcBef>
                <a:spcPts val="600"/>
              </a:spcBef>
              <a:spcAft>
                <a:spcPts val="0"/>
              </a:spcAft>
              <a:buNone/>
            </a:pPr>
            <a:r>
              <a:rPr lang="en-US" sz="3200">
                <a:solidFill>
                  <a:schemeClr val="lt1"/>
                </a:solidFill>
                <a:latin typeface="Calibri"/>
                <a:ea typeface="Calibri"/>
                <a:cs typeface="Calibri"/>
                <a:sym typeface="Calibri"/>
              </a:rPr>
              <a:t>Mehul Varma, Rakhi Shah, Vicram Rajagopalan, Reid O’Boyle, Evelyn Crowe</a:t>
            </a:r>
            <a:endParaRPr b="0" baseline="30000" i="0" sz="3200" u="none" cap="none" strike="noStrike">
              <a:solidFill>
                <a:schemeClr val="lt1"/>
              </a:solidFill>
              <a:latin typeface="Calibri"/>
              <a:ea typeface="Calibri"/>
              <a:cs typeface="Calibri"/>
              <a:sym typeface="Calibri"/>
            </a:endParaRPr>
          </a:p>
          <a:p>
            <a:pPr indent="457200" lvl="0" marL="1828800" marR="0" rtl="0" algn="ctr">
              <a:spcBef>
                <a:spcPts val="0"/>
              </a:spcBef>
              <a:spcAft>
                <a:spcPts val="0"/>
              </a:spcAft>
              <a:buNone/>
            </a:pPr>
            <a:r>
              <a:rPr b="0" i="0" lang="en-US" sz="3200" u="none" cap="none" strike="noStrike">
                <a:solidFill>
                  <a:schemeClr val="lt1"/>
                </a:solidFill>
                <a:latin typeface="Calibri"/>
                <a:ea typeface="Calibri"/>
                <a:cs typeface="Calibri"/>
                <a:sym typeface="Calibri"/>
              </a:rPr>
              <a:t>Dept. of Computer Science and Engineering, Texas A&amp;M University</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highlight>
                <a:srgbClr val="5B0F00"/>
              </a:highlight>
              <a:latin typeface="Arial"/>
              <a:ea typeface="Arial"/>
              <a:cs typeface="Arial"/>
              <a:sym typeface="Arial"/>
            </a:endParaRPr>
          </a:p>
        </p:txBody>
      </p:sp>
      <p:sp>
        <p:nvSpPr>
          <p:cNvPr id="92" name="Google Shape;92;p1"/>
          <p:cNvSpPr/>
          <p:nvPr/>
        </p:nvSpPr>
        <p:spPr>
          <a:xfrm>
            <a:off x="0" y="12155"/>
            <a:ext cx="210766" cy="1167180"/>
          </a:xfrm>
          <a:prstGeom prst="rect">
            <a:avLst/>
          </a:prstGeom>
          <a:noFill/>
          <a:ln>
            <a:noFill/>
          </a:ln>
        </p:spPr>
        <p:txBody>
          <a:bodyPr anchorCtr="0" anchor="ctr" bIns="52150" lIns="104325" spcFirstLastPara="1" rIns="104325" wrap="square" tIns="52150">
            <a:spAutoFit/>
          </a:bodyPr>
          <a:lstStyle/>
          <a:p>
            <a:pPr indent="0" lvl="0" marL="0" marR="0" rtl="0" algn="l">
              <a:spcBef>
                <a:spcPts val="0"/>
              </a:spcBef>
              <a:spcAft>
                <a:spcPts val="0"/>
              </a:spcAft>
              <a:buNone/>
            </a:pPr>
            <a:r>
              <a:t/>
            </a:r>
            <a:endParaRPr sz="7200">
              <a:solidFill>
                <a:schemeClr val="dk1"/>
              </a:solidFill>
              <a:latin typeface="Calibri"/>
              <a:ea typeface="Calibri"/>
              <a:cs typeface="Calibri"/>
              <a:sym typeface="Calibri"/>
            </a:endParaRPr>
          </a:p>
        </p:txBody>
      </p:sp>
      <p:sp>
        <p:nvSpPr>
          <p:cNvPr id="93" name="Google Shape;93;p1"/>
          <p:cNvSpPr/>
          <p:nvPr/>
        </p:nvSpPr>
        <p:spPr>
          <a:xfrm>
            <a:off x="984159" y="17245584"/>
            <a:ext cx="10058400" cy="804600"/>
          </a:xfrm>
          <a:prstGeom prst="roundRect">
            <a:avLst>
              <a:gd fmla="val 16667" name="adj"/>
            </a:avLst>
          </a:prstGeom>
          <a:gradFill>
            <a:gsLst>
              <a:gs pos="0">
                <a:srgbClr val="2C68B2"/>
              </a:gs>
              <a:gs pos="100000">
                <a:srgbClr val="162B46"/>
              </a:gs>
            </a:gsLst>
            <a:lin ang="5400012" scaled="0"/>
          </a:gradFill>
          <a:ln cap="flat" cmpd="sng" w="9525">
            <a:solidFill>
              <a:schemeClr val="dk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rtl="0" algn="ctr">
              <a:spcBef>
                <a:spcPts val="0"/>
              </a:spcBef>
              <a:spcAft>
                <a:spcPts val="0"/>
              </a:spcAft>
              <a:buClr>
                <a:schemeClr val="dk1"/>
              </a:buClr>
              <a:buFont typeface="Arial"/>
              <a:buNone/>
            </a:pPr>
            <a:r>
              <a:rPr b="1" lang="en-US" sz="3600">
                <a:solidFill>
                  <a:schemeClr val="lt1"/>
                </a:solidFill>
              </a:rPr>
              <a:t>Machine Learning</a:t>
            </a:r>
            <a:r>
              <a:rPr b="1" lang="en-US" sz="3600">
                <a:solidFill>
                  <a:schemeClr val="lt1"/>
                </a:solidFill>
              </a:rPr>
              <a:t> Implementation</a:t>
            </a:r>
            <a:endParaRPr>
              <a:solidFill>
                <a:schemeClr val="dk1"/>
              </a:solidFill>
            </a:endParaRPr>
          </a:p>
        </p:txBody>
      </p:sp>
      <p:sp>
        <p:nvSpPr>
          <p:cNvPr id="94" name="Google Shape;94;p1"/>
          <p:cNvSpPr txBox="1"/>
          <p:nvPr/>
        </p:nvSpPr>
        <p:spPr>
          <a:xfrm>
            <a:off x="19313888" y="24129350"/>
            <a:ext cx="7118100" cy="6990000"/>
          </a:xfrm>
          <a:prstGeom prst="rect">
            <a:avLst/>
          </a:prstGeom>
          <a:noFill/>
          <a:ln>
            <a:noFill/>
          </a:ln>
        </p:spPr>
        <p:txBody>
          <a:bodyPr anchorCtr="0" anchor="t" bIns="46700" lIns="93425" spcFirstLastPara="1" rIns="93425" wrap="square" tIns="46700">
            <a:spAutoFit/>
          </a:bodyPr>
          <a:lstStyle/>
          <a:p>
            <a:pPr indent="0" lvl="1" marL="0" marR="0" rtl="0" algn="just">
              <a:spcBef>
                <a:spcPts val="0"/>
              </a:spcBef>
              <a:spcAft>
                <a:spcPts val="0"/>
              </a:spcAft>
              <a:buNone/>
            </a:pPr>
            <a:r>
              <a:rPr lang="en-US" sz="2800">
                <a:solidFill>
                  <a:schemeClr val="dk1"/>
                </a:solidFill>
              </a:rPr>
              <a:t>From our results we can conclude that a Random Forest is the most </a:t>
            </a:r>
            <a:r>
              <a:rPr lang="en-US" sz="2800">
                <a:solidFill>
                  <a:schemeClr val="dk1"/>
                </a:solidFill>
              </a:rPr>
              <a:t>effective for our dataset and that MFC coefficients are an effective feature for Mode prediction on the dataset. In future work, we think the accuracy can be improved by using more features as input to the model and spending more time tuning the model. In addition, exploring deep models and neural networks on this data could be future work to attempt to improve accuracy. We expect that exploring a more complex model while using other useful features such as energy, amplitude, wavelengths and other extractable features could result in better accuracy. </a:t>
            </a:r>
            <a:endParaRPr/>
          </a:p>
        </p:txBody>
      </p:sp>
      <p:pic>
        <p:nvPicPr>
          <p:cNvPr descr="CSEN-logo-maroon.jpg" id="95" name="Google Shape;95;p1"/>
          <p:cNvPicPr preferRelativeResize="0"/>
          <p:nvPr/>
        </p:nvPicPr>
        <p:blipFill rotWithShape="1">
          <a:blip r:embed="rId3">
            <a:alphaModFix/>
          </a:blip>
          <a:srcRect b="0" l="0" r="0" t="0"/>
          <a:stretch/>
        </p:blipFill>
        <p:spPr>
          <a:xfrm>
            <a:off x="914400" y="1543038"/>
            <a:ext cx="5413375" cy="1014306"/>
          </a:xfrm>
          <a:prstGeom prst="rect">
            <a:avLst/>
          </a:prstGeom>
          <a:noFill/>
          <a:ln>
            <a:noFill/>
          </a:ln>
        </p:spPr>
      </p:pic>
      <p:sp>
        <p:nvSpPr>
          <p:cNvPr id="96" name="Google Shape;96;p1"/>
          <p:cNvSpPr/>
          <p:nvPr/>
        </p:nvSpPr>
        <p:spPr>
          <a:xfrm>
            <a:off x="-600" y="33019825"/>
            <a:ext cx="27543000" cy="1167300"/>
          </a:xfrm>
          <a:prstGeom prst="rect">
            <a:avLst/>
          </a:prstGeom>
          <a:solidFill>
            <a:schemeClr val="dk2"/>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highlight>
                <a:srgbClr val="5B0F00"/>
              </a:highlight>
              <a:latin typeface="Arial"/>
              <a:ea typeface="Arial"/>
              <a:cs typeface="Arial"/>
              <a:sym typeface="Arial"/>
            </a:endParaRPr>
          </a:p>
        </p:txBody>
      </p:sp>
      <p:sp>
        <p:nvSpPr>
          <p:cNvPr id="97" name="Google Shape;97;p1"/>
          <p:cNvSpPr/>
          <p:nvPr/>
        </p:nvSpPr>
        <p:spPr>
          <a:xfrm>
            <a:off x="1231038" y="24139650"/>
            <a:ext cx="6039000" cy="699900"/>
          </a:xfrm>
          <a:prstGeom prst="roundRect">
            <a:avLst>
              <a:gd fmla="val 16667" name="adj"/>
            </a:avLst>
          </a:prstGeom>
          <a:noFill/>
          <a:ln>
            <a:noFill/>
          </a:ln>
        </p:spPr>
        <p:txBody>
          <a:bodyPr anchorCtr="0" anchor="ctr" bIns="52150" lIns="104325" spcFirstLastPara="1" rIns="104325" wrap="square" tIns="5215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Result 1:  </a:t>
            </a:r>
            <a:r>
              <a:rPr lang="en-US" sz="2000">
                <a:solidFill>
                  <a:schemeClr val="dk1"/>
                </a:solidFill>
              </a:rPr>
              <a:t>Accuracies of ML Models tested </a:t>
            </a:r>
            <a:endParaRPr sz="2000">
              <a:solidFill>
                <a:schemeClr val="dk1"/>
              </a:solidFill>
            </a:endParaRPr>
          </a:p>
        </p:txBody>
      </p:sp>
      <p:sp>
        <p:nvSpPr>
          <p:cNvPr id="98" name="Google Shape;98;p1"/>
          <p:cNvSpPr/>
          <p:nvPr/>
        </p:nvSpPr>
        <p:spPr>
          <a:xfrm>
            <a:off x="984159" y="2700528"/>
            <a:ext cx="10058400" cy="804672"/>
          </a:xfrm>
          <a:prstGeom prst="roundRect">
            <a:avLst>
              <a:gd fmla="val 16667" name="adj"/>
            </a:avLst>
          </a:prstGeom>
          <a:gradFill>
            <a:gsLst>
              <a:gs pos="0">
                <a:srgbClr val="2C68B2"/>
              </a:gs>
              <a:gs pos="100000">
                <a:srgbClr val="162B46"/>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Introduction </a:t>
            </a:r>
            <a:endParaRPr/>
          </a:p>
        </p:txBody>
      </p:sp>
      <p:sp>
        <p:nvSpPr>
          <p:cNvPr id="99" name="Google Shape;99;p1"/>
          <p:cNvSpPr txBox="1"/>
          <p:nvPr/>
        </p:nvSpPr>
        <p:spPr>
          <a:xfrm>
            <a:off x="1034150" y="3667418"/>
            <a:ext cx="9958500" cy="3172800"/>
          </a:xfrm>
          <a:prstGeom prst="rect">
            <a:avLst/>
          </a:prstGeom>
          <a:noFill/>
          <a:ln>
            <a:noFill/>
          </a:ln>
        </p:spPr>
        <p:txBody>
          <a:bodyPr anchorCtr="0" anchor="t" bIns="46700" lIns="93425" spcFirstLastPara="1" rIns="93425" wrap="square" tIns="46700">
            <a:spAutoFit/>
          </a:bodyPr>
          <a:lstStyle/>
          <a:p>
            <a:pPr indent="0" lvl="0" marL="0" marR="0" rtl="0" algn="just">
              <a:spcBef>
                <a:spcPts val="600"/>
              </a:spcBef>
              <a:spcAft>
                <a:spcPts val="0"/>
              </a:spcAft>
              <a:buNone/>
            </a:pPr>
            <a:r>
              <a:rPr lang="en-US" sz="2500"/>
              <a:t>The TAMU Education Department under Dr.Irby was assigned a project where various class-recordings from an ESL classroom were supposed to be </a:t>
            </a:r>
            <a:r>
              <a:rPr lang="en-US" sz="2500"/>
              <a:t>analyzed</a:t>
            </a:r>
            <a:r>
              <a:rPr lang="en-US" sz="2500"/>
              <a:t> using </a:t>
            </a:r>
            <a:r>
              <a:rPr lang="en-US" sz="2500"/>
              <a:t>human codings taken according to the Transitional Bilingual Observation Protocol that was developed for this project. In this project we focus on making a model that can classify these codes on one of the codings called the Communication Mode which describes the type of physical interaction between students and the instructor.</a:t>
            </a:r>
            <a:endParaRPr sz="2500"/>
          </a:p>
        </p:txBody>
      </p:sp>
      <p:sp>
        <p:nvSpPr>
          <p:cNvPr id="100" name="Google Shape;100;p1"/>
          <p:cNvSpPr/>
          <p:nvPr/>
        </p:nvSpPr>
        <p:spPr>
          <a:xfrm>
            <a:off x="953806" y="7272528"/>
            <a:ext cx="10058400" cy="804672"/>
          </a:xfrm>
          <a:prstGeom prst="roundRect">
            <a:avLst>
              <a:gd fmla="val 16667" name="adj"/>
            </a:avLst>
          </a:prstGeom>
          <a:gradFill>
            <a:gsLst>
              <a:gs pos="0">
                <a:srgbClr val="2C68B2"/>
              </a:gs>
              <a:gs pos="100000">
                <a:srgbClr val="162B46"/>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Preprocessing Implementation</a:t>
            </a:r>
            <a:endParaRPr/>
          </a:p>
        </p:txBody>
      </p:sp>
      <p:sp>
        <p:nvSpPr>
          <p:cNvPr id="101" name="Google Shape;101;p1"/>
          <p:cNvSpPr/>
          <p:nvPr/>
        </p:nvSpPr>
        <p:spPr>
          <a:xfrm rot="-5400000">
            <a:off x="13451963" y="9034475"/>
            <a:ext cx="792000" cy="26751900"/>
          </a:xfrm>
          <a:prstGeom prst="rect">
            <a:avLst/>
          </a:prstGeom>
          <a:solidFill>
            <a:schemeClr val="dk2"/>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102" name="Google Shape;102;p1"/>
          <p:cNvSpPr/>
          <p:nvPr/>
        </p:nvSpPr>
        <p:spPr>
          <a:xfrm>
            <a:off x="12244532" y="2700528"/>
            <a:ext cx="14264700" cy="804600"/>
          </a:xfrm>
          <a:prstGeom prst="roundRect">
            <a:avLst>
              <a:gd fmla="val 16667" name="adj"/>
            </a:avLst>
          </a:prstGeom>
          <a:gradFill>
            <a:gsLst>
              <a:gs pos="0">
                <a:srgbClr val="2C68B2"/>
              </a:gs>
              <a:gs pos="100000">
                <a:srgbClr val="162B46"/>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Preprocessing Flow</a:t>
            </a:r>
            <a:endParaRPr/>
          </a:p>
        </p:txBody>
      </p:sp>
      <p:sp>
        <p:nvSpPr>
          <p:cNvPr id="103" name="Google Shape;103;p1"/>
          <p:cNvSpPr/>
          <p:nvPr/>
        </p:nvSpPr>
        <p:spPr>
          <a:xfrm>
            <a:off x="12184507" y="9956247"/>
            <a:ext cx="14264700" cy="804600"/>
          </a:xfrm>
          <a:prstGeom prst="roundRect">
            <a:avLst>
              <a:gd fmla="val 16667" name="adj"/>
            </a:avLst>
          </a:prstGeom>
          <a:gradFill>
            <a:gsLst>
              <a:gs pos="0">
                <a:srgbClr val="990000"/>
              </a:gs>
              <a:gs pos="100000">
                <a:srgbClr val="795B04"/>
              </a:gs>
            </a:gsLst>
            <a:path path="circle">
              <a:fillToRect b="50%" l="50%" r="50%" t="50%"/>
            </a:path>
            <a:tileRect/>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Machine Learning Flow</a:t>
            </a:r>
            <a:endParaRPr/>
          </a:p>
        </p:txBody>
      </p:sp>
      <p:sp>
        <p:nvSpPr>
          <p:cNvPr id="104" name="Google Shape;104;p1"/>
          <p:cNvSpPr/>
          <p:nvPr/>
        </p:nvSpPr>
        <p:spPr>
          <a:xfrm>
            <a:off x="19184644" y="23003047"/>
            <a:ext cx="7358400" cy="804600"/>
          </a:xfrm>
          <a:prstGeom prst="roundRect">
            <a:avLst>
              <a:gd fmla="val 16667" name="adj"/>
            </a:avLst>
          </a:prstGeom>
          <a:gradFill>
            <a:gsLst>
              <a:gs pos="0">
                <a:srgbClr val="2C68B2"/>
              </a:gs>
              <a:gs pos="100000">
                <a:srgbClr val="162B46"/>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Conclusion </a:t>
            </a:r>
            <a:endParaRPr b="1" sz="3600">
              <a:solidFill>
                <a:schemeClr val="lt1"/>
              </a:solidFill>
              <a:latin typeface="Arial"/>
              <a:ea typeface="Arial"/>
              <a:cs typeface="Arial"/>
              <a:sym typeface="Arial"/>
            </a:endParaRPr>
          </a:p>
        </p:txBody>
      </p:sp>
      <p:sp>
        <p:nvSpPr>
          <p:cNvPr id="105" name="Google Shape;105;p1"/>
          <p:cNvSpPr/>
          <p:nvPr/>
        </p:nvSpPr>
        <p:spPr>
          <a:xfrm>
            <a:off x="1054138" y="22992677"/>
            <a:ext cx="16967100" cy="8151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Experimental Results</a:t>
            </a:r>
            <a:endParaRPr b="1" sz="3600">
              <a:solidFill>
                <a:schemeClr val="lt1"/>
              </a:solidFill>
              <a:latin typeface="Arial"/>
              <a:ea typeface="Arial"/>
              <a:cs typeface="Arial"/>
              <a:sym typeface="Arial"/>
            </a:endParaRPr>
          </a:p>
        </p:txBody>
      </p:sp>
      <p:sp>
        <p:nvSpPr>
          <p:cNvPr id="106" name="Google Shape;106;p1"/>
          <p:cNvSpPr/>
          <p:nvPr/>
        </p:nvSpPr>
        <p:spPr>
          <a:xfrm>
            <a:off x="31694106" y="27639263"/>
            <a:ext cx="73584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Reference</a:t>
            </a:r>
            <a:endParaRPr b="1" sz="3600">
              <a:solidFill>
                <a:schemeClr val="lt1"/>
              </a:solidFill>
              <a:latin typeface="Arial"/>
              <a:ea typeface="Arial"/>
              <a:cs typeface="Arial"/>
              <a:sym typeface="Arial"/>
            </a:endParaRPr>
          </a:p>
        </p:txBody>
      </p:sp>
      <p:sp>
        <p:nvSpPr>
          <p:cNvPr id="107" name="Google Shape;107;p1"/>
          <p:cNvSpPr/>
          <p:nvPr/>
        </p:nvSpPr>
        <p:spPr>
          <a:xfrm>
            <a:off x="7270762" y="24022625"/>
            <a:ext cx="6164400" cy="699900"/>
          </a:xfrm>
          <a:prstGeom prst="roundRect">
            <a:avLst>
              <a:gd fmla="val 16667" name="adj"/>
            </a:avLst>
          </a:prstGeom>
          <a:noFill/>
          <a:ln>
            <a:noFill/>
          </a:ln>
        </p:spPr>
        <p:txBody>
          <a:bodyPr anchorCtr="0" anchor="ctr" bIns="52150" lIns="104325" spcFirstLastPara="1" rIns="104325" wrap="square" tIns="5215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Result 2: </a:t>
            </a:r>
            <a:r>
              <a:rPr lang="en-US" sz="2000">
                <a:solidFill>
                  <a:schemeClr val="dk1"/>
                </a:solidFill>
              </a:rPr>
              <a:t>Accuracy of RFC Model on 25 different randomly selected test sets</a:t>
            </a:r>
            <a:endParaRPr sz="2000">
              <a:solidFill>
                <a:schemeClr val="dk1"/>
              </a:solidFill>
              <a:latin typeface="Arial"/>
              <a:ea typeface="Arial"/>
              <a:cs typeface="Arial"/>
              <a:sym typeface="Arial"/>
            </a:endParaRPr>
          </a:p>
        </p:txBody>
      </p:sp>
      <p:sp>
        <p:nvSpPr>
          <p:cNvPr id="108" name="Google Shape;108;p1"/>
          <p:cNvSpPr/>
          <p:nvPr/>
        </p:nvSpPr>
        <p:spPr>
          <a:xfrm>
            <a:off x="12323112" y="24103853"/>
            <a:ext cx="7083900" cy="699900"/>
          </a:xfrm>
          <a:prstGeom prst="roundRect">
            <a:avLst>
              <a:gd fmla="val 16667" name="adj"/>
            </a:avLst>
          </a:prstGeom>
          <a:noFill/>
          <a:ln>
            <a:noFill/>
          </a:ln>
        </p:spPr>
        <p:txBody>
          <a:bodyPr anchorCtr="0" anchor="ctr" bIns="52150" lIns="104325" spcFirstLastPara="1" rIns="104325" wrap="square" tIns="5215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Result 3: </a:t>
            </a:r>
            <a:r>
              <a:rPr lang="en-US" sz="2000">
                <a:solidFill>
                  <a:schemeClr val="dk1"/>
                </a:solidFill>
              </a:rPr>
              <a:t>Confusion Matrix of Results</a:t>
            </a:r>
            <a:endParaRPr sz="2000">
              <a:solidFill>
                <a:schemeClr val="dk1"/>
              </a:solidFill>
              <a:latin typeface="Arial"/>
              <a:ea typeface="Arial"/>
              <a:cs typeface="Arial"/>
              <a:sym typeface="Arial"/>
            </a:endParaRPr>
          </a:p>
        </p:txBody>
      </p:sp>
      <p:sp>
        <p:nvSpPr>
          <p:cNvPr id="109" name="Google Shape;109;p1"/>
          <p:cNvSpPr txBox="1"/>
          <p:nvPr/>
        </p:nvSpPr>
        <p:spPr>
          <a:xfrm>
            <a:off x="19304800" y="30552275"/>
            <a:ext cx="7118100" cy="309900"/>
          </a:xfrm>
          <a:prstGeom prst="rect">
            <a:avLst/>
          </a:prstGeom>
          <a:noFill/>
          <a:ln>
            <a:noFill/>
          </a:ln>
        </p:spPr>
        <p:txBody>
          <a:bodyPr anchorCtr="0" anchor="t" bIns="46700" lIns="93425" spcFirstLastPara="1" rIns="93425" wrap="square" tIns="46700">
            <a:spAutoFit/>
          </a:bodyPr>
          <a:lstStyle/>
          <a:p>
            <a:pPr indent="0" lvl="1" marL="0" marR="0" rtl="0" algn="just">
              <a:spcBef>
                <a:spcPts val="0"/>
              </a:spcBef>
              <a:spcAft>
                <a:spcPts val="0"/>
              </a:spcAft>
              <a:buNone/>
            </a:pPr>
            <a:r>
              <a:t/>
            </a:r>
            <a:endParaRPr/>
          </a:p>
        </p:txBody>
      </p:sp>
      <p:pic>
        <p:nvPicPr>
          <p:cNvPr id="110" name="Google Shape;110;p1"/>
          <p:cNvPicPr preferRelativeResize="0"/>
          <p:nvPr/>
        </p:nvPicPr>
        <p:blipFill rotWithShape="1">
          <a:blip r:embed="rId4">
            <a:alphaModFix/>
          </a:blip>
          <a:srcRect b="0" l="3158" r="15222" t="0"/>
          <a:stretch/>
        </p:blipFill>
        <p:spPr>
          <a:xfrm>
            <a:off x="1054138" y="24702739"/>
            <a:ext cx="6039000" cy="4127886"/>
          </a:xfrm>
          <a:prstGeom prst="rect">
            <a:avLst/>
          </a:prstGeom>
          <a:noFill/>
          <a:ln>
            <a:noFill/>
          </a:ln>
        </p:spPr>
      </p:pic>
      <p:pic>
        <p:nvPicPr>
          <p:cNvPr id="111" name="Google Shape;111;p1"/>
          <p:cNvPicPr preferRelativeResize="0"/>
          <p:nvPr/>
        </p:nvPicPr>
        <p:blipFill>
          <a:blip r:embed="rId5">
            <a:alphaModFix/>
          </a:blip>
          <a:stretch>
            <a:fillRect/>
          </a:stretch>
        </p:blipFill>
        <p:spPr>
          <a:xfrm>
            <a:off x="6822463" y="24654100"/>
            <a:ext cx="6914400" cy="4643342"/>
          </a:xfrm>
          <a:prstGeom prst="rect">
            <a:avLst/>
          </a:prstGeom>
          <a:noFill/>
          <a:ln>
            <a:noFill/>
          </a:ln>
        </p:spPr>
      </p:pic>
      <p:pic>
        <p:nvPicPr>
          <p:cNvPr id="112" name="Google Shape;112;p1"/>
          <p:cNvPicPr preferRelativeResize="0"/>
          <p:nvPr/>
        </p:nvPicPr>
        <p:blipFill rotWithShape="1">
          <a:blip r:embed="rId6">
            <a:alphaModFix/>
          </a:blip>
          <a:srcRect b="0" l="0" r="9673" t="0"/>
          <a:stretch/>
        </p:blipFill>
        <p:spPr>
          <a:xfrm>
            <a:off x="13132738" y="24684900"/>
            <a:ext cx="5797925" cy="3899950"/>
          </a:xfrm>
          <a:prstGeom prst="rect">
            <a:avLst/>
          </a:prstGeom>
          <a:noFill/>
          <a:ln>
            <a:noFill/>
          </a:ln>
        </p:spPr>
      </p:pic>
      <p:sp>
        <p:nvSpPr>
          <p:cNvPr id="113" name="Google Shape;113;p1"/>
          <p:cNvSpPr txBox="1"/>
          <p:nvPr/>
        </p:nvSpPr>
        <p:spPr>
          <a:xfrm>
            <a:off x="1167500" y="8105029"/>
            <a:ext cx="9958500" cy="9406800"/>
          </a:xfrm>
          <a:prstGeom prst="rect">
            <a:avLst/>
          </a:prstGeom>
          <a:noFill/>
          <a:ln>
            <a:noFill/>
          </a:ln>
        </p:spPr>
        <p:txBody>
          <a:bodyPr anchorCtr="0" anchor="t" bIns="46700" lIns="93425" spcFirstLastPara="1" rIns="93425" wrap="square" tIns="46700">
            <a:spAutoFit/>
          </a:bodyPr>
          <a:lstStyle/>
          <a:p>
            <a:pPr indent="0" lvl="0" marL="0" marR="0" rtl="0" algn="just">
              <a:spcBef>
                <a:spcPts val="600"/>
              </a:spcBef>
              <a:spcAft>
                <a:spcPts val="0"/>
              </a:spcAft>
              <a:buNone/>
            </a:pPr>
            <a:r>
              <a:t/>
            </a:r>
            <a:endParaRPr sz="2500"/>
          </a:p>
          <a:p>
            <a:pPr indent="0" lvl="0" marL="0" marR="0" rtl="0" algn="just">
              <a:spcBef>
                <a:spcPts val="600"/>
              </a:spcBef>
              <a:spcAft>
                <a:spcPts val="0"/>
              </a:spcAft>
              <a:buNone/>
            </a:pPr>
            <a:r>
              <a:rPr b="1" lang="en-US" sz="2500" u="sng"/>
              <a:t>Audio Extraction:</a:t>
            </a:r>
            <a:endParaRPr b="1" sz="2500" u="sng"/>
          </a:p>
          <a:p>
            <a:pPr indent="0" lvl="0" marL="0" marR="0" rtl="0" algn="just">
              <a:spcBef>
                <a:spcPts val="600"/>
              </a:spcBef>
              <a:spcAft>
                <a:spcPts val="0"/>
              </a:spcAft>
              <a:buNone/>
            </a:pPr>
            <a:r>
              <a:rPr lang="en-US" sz="2500"/>
              <a:t>In order to remove the audio from the video, we utilized the MoviePy editor in order to make the audio file into an object Python could work with. Then we used PyDub to extract the audio from the video file. We saved these as .wav files. </a:t>
            </a:r>
            <a:endParaRPr sz="2500"/>
          </a:p>
          <a:p>
            <a:pPr indent="0" lvl="0" marL="0" marR="0" rtl="0" algn="just">
              <a:spcBef>
                <a:spcPts val="600"/>
              </a:spcBef>
              <a:spcAft>
                <a:spcPts val="0"/>
              </a:spcAft>
              <a:buNone/>
            </a:pPr>
            <a:r>
              <a:rPr b="1" lang="en-US" sz="2500" u="sng"/>
              <a:t>Split Audio Files:</a:t>
            </a:r>
            <a:endParaRPr b="1" sz="2500" u="sng"/>
          </a:p>
          <a:p>
            <a:pPr indent="0" lvl="0" marL="0" marR="0" rtl="0" algn="just">
              <a:spcBef>
                <a:spcPts val="600"/>
              </a:spcBef>
              <a:spcAft>
                <a:spcPts val="0"/>
              </a:spcAft>
              <a:buNone/>
            </a:pPr>
            <a:r>
              <a:rPr lang="en-US" sz="2500"/>
              <a:t>To split the audio files into the 20 second files, we used the MoviePy object we created in the audio extraction and saved all the audio files into a new directory. </a:t>
            </a:r>
            <a:endParaRPr sz="2500"/>
          </a:p>
          <a:p>
            <a:pPr indent="0" lvl="0" marL="0" marR="0" rtl="0" algn="just">
              <a:spcBef>
                <a:spcPts val="600"/>
              </a:spcBef>
              <a:spcAft>
                <a:spcPts val="0"/>
              </a:spcAft>
              <a:buNone/>
            </a:pPr>
            <a:r>
              <a:rPr b="1" lang="en-US" sz="2500" u="sng"/>
              <a:t>Match Audio and Code:</a:t>
            </a:r>
            <a:endParaRPr b="1" sz="2500" u="sng"/>
          </a:p>
          <a:p>
            <a:pPr indent="0" lvl="0" marL="0" marR="0" rtl="0" algn="just">
              <a:spcBef>
                <a:spcPts val="600"/>
              </a:spcBef>
              <a:spcAft>
                <a:spcPts val="0"/>
              </a:spcAft>
              <a:buNone/>
            </a:pPr>
            <a:r>
              <a:rPr lang="en-US" sz="2500"/>
              <a:t>We took the TBOP codes corresponding to each video and matched the correct time frame to the corresponding time frame in the worksheet. </a:t>
            </a:r>
            <a:endParaRPr sz="2500"/>
          </a:p>
          <a:p>
            <a:pPr indent="0" lvl="0" marL="0" marR="0" rtl="0" algn="just">
              <a:spcBef>
                <a:spcPts val="600"/>
              </a:spcBef>
              <a:spcAft>
                <a:spcPts val="0"/>
              </a:spcAft>
              <a:buNone/>
            </a:pPr>
            <a:r>
              <a:rPr b="1" lang="en-US" sz="2500" u="sng"/>
              <a:t>Filter Codes:</a:t>
            </a:r>
            <a:endParaRPr b="1" sz="2500" u="sng"/>
          </a:p>
          <a:p>
            <a:pPr indent="0" lvl="0" marL="0" marR="0" rtl="0" algn="just">
              <a:spcBef>
                <a:spcPts val="600"/>
              </a:spcBef>
              <a:spcAft>
                <a:spcPts val="0"/>
              </a:spcAft>
              <a:buNone/>
            </a:pPr>
            <a:r>
              <a:rPr lang="en-US" sz="2500"/>
              <a:t>We filtered the codes to only contain the classifications aural, aural-verbal, and verbal-aural. We placed these codings into a 1D Numpy array to use the values. </a:t>
            </a:r>
            <a:endParaRPr sz="2500"/>
          </a:p>
          <a:p>
            <a:pPr indent="0" lvl="0" marL="0" marR="0" rtl="0" algn="just">
              <a:spcBef>
                <a:spcPts val="600"/>
              </a:spcBef>
              <a:spcAft>
                <a:spcPts val="0"/>
              </a:spcAft>
              <a:buNone/>
            </a:pPr>
            <a:r>
              <a:rPr b="1" lang="en-US" sz="2500" u="sng"/>
              <a:t>Transform</a:t>
            </a:r>
            <a:r>
              <a:rPr b="1" lang="en-US" sz="2500" u="sng"/>
              <a:t> Audio Files: </a:t>
            </a:r>
            <a:endParaRPr sz="2500"/>
          </a:p>
          <a:p>
            <a:pPr indent="0" lvl="0" marL="0" marR="0" rtl="0" algn="just">
              <a:spcBef>
                <a:spcPts val="600"/>
              </a:spcBef>
              <a:spcAft>
                <a:spcPts val="0"/>
              </a:spcAft>
              <a:buNone/>
            </a:pPr>
            <a:r>
              <a:rPr lang="en-US" sz="2500"/>
              <a:t>We used the PyDub library to convert the audio clips into 2D Numpy arrays, so we could feed these to the machine learning models. </a:t>
            </a:r>
            <a:endParaRPr sz="2500"/>
          </a:p>
          <a:p>
            <a:pPr indent="0" lvl="0" marL="0" marR="0" rtl="0" algn="just">
              <a:spcBef>
                <a:spcPts val="600"/>
              </a:spcBef>
              <a:spcAft>
                <a:spcPts val="0"/>
              </a:spcAft>
              <a:buNone/>
            </a:pPr>
            <a:r>
              <a:t/>
            </a:r>
            <a:endParaRPr sz="2500"/>
          </a:p>
        </p:txBody>
      </p:sp>
      <p:pic>
        <p:nvPicPr>
          <p:cNvPr id="114" name="Google Shape;114;p1"/>
          <p:cNvPicPr preferRelativeResize="0"/>
          <p:nvPr/>
        </p:nvPicPr>
        <p:blipFill>
          <a:blip r:embed="rId7">
            <a:alphaModFix/>
          </a:blip>
          <a:stretch>
            <a:fillRect/>
          </a:stretch>
        </p:blipFill>
        <p:spPr>
          <a:xfrm>
            <a:off x="11726175" y="3667425"/>
            <a:ext cx="14753326" cy="5935890"/>
          </a:xfrm>
          <a:prstGeom prst="rect">
            <a:avLst/>
          </a:prstGeom>
          <a:noFill/>
          <a:ln>
            <a:noFill/>
          </a:ln>
        </p:spPr>
      </p:pic>
      <p:pic>
        <p:nvPicPr>
          <p:cNvPr id="115" name="Google Shape;115;p1"/>
          <p:cNvPicPr preferRelativeResize="0"/>
          <p:nvPr/>
        </p:nvPicPr>
        <p:blipFill>
          <a:blip r:embed="rId8">
            <a:alphaModFix/>
          </a:blip>
          <a:stretch>
            <a:fillRect/>
          </a:stretch>
        </p:blipFill>
        <p:spPr>
          <a:xfrm>
            <a:off x="12011825" y="11113775"/>
            <a:ext cx="14452598" cy="4297675"/>
          </a:xfrm>
          <a:prstGeom prst="rect">
            <a:avLst/>
          </a:prstGeom>
          <a:noFill/>
          <a:ln>
            <a:noFill/>
          </a:ln>
        </p:spPr>
      </p:pic>
      <p:sp>
        <p:nvSpPr>
          <p:cNvPr id="116" name="Google Shape;116;p1"/>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just">
              <a:spcBef>
                <a:spcPts val="600"/>
              </a:spcBef>
              <a:spcAft>
                <a:spcPts val="0"/>
              </a:spcAft>
              <a:buNone/>
            </a:pPr>
            <a:r>
              <a:t/>
            </a:r>
            <a:endParaRPr/>
          </a:p>
        </p:txBody>
      </p:sp>
      <p:sp>
        <p:nvSpPr>
          <p:cNvPr id="117" name="Google Shape;117;p1"/>
          <p:cNvSpPr txBox="1"/>
          <p:nvPr/>
        </p:nvSpPr>
        <p:spPr>
          <a:xfrm>
            <a:off x="1034150" y="18011206"/>
            <a:ext cx="9958500" cy="479100"/>
          </a:xfrm>
          <a:prstGeom prst="rect">
            <a:avLst/>
          </a:prstGeom>
          <a:noFill/>
          <a:ln>
            <a:noFill/>
          </a:ln>
        </p:spPr>
        <p:txBody>
          <a:bodyPr anchorCtr="0" anchor="t" bIns="46700" lIns="93425" spcFirstLastPara="1" rIns="93425" wrap="square" tIns="46700">
            <a:spAutoFit/>
          </a:bodyPr>
          <a:lstStyle/>
          <a:p>
            <a:pPr indent="0" lvl="0" marL="0" marR="0" rtl="0" algn="just">
              <a:spcBef>
                <a:spcPts val="600"/>
              </a:spcBef>
              <a:spcAft>
                <a:spcPts val="0"/>
              </a:spcAft>
              <a:buNone/>
            </a:pPr>
            <a:r>
              <a:t/>
            </a:r>
            <a:endParaRPr sz="2500"/>
          </a:p>
        </p:txBody>
      </p:sp>
      <p:sp>
        <p:nvSpPr>
          <p:cNvPr id="118" name="Google Shape;118;p1"/>
          <p:cNvSpPr/>
          <p:nvPr/>
        </p:nvSpPr>
        <p:spPr>
          <a:xfrm>
            <a:off x="12284846" y="15752100"/>
            <a:ext cx="14184000" cy="804600"/>
          </a:xfrm>
          <a:prstGeom prst="roundRect">
            <a:avLst>
              <a:gd fmla="val 16667" name="adj"/>
            </a:avLst>
          </a:prstGeom>
          <a:gradFill>
            <a:gsLst>
              <a:gs pos="0">
                <a:srgbClr val="2C68B2"/>
              </a:gs>
              <a:gs pos="100000">
                <a:srgbClr val="162B46"/>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52150" lIns="104325" spcFirstLastPara="1" rIns="104325" wrap="square" tIns="52150">
            <a:noAutofit/>
          </a:bodyPr>
          <a:lstStyle/>
          <a:p>
            <a:pPr indent="0" lvl="0" marL="0" rtl="0" algn="ctr">
              <a:spcBef>
                <a:spcPts val="0"/>
              </a:spcBef>
              <a:spcAft>
                <a:spcPts val="0"/>
              </a:spcAft>
              <a:buNone/>
            </a:pPr>
            <a:r>
              <a:rPr b="1" lang="en-US" sz="3600">
                <a:solidFill>
                  <a:schemeClr val="lt1"/>
                </a:solidFill>
              </a:rPr>
              <a:t>Machine Learning Models’ Results</a:t>
            </a:r>
            <a:endParaRPr>
              <a:solidFill>
                <a:schemeClr val="dk1"/>
              </a:solidFill>
            </a:endParaRPr>
          </a:p>
        </p:txBody>
      </p:sp>
      <p:graphicFrame>
        <p:nvGraphicFramePr>
          <p:cNvPr id="119" name="Google Shape;119;p1"/>
          <p:cNvGraphicFramePr/>
          <p:nvPr/>
        </p:nvGraphicFramePr>
        <p:xfrm>
          <a:off x="12422575" y="16897350"/>
          <a:ext cx="3000000" cy="3000000"/>
        </p:xfrm>
        <a:graphic>
          <a:graphicData uri="http://schemas.openxmlformats.org/drawingml/2006/table">
            <a:tbl>
              <a:tblPr>
                <a:noFill/>
                <a:tableStyleId>{D07F6D89-D4FB-491A-8361-D28940DEDA98}</a:tableStyleId>
              </a:tblPr>
              <a:tblGrid>
                <a:gridCol w="10137500"/>
                <a:gridCol w="3771000"/>
              </a:tblGrid>
              <a:tr h="548000">
                <a:tc>
                  <a:txBody>
                    <a:bodyPr/>
                    <a:lstStyle/>
                    <a:p>
                      <a:pPr indent="0" lvl="0" marL="0" rtl="0" algn="ctr">
                        <a:spcBef>
                          <a:spcPts val="0"/>
                        </a:spcBef>
                        <a:spcAft>
                          <a:spcPts val="0"/>
                        </a:spcAft>
                        <a:buNone/>
                      </a:pPr>
                      <a:r>
                        <a:rPr b="1" lang="en-US" sz="3100"/>
                        <a:t>Model Name</a:t>
                      </a:r>
                      <a:endParaRPr b="1" sz="3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3100"/>
                        <a:t>Accuracy (%)</a:t>
                      </a:r>
                      <a:endParaRPr b="1" sz="3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48000">
                <a:tc>
                  <a:txBody>
                    <a:bodyPr/>
                    <a:lstStyle/>
                    <a:p>
                      <a:pPr indent="0" lvl="0" marL="0" rtl="0" algn="ctr">
                        <a:spcBef>
                          <a:spcPts val="0"/>
                        </a:spcBef>
                        <a:spcAft>
                          <a:spcPts val="0"/>
                        </a:spcAft>
                        <a:buNone/>
                      </a:pPr>
                      <a:r>
                        <a:rPr lang="en-US" sz="3200"/>
                        <a:t>Random Forest Classifier</a:t>
                      </a:r>
                      <a:endParaRPr sz="32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3200"/>
                        <a:t>71.7</a:t>
                      </a:r>
                      <a:endParaRPr sz="32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48000">
                <a:tc>
                  <a:txBody>
                    <a:bodyPr/>
                    <a:lstStyle/>
                    <a:p>
                      <a:pPr indent="0" lvl="0" marL="0" rtl="0" algn="ctr">
                        <a:spcBef>
                          <a:spcPts val="0"/>
                        </a:spcBef>
                        <a:spcAft>
                          <a:spcPts val="0"/>
                        </a:spcAft>
                        <a:buNone/>
                      </a:pPr>
                      <a:r>
                        <a:rPr lang="en-US" sz="3200"/>
                        <a:t>Logistic</a:t>
                      </a:r>
                      <a:r>
                        <a:rPr lang="en-US" sz="3200"/>
                        <a:t> Regression</a:t>
                      </a:r>
                      <a:endParaRPr sz="32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3200"/>
                        <a:t>57.5</a:t>
                      </a:r>
                      <a:endParaRPr sz="32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48000">
                <a:tc>
                  <a:txBody>
                    <a:bodyPr/>
                    <a:lstStyle/>
                    <a:p>
                      <a:pPr indent="0" lvl="0" marL="0" rtl="0" algn="ctr">
                        <a:spcBef>
                          <a:spcPts val="0"/>
                        </a:spcBef>
                        <a:spcAft>
                          <a:spcPts val="0"/>
                        </a:spcAft>
                        <a:buNone/>
                      </a:pPr>
                      <a:r>
                        <a:rPr lang="en-US" sz="3200"/>
                        <a:t>Principle</a:t>
                      </a:r>
                      <a:r>
                        <a:rPr lang="en-US" sz="3200"/>
                        <a:t> Component Analysis</a:t>
                      </a:r>
                      <a:r>
                        <a:rPr lang="en-US" sz="3200"/>
                        <a:t> + Logistic Regression</a:t>
                      </a:r>
                      <a:endParaRPr sz="32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3200"/>
                        <a:t>50</a:t>
                      </a:r>
                      <a:endParaRPr sz="32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48000">
                <a:tc>
                  <a:txBody>
                    <a:bodyPr/>
                    <a:lstStyle/>
                    <a:p>
                      <a:pPr indent="0" lvl="0" marL="0" rtl="0" algn="ctr">
                        <a:spcBef>
                          <a:spcPts val="0"/>
                        </a:spcBef>
                        <a:spcAft>
                          <a:spcPts val="0"/>
                        </a:spcAft>
                        <a:buNone/>
                      </a:pPr>
                      <a:r>
                        <a:rPr lang="en-US" sz="3200"/>
                        <a:t>K-nearest neighbors</a:t>
                      </a:r>
                      <a:endParaRPr sz="32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3200"/>
                        <a:t>63.2</a:t>
                      </a:r>
                      <a:endParaRPr sz="32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48000">
                <a:tc>
                  <a:txBody>
                    <a:bodyPr/>
                    <a:lstStyle/>
                    <a:p>
                      <a:pPr indent="0" lvl="0" marL="0" rtl="0" algn="ctr">
                        <a:spcBef>
                          <a:spcPts val="0"/>
                        </a:spcBef>
                        <a:spcAft>
                          <a:spcPts val="0"/>
                        </a:spcAft>
                        <a:buNone/>
                      </a:pPr>
                      <a:r>
                        <a:rPr lang="en-US" sz="3200"/>
                        <a:t>Support Vector Classifier</a:t>
                      </a:r>
                      <a:endParaRPr sz="32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3200"/>
                        <a:t>56.6</a:t>
                      </a:r>
                      <a:endParaRPr sz="32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48000">
                <a:tc>
                  <a:txBody>
                    <a:bodyPr/>
                    <a:lstStyle/>
                    <a:p>
                      <a:pPr indent="0" lvl="0" marL="0" rtl="0" algn="ctr">
                        <a:spcBef>
                          <a:spcPts val="0"/>
                        </a:spcBef>
                        <a:spcAft>
                          <a:spcPts val="0"/>
                        </a:spcAft>
                        <a:buNone/>
                      </a:pPr>
                      <a:r>
                        <a:rPr lang="en-US" sz="3200"/>
                        <a:t>Multi-Layered Perceptron</a:t>
                      </a:r>
                      <a:endParaRPr sz="32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3200"/>
                        <a:t>58.5</a:t>
                      </a:r>
                      <a:endParaRPr sz="32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120" name="Google Shape;120;p1"/>
          <p:cNvSpPr/>
          <p:nvPr/>
        </p:nvSpPr>
        <p:spPr>
          <a:xfrm>
            <a:off x="12244482" y="9968522"/>
            <a:ext cx="14264700" cy="804600"/>
          </a:xfrm>
          <a:prstGeom prst="roundRect">
            <a:avLst>
              <a:gd fmla="val 16667" name="adj"/>
            </a:avLst>
          </a:prstGeom>
          <a:gradFill>
            <a:gsLst>
              <a:gs pos="0">
                <a:srgbClr val="2C68B2"/>
              </a:gs>
              <a:gs pos="100000">
                <a:srgbClr val="162B46"/>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Machine Learning Flow</a:t>
            </a:r>
            <a:endParaRPr/>
          </a:p>
        </p:txBody>
      </p:sp>
      <p:sp>
        <p:nvSpPr>
          <p:cNvPr id="121" name="Google Shape;121;p1"/>
          <p:cNvSpPr/>
          <p:nvPr/>
        </p:nvSpPr>
        <p:spPr>
          <a:xfrm>
            <a:off x="999288" y="22912414"/>
            <a:ext cx="16967100" cy="815100"/>
          </a:xfrm>
          <a:prstGeom prst="roundRect">
            <a:avLst>
              <a:gd fmla="val 16667" name="adj"/>
            </a:avLst>
          </a:prstGeom>
          <a:gradFill>
            <a:gsLst>
              <a:gs pos="0">
                <a:srgbClr val="2C68B2"/>
              </a:gs>
              <a:gs pos="100000">
                <a:srgbClr val="162B46"/>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Experimental Results</a:t>
            </a:r>
            <a:endParaRPr b="1" sz="3600">
              <a:solidFill>
                <a:schemeClr val="lt1"/>
              </a:solidFill>
              <a:latin typeface="Arial"/>
              <a:ea typeface="Arial"/>
              <a:cs typeface="Arial"/>
              <a:sym typeface="Arial"/>
            </a:endParaRPr>
          </a:p>
        </p:txBody>
      </p:sp>
      <p:sp>
        <p:nvSpPr>
          <p:cNvPr id="122" name="Google Shape;122;p1"/>
          <p:cNvSpPr txBox="1"/>
          <p:nvPr/>
        </p:nvSpPr>
        <p:spPr>
          <a:xfrm>
            <a:off x="7962900" y="20848325"/>
            <a:ext cx="219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3" name="Google Shape;123;p1"/>
          <p:cNvSpPr txBox="1"/>
          <p:nvPr/>
        </p:nvSpPr>
        <p:spPr>
          <a:xfrm>
            <a:off x="1150625" y="18554700"/>
            <a:ext cx="10287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u="sng">
                <a:latin typeface="Calibri"/>
                <a:ea typeface="Calibri"/>
                <a:cs typeface="Calibri"/>
                <a:sym typeface="Calibri"/>
              </a:rPr>
              <a:t>Feature Extraction</a:t>
            </a:r>
            <a:r>
              <a:rPr lang="en-US" sz="2500">
                <a:latin typeface="Calibri"/>
                <a:ea typeface="Calibri"/>
                <a:cs typeface="Calibri"/>
                <a:sym typeface="Calibri"/>
              </a:rPr>
              <a:t>: We extracted Mel-Frequency Cepstral Coefficients from each audio file to use as our main feature for the model and combined the features from every file into one data structure. </a:t>
            </a:r>
            <a:endParaRPr sz="2500">
              <a:latin typeface="Calibri"/>
              <a:ea typeface="Calibri"/>
              <a:cs typeface="Calibri"/>
              <a:sym typeface="Calibri"/>
            </a:endParaRPr>
          </a:p>
          <a:p>
            <a:pPr indent="0" lvl="0" marL="0" rtl="0" algn="l">
              <a:spcBef>
                <a:spcPts val="0"/>
              </a:spcBef>
              <a:spcAft>
                <a:spcPts val="0"/>
              </a:spcAft>
              <a:buNone/>
            </a:pPr>
            <a:r>
              <a:rPr b="1" lang="en-US" sz="2500" u="sng">
                <a:latin typeface="Calibri"/>
                <a:ea typeface="Calibri"/>
                <a:cs typeface="Calibri"/>
                <a:sym typeface="Calibri"/>
              </a:rPr>
              <a:t>Training</a:t>
            </a:r>
            <a:r>
              <a:rPr lang="en-US" sz="2500">
                <a:latin typeface="Calibri"/>
                <a:ea typeface="Calibri"/>
                <a:cs typeface="Calibri"/>
                <a:sym typeface="Calibri"/>
              </a:rPr>
              <a:t>:  We split our training and testing data into 90% training data and 10% testing data. We did this 25 times randomly selecting the training and test sets and trained the model on each set.</a:t>
            </a:r>
            <a:endParaRPr sz="2500">
              <a:latin typeface="Calibri"/>
              <a:ea typeface="Calibri"/>
              <a:cs typeface="Calibri"/>
              <a:sym typeface="Calibri"/>
            </a:endParaRPr>
          </a:p>
          <a:p>
            <a:pPr indent="0" lvl="0" marL="0" rtl="0" algn="l">
              <a:spcBef>
                <a:spcPts val="0"/>
              </a:spcBef>
              <a:spcAft>
                <a:spcPts val="0"/>
              </a:spcAft>
              <a:buNone/>
            </a:pPr>
            <a:r>
              <a:rPr b="1" lang="en-US" sz="2500" u="sng">
                <a:latin typeface="Calibri"/>
                <a:ea typeface="Calibri"/>
                <a:cs typeface="Calibri"/>
                <a:sym typeface="Calibri"/>
              </a:rPr>
              <a:t>Testing:</a:t>
            </a:r>
            <a:r>
              <a:rPr lang="en-US" sz="2500">
                <a:latin typeface="Calibri"/>
                <a:ea typeface="Calibri"/>
                <a:cs typeface="Calibri"/>
                <a:sym typeface="Calibri"/>
              </a:rPr>
              <a:t> We ran predictions of the data on our testing set and compared those results to the true data to get an accuracy and record the results. </a:t>
            </a:r>
            <a:endParaRPr sz="2500">
              <a:latin typeface="Calibri"/>
              <a:ea typeface="Calibri"/>
              <a:cs typeface="Calibri"/>
              <a:sym typeface="Calibri"/>
            </a:endParaRPr>
          </a:p>
        </p:txBody>
      </p:sp>
      <p:sp>
        <p:nvSpPr>
          <p:cNvPr id="124" name="Google Shape;124;p1"/>
          <p:cNvSpPr txBox="1"/>
          <p:nvPr/>
        </p:nvSpPr>
        <p:spPr>
          <a:xfrm>
            <a:off x="1231050" y="29626025"/>
            <a:ext cx="169671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In Result1 you can see the accuracies of each different </a:t>
            </a:r>
            <a:r>
              <a:rPr lang="en-US" sz="2500">
                <a:latin typeface="Calibri"/>
                <a:ea typeface="Calibri"/>
                <a:cs typeface="Calibri"/>
                <a:sym typeface="Calibri"/>
              </a:rPr>
              <a:t>machine</a:t>
            </a:r>
            <a:r>
              <a:rPr lang="en-US" sz="2500">
                <a:latin typeface="Calibri"/>
                <a:ea typeface="Calibri"/>
                <a:cs typeface="Calibri"/>
                <a:sym typeface="Calibri"/>
              </a:rPr>
              <a:t> learning model that we tested. You can see that a Random Forest gave us the best results over the other model we tried using. We then ran the Random Forest Classifier 25 times on randomly selected training and test sets and recorded the accuracy of each one to get a strong average accuracy. You can see the changes in accuracy from each iteration in Result 2. In Result 3 you can see the distribution of the true positive, true negative, false positive, false negative from our models predictions. True positive means if correctly predicted the Mode as 3, True Negative means it correctly predicted the Mode as 15/18, and false positive/negative meaning it </a:t>
            </a:r>
            <a:r>
              <a:rPr lang="en-US" sz="2500">
                <a:latin typeface="Calibri"/>
                <a:ea typeface="Calibri"/>
                <a:cs typeface="Calibri"/>
                <a:sym typeface="Calibri"/>
              </a:rPr>
              <a:t>incorrectly</a:t>
            </a:r>
            <a:r>
              <a:rPr lang="en-US" sz="2500">
                <a:latin typeface="Calibri"/>
                <a:ea typeface="Calibri"/>
                <a:cs typeface="Calibri"/>
                <a:sym typeface="Calibri"/>
              </a:rPr>
              <a:t> predicted the Mode. </a:t>
            </a:r>
            <a:endParaRPr sz="2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Teng (Tengteng) Zhang</dc:creator>
</cp:coreProperties>
</file>