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836-1278-606E-1854-373A2FBF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A3A3-CED5-F8B3-49E3-DD7B1FC2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1ABE-555E-4F78-20FB-CCC4A6B1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A571-0899-15BB-A7AE-08EDB925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369C-5E26-56BD-23D4-6C18873C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70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F4D4-DF1F-A007-77D4-518C3971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85E7C-964E-BAB8-0966-7486C16E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F054-4DC0-2F78-5915-97220709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C7BA-4D84-2418-E563-0C8D4A3C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77AE-D0FE-269F-DD1E-D3686278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885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3476C-517E-B036-03DF-AECF8273F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53410-7E64-2F41-646A-E5AED663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C22F-4134-8E7C-14EB-86E88B5A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24B9-1042-B2FD-C9DB-39E3D7D2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4FD1-FDB3-494F-22C3-BD6232C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97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B09-1E97-9963-9348-4DF29F9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8E02-2921-A086-7CC4-7FD6DAD2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8CC9-C550-17D8-6189-C1399427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6F73-14A5-8A3D-3774-739D7475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FB4D-3398-5243-09CF-A9873CCB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685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418-66C0-63EB-2E7F-710938AB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B292-82CA-7AA9-07A3-6C403B8B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D905-6917-BC98-D7CB-3DE62D5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0614-51BE-16B5-EBE7-153672A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0110-4D54-B894-7CAE-FFAB6EB5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517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4CF8-0CA8-9816-6500-C4A70B72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671B-C3BE-DC37-C160-A79162CDD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BD4AC-0D5C-2EEC-4AEB-D4435DD7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BA0B-43EA-E806-3336-8F6C5C0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AF4A-B62E-4895-EB74-AAE340BB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DBF7-7737-FE24-5955-22ECD659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848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339B-D669-72DD-8CB8-DD988AA4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56470-60EE-05C1-240B-68CE190B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7CDCD-8FE6-C209-878C-D6F829AE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27CA1-1279-329E-3B62-58DD1707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537A3-F0F6-AF5F-BBEB-61FD71CF4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274F5-3636-B56B-7E35-52A5A3BD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7413C-F3CB-54A5-243C-EBDC3BCE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87D5F-E008-2B21-4911-5551E72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22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AA09-B335-FF02-79C0-0D7D6B43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5B051-C513-0B70-102B-6FD3BDAB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DFC7-DA56-FE2A-720C-8601E666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639E-1710-1844-79DB-9EBE306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3720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A6A44-8230-0F8A-7BF5-B74F8159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D27B1-8731-6E67-8F13-C1599AF9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E902F-11FB-55E5-45D6-B5EC0608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513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5916-75C9-92DB-A5B5-22F1E86F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33A5-2756-941A-4F3C-3C288131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A4E33-4301-42EB-46F3-B8EBEF0A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C10A-808A-494F-8693-53B5C3D1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E5265-DE0B-F246-EDBF-7CF0E191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32645-74BB-87D9-C468-29CA86E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541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080C-3221-0DE8-BA8F-189A4409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89943-9605-4B4F-A86C-3A47189C4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EDAF3-3F39-6A96-AE22-FD3AF06A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99174-B2EB-60E9-EBC1-0417DD95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ECBE-C206-D8EA-7F8A-C714A78A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5A077-FAAB-541D-1F56-F5BC94EE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302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E673-370A-D17E-3C6C-337439F1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4D70D-2239-959C-7E2C-2EF49ED3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928B-180E-1D1E-CEDD-A7EFF968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1A04-45C0-3F01-CB30-E12BE9A66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8EC9-E351-9591-7770-4000B29A0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999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9028-6137-292A-F27C-1117B57F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09" y="3052457"/>
            <a:ext cx="6877204" cy="1500186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  <a:highlight>
                  <a:srgbClr val="008080"/>
                </a:highlight>
              </a:rPr>
              <a:t>Credit Lending HLA</a:t>
            </a:r>
            <a:endParaRPr lang="en-NL" dirty="0">
              <a:solidFill>
                <a:schemeClr val="bg2"/>
              </a:solidFill>
              <a:highlight>
                <a:srgbClr val="00808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3417-BFB2-2292-CD24-94C8CDA5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609" y="4639705"/>
            <a:ext cx="10492044" cy="1500187"/>
          </a:xfrm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By Riya Sharma</a:t>
            </a:r>
          </a:p>
          <a:p>
            <a:r>
              <a:rPr lang="nl-NL" b="1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14</a:t>
            </a:r>
            <a:r>
              <a:rPr lang="nl-NL" sz="2400" b="1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 March, 2025</a:t>
            </a:r>
          </a:p>
          <a:p>
            <a:endParaRPr lang="en-NL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E517B-B950-8FCA-37F4-21CB225A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00" y="98322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15C5-432E-B635-DA68-DE99248F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8" y="1279525"/>
            <a:ext cx="10515600" cy="1325563"/>
          </a:xfrm>
        </p:spPr>
        <p:txBody>
          <a:bodyPr/>
          <a:lstStyle/>
          <a:p>
            <a:r>
              <a:rPr lang="en-GB" b="1" dirty="0"/>
              <a:t>High Level Architecture</a:t>
            </a:r>
            <a:endParaRPr lang="en-N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7FD24-0920-D866-BE50-2185D8301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92" y="176980"/>
            <a:ext cx="2014558" cy="1508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ABC0E-81AD-7A08-FDDC-E02880AC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9" y="2281085"/>
            <a:ext cx="10445860" cy="45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9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F0B4-1932-4DF6-6EFB-5767E0FF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Tools Used</a:t>
            </a:r>
            <a:endParaRPr lang="en-N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9F5CE-D05D-AAFD-1CF8-322B372E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474" y="50493"/>
            <a:ext cx="1784094" cy="133634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CBD194-334B-778E-6429-CA39A805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</a:rPr>
              <a:t>Ingestion:</a:t>
            </a:r>
            <a:endParaRPr lang="en-GB" b="1" dirty="0">
              <a:solidFill>
                <a:srgbClr val="0D0D0D"/>
              </a:solidFill>
              <a:highlight>
                <a:srgbClr val="008080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/>
              <a:t>Ingestion using </a:t>
            </a:r>
            <a:r>
              <a:rPr lang="en-GB" sz="1600" b="1" dirty="0"/>
              <a:t>Azure Data Lake Storage Gen2 (ADLS Gen2)</a:t>
            </a:r>
            <a:r>
              <a:rPr lang="en-GB" sz="1600" dirty="0"/>
              <a:t> to process structured or unstructured data from various sources into ADLS Gen2 for storage.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bg2"/>
              </a:solidFill>
              <a:highlight>
                <a:srgbClr val="008080"/>
              </a:highlight>
            </a:endParaRPr>
          </a:p>
          <a:p>
            <a:pPr marL="0" indent="0" algn="l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</a:rPr>
              <a:t>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</a:t>
            </a:r>
            <a:r>
              <a:rPr lang="en-GB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Databrics</a:t>
            </a:r>
            <a:r>
              <a:rPr lang="en-GB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to enable processing  scalable and collaborative big data analytics using Apache Spark on Azure, facilitating ETL and real-time data processing.</a:t>
            </a:r>
          </a:p>
          <a:p>
            <a:pPr marL="0" indent="0" algn="l">
              <a:buNone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</a:rPr>
              <a:t>Analytics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Using </a:t>
            </a:r>
            <a:r>
              <a:rPr lang="en-GB" sz="16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Power BI </a:t>
            </a:r>
            <a:r>
              <a:rPr lang="en-GB" sz="1600" dirty="0"/>
              <a:t>to transforms data into actionable insights through interactive visualizations and reports.</a:t>
            </a:r>
            <a:endParaRPr lang="en-GB" sz="22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36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2658-F8FB-FB9D-5930-A4E77F30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ETL Process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8D87-8445-6CB4-829F-656A326E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Extraction</a:t>
            </a:r>
            <a:r>
              <a:rPr lang="en-GB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Azure Data Factory</a:t>
            </a:r>
            <a:r>
              <a:rPr lang="en-GB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enables data integration from diverse sources using built-in connectors.</a:t>
            </a:r>
            <a:b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Transformation</a:t>
            </a:r>
            <a:r>
              <a:rPr lang="en-GB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Databricks</a:t>
            </a:r>
            <a:r>
              <a:rPr lang="en-GB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Complex data workloads and transformation logic are powered by Apache Spark within Databricks.</a:t>
            </a:r>
          </a:p>
          <a:p>
            <a:pPr marL="0" indent="0" algn="l">
              <a:buNone/>
            </a:pPr>
            <a:endParaRPr lang="en-GB" sz="32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Loading</a:t>
            </a:r>
            <a:r>
              <a:rPr lang="en-GB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7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loading to various targets is automated by </a:t>
            </a:r>
            <a:r>
              <a:rPr lang="en-GB" sz="1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Azure Data Factory</a:t>
            </a:r>
          </a:p>
          <a:p>
            <a:pPr marL="0" indent="0" algn="l">
              <a:buNone/>
            </a:pPr>
            <a:endParaRPr lang="en-GB" sz="2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4520B-D8C5-2D3D-1C93-B89CDF80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784" y="109487"/>
            <a:ext cx="1784094" cy="13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185A-E131-9348-575E-1A636A6F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7" y="2566220"/>
            <a:ext cx="9144000" cy="420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b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Thank You</a:t>
            </a:r>
            <a:endParaRPr lang="en-NL" sz="9600" b="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8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2AF3F-B1D8-2266-1814-F31BBAFD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81" y="158649"/>
            <a:ext cx="1784094" cy="13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Credit Lending HLA</vt:lpstr>
      <vt:lpstr>High Level Architecture</vt:lpstr>
      <vt:lpstr>Tools Used</vt:lpstr>
      <vt:lpstr>ETL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Sharma</dc:creator>
  <cp:lastModifiedBy>Riya Sharma</cp:lastModifiedBy>
  <cp:revision>6</cp:revision>
  <dcterms:created xsi:type="dcterms:W3CDTF">2025-03-14T11:18:43Z</dcterms:created>
  <dcterms:modified xsi:type="dcterms:W3CDTF">2025-03-14T15:07:07Z</dcterms:modified>
</cp:coreProperties>
</file>