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C432F5-3A0C-4443-9923-C4ADAD923460}" v="169" dt="2024-03-23T22:29:09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k McAlister" userId="fad37fcb1da1ebec" providerId="LiveId" clId="{CCC432F5-3A0C-4443-9923-C4ADAD923460}"/>
    <pc:docChg chg="undo redo custSel addSld modSld">
      <pc:chgData name="Rick McAlister" userId="fad37fcb1da1ebec" providerId="LiveId" clId="{CCC432F5-3A0C-4443-9923-C4ADAD923460}" dt="2024-03-23T22:35:47.245" v="1959" actId="20577"/>
      <pc:docMkLst>
        <pc:docMk/>
      </pc:docMkLst>
      <pc:sldChg chg="addSp delSp modSp mod">
        <pc:chgData name="Rick McAlister" userId="fad37fcb1da1ebec" providerId="LiveId" clId="{CCC432F5-3A0C-4443-9923-C4ADAD923460}" dt="2024-03-23T22:35:47.245" v="1959" actId="20577"/>
        <pc:sldMkLst>
          <pc:docMk/>
          <pc:sldMk cId="4142320778" sldId="256"/>
        </pc:sldMkLst>
        <pc:spChg chg="mod">
          <ac:chgData name="Rick McAlister" userId="fad37fcb1da1ebec" providerId="LiveId" clId="{CCC432F5-3A0C-4443-9923-C4ADAD923460}" dt="2024-03-23T20:18:08.126" v="877" actId="165"/>
          <ac:spMkLst>
            <pc:docMk/>
            <pc:sldMk cId="4142320778" sldId="256"/>
            <ac:spMk id="7" creationId="{8CC721E8-F68E-46C7-1E5D-6B33259D69B2}"/>
          </ac:spMkLst>
        </pc:spChg>
        <pc:spChg chg="mod">
          <ac:chgData name="Rick McAlister" userId="fad37fcb1da1ebec" providerId="LiveId" clId="{CCC432F5-3A0C-4443-9923-C4ADAD923460}" dt="2024-03-23T20:18:08.126" v="877" actId="165"/>
          <ac:spMkLst>
            <pc:docMk/>
            <pc:sldMk cId="4142320778" sldId="256"/>
            <ac:spMk id="11" creationId="{806917BD-33C2-5E3E-7656-38EA04A5B8D6}"/>
          </ac:spMkLst>
        </pc:spChg>
        <pc:spChg chg="mod">
          <ac:chgData name="Rick McAlister" userId="fad37fcb1da1ebec" providerId="LiveId" clId="{CCC432F5-3A0C-4443-9923-C4ADAD923460}" dt="2024-03-23T20:18:08.126" v="877" actId="165"/>
          <ac:spMkLst>
            <pc:docMk/>
            <pc:sldMk cId="4142320778" sldId="256"/>
            <ac:spMk id="14" creationId="{376E2B8E-2A2D-08AE-9CF7-EF6C705834F4}"/>
          </ac:spMkLst>
        </pc:spChg>
        <pc:spChg chg="mod">
          <ac:chgData name="Rick McAlister" userId="fad37fcb1da1ebec" providerId="LiveId" clId="{CCC432F5-3A0C-4443-9923-C4ADAD923460}" dt="2024-03-23T20:18:08.126" v="877" actId="165"/>
          <ac:spMkLst>
            <pc:docMk/>
            <pc:sldMk cId="4142320778" sldId="256"/>
            <ac:spMk id="17" creationId="{78268199-D6BE-120B-3093-B2F092A88D34}"/>
          </ac:spMkLst>
        </pc:spChg>
        <pc:spChg chg="mod">
          <ac:chgData name="Rick McAlister" userId="fad37fcb1da1ebec" providerId="LiveId" clId="{CCC432F5-3A0C-4443-9923-C4ADAD923460}" dt="2024-03-23T21:22:17.374" v="1373" actId="1076"/>
          <ac:spMkLst>
            <pc:docMk/>
            <pc:sldMk cId="4142320778" sldId="256"/>
            <ac:spMk id="19" creationId="{C9F49C46-A8B5-3210-DE17-643C0AEBA026}"/>
          </ac:spMkLst>
        </pc:spChg>
        <pc:spChg chg="mod">
          <ac:chgData name="Rick McAlister" userId="fad37fcb1da1ebec" providerId="LiveId" clId="{CCC432F5-3A0C-4443-9923-C4ADAD923460}" dt="2024-03-23T22:27:31.045" v="1927" actId="207"/>
          <ac:spMkLst>
            <pc:docMk/>
            <pc:sldMk cId="4142320778" sldId="256"/>
            <ac:spMk id="20" creationId="{2CE8B07A-CFC6-F671-5976-15B409D98875}"/>
          </ac:spMkLst>
        </pc:spChg>
        <pc:spChg chg="mod">
          <ac:chgData name="Rick McAlister" userId="fad37fcb1da1ebec" providerId="LiveId" clId="{CCC432F5-3A0C-4443-9923-C4ADAD923460}" dt="2024-03-23T22:31:16.339" v="1949" actId="20577"/>
          <ac:spMkLst>
            <pc:docMk/>
            <pc:sldMk cId="4142320778" sldId="256"/>
            <ac:spMk id="21" creationId="{46CFA5CE-A71E-F8F5-5365-2E6773FD0494}"/>
          </ac:spMkLst>
        </pc:spChg>
        <pc:spChg chg="mod">
          <ac:chgData name="Rick McAlister" userId="fad37fcb1da1ebec" providerId="LiveId" clId="{CCC432F5-3A0C-4443-9923-C4ADAD923460}" dt="2024-03-23T22:33:02.817" v="1955" actId="1076"/>
          <ac:spMkLst>
            <pc:docMk/>
            <pc:sldMk cId="4142320778" sldId="256"/>
            <ac:spMk id="22" creationId="{2F2116FF-3123-55E2-DC73-47B05BB88C7B}"/>
          </ac:spMkLst>
        </pc:spChg>
        <pc:spChg chg="mod">
          <ac:chgData name="Rick McAlister" userId="fad37fcb1da1ebec" providerId="LiveId" clId="{CCC432F5-3A0C-4443-9923-C4ADAD923460}" dt="2024-03-23T22:34:52.858" v="1957" actId="115"/>
          <ac:spMkLst>
            <pc:docMk/>
            <pc:sldMk cId="4142320778" sldId="256"/>
            <ac:spMk id="23" creationId="{F206136B-7723-3BEE-50DF-4E9780A032E4}"/>
          </ac:spMkLst>
        </pc:spChg>
        <pc:spChg chg="mod">
          <ac:chgData name="Rick McAlister" userId="fad37fcb1da1ebec" providerId="LiveId" clId="{CCC432F5-3A0C-4443-9923-C4ADAD923460}" dt="2024-03-23T21:31:10.611" v="1439" actId="1076"/>
          <ac:spMkLst>
            <pc:docMk/>
            <pc:sldMk cId="4142320778" sldId="256"/>
            <ac:spMk id="24" creationId="{AAC623B6-2D14-3D81-448E-F997B2BB0753}"/>
          </ac:spMkLst>
        </pc:spChg>
        <pc:spChg chg="mod">
          <ac:chgData name="Rick McAlister" userId="fad37fcb1da1ebec" providerId="LiveId" clId="{CCC432F5-3A0C-4443-9923-C4ADAD923460}" dt="2024-03-23T21:31:06.787" v="1438" actId="1076"/>
          <ac:spMkLst>
            <pc:docMk/>
            <pc:sldMk cId="4142320778" sldId="256"/>
            <ac:spMk id="25" creationId="{4BB0054F-E618-2998-1A08-E55DFA2BF313}"/>
          </ac:spMkLst>
        </pc:spChg>
        <pc:spChg chg="add mod topLvl">
          <ac:chgData name="Rick McAlister" userId="fad37fcb1da1ebec" providerId="LiveId" clId="{CCC432F5-3A0C-4443-9923-C4ADAD923460}" dt="2024-03-23T21:22:48.625" v="1377" actId="164"/>
          <ac:spMkLst>
            <pc:docMk/>
            <pc:sldMk cId="4142320778" sldId="256"/>
            <ac:spMk id="93" creationId="{A3B5D348-24DB-648D-8902-090459E199F9}"/>
          </ac:spMkLst>
        </pc:spChg>
        <pc:spChg chg="mod topLvl">
          <ac:chgData name="Rick McAlister" userId="fad37fcb1da1ebec" providerId="LiveId" clId="{CCC432F5-3A0C-4443-9923-C4ADAD923460}" dt="2024-03-23T21:22:48.625" v="1377" actId="164"/>
          <ac:spMkLst>
            <pc:docMk/>
            <pc:sldMk cId="4142320778" sldId="256"/>
            <ac:spMk id="97" creationId="{3223D529-7D32-C29E-E421-47265ED2144B}"/>
          </ac:spMkLst>
        </pc:spChg>
        <pc:spChg chg="add mod topLvl">
          <ac:chgData name="Rick McAlister" userId="fad37fcb1da1ebec" providerId="LiveId" clId="{CCC432F5-3A0C-4443-9923-C4ADAD923460}" dt="2024-03-23T22:35:47.245" v="1959" actId="20577"/>
          <ac:spMkLst>
            <pc:docMk/>
            <pc:sldMk cId="4142320778" sldId="256"/>
            <ac:spMk id="146" creationId="{7FD38DCE-055E-22A9-E722-47F1690CF778}"/>
          </ac:spMkLst>
        </pc:spChg>
        <pc:spChg chg="add del mod">
          <ac:chgData name="Rick McAlister" userId="fad37fcb1da1ebec" providerId="LiveId" clId="{CCC432F5-3A0C-4443-9923-C4ADAD923460}" dt="2024-03-23T18:55:27.445" v="378" actId="21"/>
          <ac:spMkLst>
            <pc:docMk/>
            <pc:sldMk cId="4142320778" sldId="256"/>
            <ac:spMk id="147" creationId="{68480CC0-5069-3A75-1A32-0554A8C5BE84}"/>
          </ac:spMkLst>
        </pc:spChg>
        <pc:spChg chg="add del mod">
          <ac:chgData name="Rick McAlister" userId="fad37fcb1da1ebec" providerId="LiveId" clId="{CCC432F5-3A0C-4443-9923-C4ADAD923460}" dt="2024-03-23T18:55:27.445" v="378" actId="21"/>
          <ac:spMkLst>
            <pc:docMk/>
            <pc:sldMk cId="4142320778" sldId="256"/>
            <ac:spMk id="148" creationId="{3704C5D1-1967-E7F7-2605-67837D4B871C}"/>
          </ac:spMkLst>
        </pc:spChg>
        <pc:spChg chg="add mod topLvl">
          <ac:chgData name="Rick McAlister" userId="fad37fcb1da1ebec" providerId="LiveId" clId="{CCC432F5-3A0C-4443-9923-C4ADAD923460}" dt="2024-03-23T21:22:48.625" v="1377" actId="164"/>
          <ac:spMkLst>
            <pc:docMk/>
            <pc:sldMk cId="4142320778" sldId="256"/>
            <ac:spMk id="158" creationId="{BC60DC75-372D-C7E3-7C21-60D672B403E5}"/>
          </ac:spMkLst>
        </pc:spChg>
        <pc:spChg chg="add mod topLvl">
          <ac:chgData name="Rick McAlister" userId="fad37fcb1da1ebec" providerId="LiveId" clId="{CCC432F5-3A0C-4443-9923-C4ADAD923460}" dt="2024-03-23T21:22:48.625" v="1377" actId="164"/>
          <ac:spMkLst>
            <pc:docMk/>
            <pc:sldMk cId="4142320778" sldId="256"/>
            <ac:spMk id="159" creationId="{1E492382-27EF-FA73-6D2B-61DF5887B750}"/>
          </ac:spMkLst>
        </pc:spChg>
        <pc:spChg chg="mod topLvl">
          <ac:chgData name="Rick McAlister" userId="fad37fcb1da1ebec" providerId="LiveId" clId="{CCC432F5-3A0C-4443-9923-C4ADAD923460}" dt="2024-03-23T20:46:30.806" v="1023" actId="164"/>
          <ac:spMkLst>
            <pc:docMk/>
            <pc:sldMk cId="4142320778" sldId="256"/>
            <ac:spMk id="174" creationId="{3E59B2C5-232C-8DAD-F0F9-5C531CCD54A9}"/>
          </ac:spMkLst>
        </pc:spChg>
        <pc:spChg chg="mod topLvl">
          <ac:chgData name="Rick McAlister" userId="fad37fcb1da1ebec" providerId="LiveId" clId="{CCC432F5-3A0C-4443-9923-C4ADAD923460}" dt="2024-03-23T20:46:30.806" v="1023" actId="164"/>
          <ac:spMkLst>
            <pc:docMk/>
            <pc:sldMk cId="4142320778" sldId="256"/>
            <ac:spMk id="175" creationId="{B0BBD0A2-E93B-0C62-EB91-07685F4C1A36}"/>
          </ac:spMkLst>
        </pc:spChg>
        <pc:spChg chg="mod topLvl">
          <ac:chgData name="Rick McAlister" userId="fad37fcb1da1ebec" providerId="LiveId" clId="{CCC432F5-3A0C-4443-9923-C4ADAD923460}" dt="2024-03-23T21:20:18.929" v="1355" actId="165"/>
          <ac:spMkLst>
            <pc:docMk/>
            <pc:sldMk cId="4142320778" sldId="256"/>
            <ac:spMk id="179" creationId="{96CFC14E-2F21-A046-498B-5BBD98AF1564}"/>
          </ac:spMkLst>
        </pc:spChg>
        <pc:spChg chg="mod topLvl">
          <ac:chgData name="Rick McAlister" userId="fad37fcb1da1ebec" providerId="LiveId" clId="{CCC432F5-3A0C-4443-9923-C4ADAD923460}" dt="2024-03-23T21:20:32.291" v="1357" actId="1076"/>
          <ac:spMkLst>
            <pc:docMk/>
            <pc:sldMk cId="4142320778" sldId="256"/>
            <ac:spMk id="182" creationId="{BCF4E74F-B20E-A535-16C6-57F827A9D3A2}"/>
          </ac:spMkLst>
        </pc:spChg>
        <pc:spChg chg="mod">
          <ac:chgData name="Rick McAlister" userId="fad37fcb1da1ebec" providerId="LiveId" clId="{CCC432F5-3A0C-4443-9923-C4ADAD923460}" dt="2024-03-23T20:15:05.416" v="850"/>
          <ac:spMkLst>
            <pc:docMk/>
            <pc:sldMk cId="4142320778" sldId="256"/>
            <ac:spMk id="188" creationId="{67F09CF4-0844-3A40-BAC9-E2C664C59DD8}"/>
          </ac:spMkLst>
        </pc:spChg>
        <pc:spChg chg="mod">
          <ac:chgData name="Rick McAlister" userId="fad37fcb1da1ebec" providerId="LiveId" clId="{CCC432F5-3A0C-4443-9923-C4ADAD923460}" dt="2024-03-23T20:15:05.416" v="850"/>
          <ac:spMkLst>
            <pc:docMk/>
            <pc:sldMk cId="4142320778" sldId="256"/>
            <ac:spMk id="192" creationId="{086560EE-A713-0A86-80ED-1DBA1C40B12B}"/>
          </ac:spMkLst>
        </pc:spChg>
        <pc:spChg chg="mod">
          <ac:chgData name="Rick McAlister" userId="fad37fcb1da1ebec" providerId="LiveId" clId="{CCC432F5-3A0C-4443-9923-C4ADAD923460}" dt="2024-03-23T20:15:05.416" v="850"/>
          <ac:spMkLst>
            <pc:docMk/>
            <pc:sldMk cId="4142320778" sldId="256"/>
            <ac:spMk id="194" creationId="{236DFDB9-4300-C808-7364-7E0B8B55BFBD}"/>
          </ac:spMkLst>
        </pc:spChg>
        <pc:spChg chg="mod">
          <ac:chgData name="Rick McAlister" userId="fad37fcb1da1ebec" providerId="LiveId" clId="{CCC432F5-3A0C-4443-9923-C4ADAD923460}" dt="2024-03-23T20:15:05.416" v="850"/>
          <ac:spMkLst>
            <pc:docMk/>
            <pc:sldMk cId="4142320778" sldId="256"/>
            <ac:spMk id="195" creationId="{EDF9C899-40A3-C51C-248B-7C7AB27CF1D0}"/>
          </ac:spMkLst>
        </pc:spChg>
        <pc:spChg chg="mod">
          <ac:chgData name="Rick McAlister" userId="fad37fcb1da1ebec" providerId="LiveId" clId="{CCC432F5-3A0C-4443-9923-C4ADAD923460}" dt="2024-03-23T20:15:05.416" v="850"/>
          <ac:spMkLst>
            <pc:docMk/>
            <pc:sldMk cId="4142320778" sldId="256"/>
            <ac:spMk id="196" creationId="{EAF3ABBB-CF15-43B6-39B7-9FA5C748E539}"/>
          </ac:spMkLst>
        </pc:spChg>
        <pc:spChg chg="add mod topLvl">
          <ac:chgData name="Rick McAlister" userId="fad37fcb1da1ebec" providerId="LiveId" clId="{CCC432F5-3A0C-4443-9923-C4ADAD923460}" dt="2024-03-23T20:20:31.175" v="911" actId="164"/>
          <ac:spMkLst>
            <pc:docMk/>
            <pc:sldMk cId="4142320778" sldId="256"/>
            <ac:spMk id="218" creationId="{58C51C0E-CFE9-CA6F-5254-E3665EE539FB}"/>
          </ac:spMkLst>
        </pc:spChg>
        <pc:spChg chg="add mod">
          <ac:chgData name="Rick McAlister" userId="fad37fcb1da1ebec" providerId="LiveId" clId="{CCC432F5-3A0C-4443-9923-C4ADAD923460}" dt="2024-03-23T22:32:18.769" v="1952" actId="14100"/>
          <ac:spMkLst>
            <pc:docMk/>
            <pc:sldMk cId="4142320778" sldId="256"/>
            <ac:spMk id="221" creationId="{8940A5A4-7CD8-CAFA-BFD5-877001E4127A}"/>
          </ac:spMkLst>
        </pc:spChg>
        <pc:spChg chg="add mod">
          <ac:chgData name="Rick McAlister" userId="fad37fcb1da1ebec" providerId="LiveId" clId="{CCC432F5-3A0C-4443-9923-C4ADAD923460}" dt="2024-03-23T20:20:31.175" v="911" actId="164"/>
          <ac:spMkLst>
            <pc:docMk/>
            <pc:sldMk cId="4142320778" sldId="256"/>
            <ac:spMk id="222" creationId="{023E5BC6-F2C7-B017-4D72-BA2DD18E17D6}"/>
          </ac:spMkLst>
        </pc:spChg>
        <pc:spChg chg="add mod">
          <ac:chgData name="Rick McAlister" userId="fad37fcb1da1ebec" providerId="LiveId" clId="{CCC432F5-3A0C-4443-9923-C4ADAD923460}" dt="2024-03-23T20:20:31.175" v="911" actId="164"/>
          <ac:spMkLst>
            <pc:docMk/>
            <pc:sldMk cId="4142320778" sldId="256"/>
            <ac:spMk id="223" creationId="{0B8EFB43-866C-26F5-91AA-34A0C93BC508}"/>
          </ac:spMkLst>
        </pc:spChg>
        <pc:spChg chg="mod topLvl">
          <ac:chgData name="Rick McAlister" userId="fad37fcb1da1ebec" providerId="LiveId" clId="{CCC432F5-3A0C-4443-9923-C4ADAD923460}" dt="2024-03-23T20:36:15.116" v="953" actId="164"/>
          <ac:spMkLst>
            <pc:docMk/>
            <pc:sldMk cId="4142320778" sldId="256"/>
            <ac:spMk id="234" creationId="{8524345F-3740-294C-0D4A-E281D9B3ED56}"/>
          </ac:spMkLst>
        </pc:spChg>
        <pc:spChg chg="mod topLvl">
          <ac:chgData name="Rick McAlister" userId="fad37fcb1da1ebec" providerId="LiveId" clId="{CCC432F5-3A0C-4443-9923-C4ADAD923460}" dt="2024-03-23T21:20:41.406" v="1358" actId="1076"/>
          <ac:spMkLst>
            <pc:docMk/>
            <pc:sldMk cId="4142320778" sldId="256"/>
            <ac:spMk id="235" creationId="{B0C26F30-5951-DF21-1DF5-093948BB4DBF}"/>
          </ac:spMkLst>
        </pc:spChg>
        <pc:spChg chg="mod">
          <ac:chgData name="Rick McAlister" userId="fad37fcb1da1ebec" providerId="LiveId" clId="{CCC432F5-3A0C-4443-9923-C4ADAD923460}" dt="2024-03-23T20:35:57.258" v="951" actId="165"/>
          <ac:spMkLst>
            <pc:docMk/>
            <pc:sldMk cId="4142320778" sldId="256"/>
            <ac:spMk id="237" creationId="{84BF94C4-8332-DBB9-D197-7339B175C6DC}"/>
          </ac:spMkLst>
        </pc:spChg>
        <pc:spChg chg="mod">
          <ac:chgData name="Rick McAlister" userId="fad37fcb1da1ebec" providerId="LiveId" clId="{CCC432F5-3A0C-4443-9923-C4ADAD923460}" dt="2024-03-23T20:35:57.258" v="951" actId="165"/>
          <ac:spMkLst>
            <pc:docMk/>
            <pc:sldMk cId="4142320778" sldId="256"/>
            <ac:spMk id="238" creationId="{893C8971-FDCE-6BC3-85C5-786C456CF36C}"/>
          </ac:spMkLst>
        </pc:spChg>
        <pc:spChg chg="mod">
          <ac:chgData name="Rick McAlister" userId="fad37fcb1da1ebec" providerId="LiveId" clId="{CCC432F5-3A0C-4443-9923-C4ADAD923460}" dt="2024-03-23T20:35:57.258" v="951" actId="165"/>
          <ac:spMkLst>
            <pc:docMk/>
            <pc:sldMk cId="4142320778" sldId="256"/>
            <ac:spMk id="239" creationId="{C2165E80-563B-DE71-10F6-4B3545FFF761}"/>
          </ac:spMkLst>
        </pc:spChg>
        <pc:spChg chg="mod">
          <ac:chgData name="Rick McAlister" userId="fad37fcb1da1ebec" providerId="LiveId" clId="{CCC432F5-3A0C-4443-9923-C4ADAD923460}" dt="2024-03-23T20:38:45.179" v="964"/>
          <ac:spMkLst>
            <pc:docMk/>
            <pc:sldMk cId="4142320778" sldId="256"/>
            <ac:spMk id="252" creationId="{37A41525-7905-50F1-25B1-63A09785C037}"/>
          </ac:spMkLst>
        </pc:spChg>
        <pc:spChg chg="mod">
          <ac:chgData name="Rick McAlister" userId="fad37fcb1da1ebec" providerId="LiveId" clId="{CCC432F5-3A0C-4443-9923-C4ADAD923460}" dt="2024-03-23T22:17:49.246" v="1875" actId="122"/>
          <ac:spMkLst>
            <pc:docMk/>
            <pc:sldMk cId="4142320778" sldId="256"/>
            <ac:spMk id="253" creationId="{8D0A893B-1DF1-CAE6-76C3-E09B8B191FFA}"/>
          </ac:spMkLst>
        </pc:spChg>
        <pc:spChg chg="add del mod">
          <ac:chgData name="Rick McAlister" userId="fad37fcb1da1ebec" providerId="LiveId" clId="{CCC432F5-3A0C-4443-9923-C4ADAD923460}" dt="2024-03-23T22:02:15.958" v="1622" actId="478"/>
          <ac:spMkLst>
            <pc:docMk/>
            <pc:sldMk cId="4142320778" sldId="256"/>
            <ac:spMk id="269" creationId="{753326B1-9437-1A08-B860-9504BEA9B59B}"/>
          </ac:spMkLst>
        </pc:spChg>
        <pc:spChg chg="add mod">
          <ac:chgData name="Rick McAlister" userId="fad37fcb1da1ebec" providerId="LiveId" clId="{CCC432F5-3A0C-4443-9923-C4ADAD923460}" dt="2024-03-23T20:59:39.492" v="1229" actId="1076"/>
          <ac:spMkLst>
            <pc:docMk/>
            <pc:sldMk cId="4142320778" sldId="256"/>
            <ac:spMk id="270" creationId="{F4EDC2B1-3146-BA26-7CBE-7C4C28FC8291}"/>
          </ac:spMkLst>
        </pc:spChg>
        <pc:spChg chg="add mod">
          <ac:chgData name="Rick McAlister" userId="fad37fcb1da1ebec" providerId="LiveId" clId="{CCC432F5-3A0C-4443-9923-C4ADAD923460}" dt="2024-03-23T20:58:28.464" v="1220" actId="1076"/>
          <ac:spMkLst>
            <pc:docMk/>
            <pc:sldMk cId="4142320778" sldId="256"/>
            <ac:spMk id="271" creationId="{E53711CD-7FE8-CBD4-2A2B-C730D804AF33}"/>
          </ac:spMkLst>
        </pc:spChg>
        <pc:spChg chg="add mod">
          <ac:chgData name="Rick McAlister" userId="fad37fcb1da1ebec" providerId="LiveId" clId="{CCC432F5-3A0C-4443-9923-C4ADAD923460}" dt="2024-03-23T21:55:50.525" v="1577" actId="20577"/>
          <ac:spMkLst>
            <pc:docMk/>
            <pc:sldMk cId="4142320778" sldId="256"/>
            <ac:spMk id="277" creationId="{376C8B82-24FE-F490-3AB7-5D9D9F3DC939}"/>
          </ac:spMkLst>
        </pc:spChg>
        <pc:spChg chg="add mod">
          <ac:chgData name="Rick McAlister" userId="fad37fcb1da1ebec" providerId="LiveId" clId="{CCC432F5-3A0C-4443-9923-C4ADAD923460}" dt="2024-03-23T21:16:00.206" v="1328" actId="1076"/>
          <ac:spMkLst>
            <pc:docMk/>
            <pc:sldMk cId="4142320778" sldId="256"/>
            <ac:spMk id="418" creationId="{9ED7B1E8-BB83-8DE1-B946-D82C56BF93DE}"/>
          </ac:spMkLst>
        </pc:spChg>
        <pc:spChg chg="add del mod">
          <ac:chgData name="Rick McAlister" userId="fad37fcb1da1ebec" providerId="LiveId" clId="{CCC432F5-3A0C-4443-9923-C4ADAD923460}" dt="2024-03-23T22:28:30.691" v="1929" actId="478"/>
          <ac:spMkLst>
            <pc:docMk/>
            <pc:sldMk cId="4142320778" sldId="256"/>
            <ac:spMk id="438" creationId="{7AB89055-6C5E-D4CE-9DC6-9EB43B2C59EB}"/>
          </ac:spMkLst>
        </pc:spChg>
        <pc:spChg chg="add mod">
          <ac:chgData name="Rick McAlister" userId="fad37fcb1da1ebec" providerId="LiveId" clId="{CCC432F5-3A0C-4443-9923-C4ADAD923460}" dt="2024-03-23T21:32:59.467" v="1446" actId="1076"/>
          <ac:spMkLst>
            <pc:docMk/>
            <pc:sldMk cId="4142320778" sldId="256"/>
            <ac:spMk id="439" creationId="{A25C12D8-D8A1-F1A6-C8F2-2F6C7167EDEB}"/>
          </ac:spMkLst>
        </pc:spChg>
        <pc:spChg chg="add mod">
          <ac:chgData name="Rick McAlister" userId="fad37fcb1da1ebec" providerId="LiveId" clId="{CCC432F5-3A0C-4443-9923-C4ADAD923460}" dt="2024-03-23T21:32:59.467" v="1446" actId="1076"/>
          <ac:spMkLst>
            <pc:docMk/>
            <pc:sldMk cId="4142320778" sldId="256"/>
            <ac:spMk id="440" creationId="{25834B79-FCB0-7F01-AFE8-82C3F5AE1423}"/>
          </ac:spMkLst>
        </pc:spChg>
        <pc:spChg chg="add mod">
          <ac:chgData name="Rick McAlister" userId="fad37fcb1da1ebec" providerId="LiveId" clId="{CCC432F5-3A0C-4443-9923-C4ADAD923460}" dt="2024-03-23T21:44:21.695" v="1534" actId="1076"/>
          <ac:spMkLst>
            <pc:docMk/>
            <pc:sldMk cId="4142320778" sldId="256"/>
            <ac:spMk id="441" creationId="{4DC34061-AAF7-C84F-4F8D-5416FC6A0A7C}"/>
          </ac:spMkLst>
        </pc:spChg>
        <pc:spChg chg="add mod">
          <ac:chgData name="Rick McAlister" userId="fad37fcb1da1ebec" providerId="LiveId" clId="{CCC432F5-3A0C-4443-9923-C4ADAD923460}" dt="2024-03-23T21:43:46.533" v="1528" actId="1076"/>
          <ac:spMkLst>
            <pc:docMk/>
            <pc:sldMk cId="4142320778" sldId="256"/>
            <ac:spMk id="442" creationId="{6BA4A0D4-288C-22F5-FAE6-F32CD21ECC4A}"/>
          </ac:spMkLst>
        </pc:spChg>
        <pc:spChg chg="add mod">
          <ac:chgData name="Rick McAlister" userId="fad37fcb1da1ebec" providerId="LiveId" clId="{CCC432F5-3A0C-4443-9923-C4ADAD923460}" dt="2024-03-23T21:23:16.860" v="1380" actId="1076"/>
          <ac:spMkLst>
            <pc:docMk/>
            <pc:sldMk cId="4142320778" sldId="256"/>
            <ac:spMk id="443" creationId="{22E278F0-001B-823A-F50B-EBCF168377EC}"/>
          </ac:spMkLst>
        </pc:spChg>
        <pc:spChg chg="add mod">
          <ac:chgData name="Rick McAlister" userId="fad37fcb1da1ebec" providerId="LiveId" clId="{CCC432F5-3A0C-4443-9923-C4ADAD923460}" dt="2024-03-23T21:23:22.475" v="1382" actId="1076"/>
          <ac:spMkLst>
            <pc:docMk/>
            <pc:sldMk cId="4142320778" sldId="256"/>
            <ac:spMk id="445" creationId="{558851F1-F9D0-88CE-E021-5F6F1C9B890A}"/>
          </ac:spMkLst>
        </pc:spChg>
        <pc:spChg chg="add mod">
          <ac:chgData name="Rick McAlister" userId="fad37fcb1da1ebec" providerId="LiveId" clId="{CCC432F5-3A0C-4443-9923-C4ADAD923460}" dt="2024-03-23T21:38:08.402" v="1488" actId="1076"/>
          <ac:spMkLst>
            <pc:docMk/>
            <pc:sldMk cId="4142320778" sldId="256"/>
            <ac:spMk id="508" creationId="{F38180A6-8A83-86E6-16D7-0B86591BD65D}"/>
          </ac:spMkLst>
        </pc:spChg>
        <pc:spChg chg="add mod">
          <ac:chgData name="Rick McAlister" userId="fad37fcb1da1ebec" providerId="LiveId" clId="{CCC432F5-3A0C-4443-9923-C4ADAD923460}" dt="2024-03-23T21:38:08.402" v="1488" actId="1076"/>
          <ac:spMkLst>
            <pc:docMk/>
            <pc:sldMk cId="4142320778" sldId="256"/>
            <ac:spMk id="509" creationId="{6FD8FC4E-E169-AAF6-229F-544AAA50BEDD}"/>
          </ac:spMkLst>
        </pc:spChg>
        <pc:spChg chg="add mod">
          <ac:chgData name="Rick McAlister" userId="fad37fcb1da1ebec" providerId="LiveId" clId="{CCC432F5-3A0C-4443-9923-C4ADAD923460}" dt="2024-03-23T22:12:16.185" v="1756" actId="1076"/>
          <ac:spMkLst>
            <pc:docMk/>
            <pc:sldMk cId="4142320778" sldId="256"/>
            <ac:spMk id="527" creationId="{C39C1E5A-10C5-0DFB-D973-DB5251DD1EC7}"/>
          </ac:spMkLst>
        </pc:spChg>
        <pc:spChg chg="add mod">
          <ac:chgData name="Rick McAlister" userId="fad37fcb1da1ebec" providerId="LiveId" clId="{CCC432F5-3A0C-4443-9923-C4ADAD923460}" dt="2024-03-23T22:14:59.474" v="1781" actId="1076"/>
          <ac:spMkLst>
            <pc:docMk/>
            <pc:sldMk cId="4142320778" sldId="256"/>
            <ac:spMk id="528" creationId="{AC0F00C0-36C7-BB56-091A-712C79CFC6D0}"/>
          </ac:spMkLst>
        </pc:spChg>
        <pc:spChg chg="add mod">
          <ac:chgData name="Rick McAlister" userId="fad37fcb1da1ebec" providerId="LiveId" clId="{CCC432F5-3A0C-4443-9923-C4ADAD923460}" dt="2024-03-23T22:24:04.034" v="1906" actId="1076"/>
          <ac:spMkLst>
            <pc:docMk/>
            <pc:sldMk cId="4142320778" sldId="256"/>
            <ac:spMk id="529" creationId="{0A60D676-5135-334A-5F24-E3FDBFF113EF}"/>
          </ac:spMkLst>
        </pc:spChg>
        <pc:spChg chg="add mod">
          <ac:chgData name="Rick McAlister" userId="fad37fcb1da1ebec" providerId="LiveId" clId="{CCC432F5-3A0C-4443-9923-C4ADAD923460}" dt="2024-03-23T21:44:35.750" v="1536" actId="1076"/>
          <ac:spMkLst>
            <pc:docMk/>
            <pc:sldMk cId="4142320778" sldId="256"/>
            <ac:spMk id="542" creationId="{49497E20-1FCC-478D-2A16-79BE3D0E8B6C}"/>
          </ac:spMkLst>
        </pc:spChg>
        <pc:spChg chg="add mod">
          <ac:chgData name="Rick McAlister" userId="fad37fcb1da1ebec" providerId="LiveId" clId="{CCC432F5-3A0C-4443-9923-C4ADAD923460}" dt="2024-03-23T22:00:29.176" v="1608" actId="1076"/>
          <ac:spMkLst>
            <pc:docMk/>
            <pc:sldMk cId="4142320778" sldId="256"/>
            <ac:spMk id="543" creationId="{96AD18E8-F593-3553-A545-5422C132CF44}"/>
          </ac:spMkLst>
        </pc:spChg>
        <pc:spChg chg="mod topLvl">
          <ac:chgData name="Rick McAlister" userId="fad37fcb1da1ebec" providerId="LiveId" clId="{CCC432F5-3A0C-4443-9923-C4ADAD923460}" dt="2024-03-23T21:52:17.621" v="1545" actId="164"/>
          <ac:spMkLst>
            <pc:docMk/>
            <pc:sldMk cId="4142320778" sldId="256"/>
            <ac:spMk id="552" creationId="{BF7F0E11-2FBC-F5E0-F015-A25BE5DA114E}"/>
          </ac:spMkLst>
        </pc:spChg>
        <pc:spChg chg="mod topLvl">
          <ac:chgData name="Rick McAlister" userId="fad37fcb1da1ebec" providerId="LiveId" clId="{CCC432F5-3A0C-4443-9923-C4ADAD923460}" dt="2024-03-23T21:52:17.621" v="1545" actId="164"/>
          <ac:spMkLst>
            <pc:docMk/>
            <pc:sldMk cId="4142320778" sldId="256"/>
            <ac:spMk id="553" creationId="{7B4CBAAF-073A-9F78-71C0-D959B780B99D}"/>
          </ac:spMkLst>
        </pc:spChg>
        <pc:spChg chg="mod">
          <ac:chgData name="Rick McAlister" userId="fad37fcb1da1ebec" providerId="LiveId" clId="{CCC432F5-3A0C-4443-9923-C4ADAD923460}" dt="2024-03-23T21:54:57.713" v="1560"/>
          <ac:spMkLst>
            <pc:docMk/>
            <pc:sldMk cId="4142320778" sldId="256"/>
            <ac:spMk id="573" creationId="{38A7BA27-5DB4-FF42-E29B-9AC06564DE3E}"/>
          </ac:spMkLst>
        </pc:spChg>
        <pc:spChg chg="mod">
          <ac:chgData name="Rick McAlister" userId="fad37fcb1da1ebec" providerId="LiveId" clId="{CCC432F5-3A0C-4443-9923-C4ADAD923460}" dt="2024-03-23T21:54:57.713" v="1560"/>
          <ac:spMkLst>
            <pc:docMk/>
            <pc:sldMk cId="4142320778" sldId="256"/>
            <ac:spMk id="574" creationId="{49B9314D-B816-0BC2-1DA0-F6EB8A980507}"/>
          </ac:spMkLst>
        </pc:spChg>
        <pc:spChg chg="add mod">
          <ac:chgData name="Rick McAlister" userId="fad37fcb1da1ebec" providerId="LiveId" clId="{CCC432F5-3A0C-4443-9923-C4ADAD923460}" dt="2024-03-23T21:55:44.356" v="1575" actId="20577"/>
          <ac:spMkLst>
            <pc:docMk/>
            <pc:sldMk cId="4142320778" sldId="256"/>
            <ac:spMk id="575" creationId="{0190E06D-B639-8B63-65BA-F59792DA731B}"/>
          </ac:spMkLst>
        </pc:spChg>
        <pc:spChg chg="add mod">
          <ac:chgData name="Rick McAlister" userId="fad37fcb1da1ebec" providerId="LiveId" clId="{CCC432F5-3A0C-4443-9923-C4ADAD923460}" dt="2024-03-23T22:13:18.723" v="1766" actId="1076"/>
          <ac:spMkLst>
            <pc:docMk/>
            <pc:sldMk cId="4142320778" sldId="256"/>
            <ac:spMk id="587" creationId="{3C969720-344A-6EC9-C370-94CA42B4D4C4}"/>
          </ac:spMkLst>
        </pc:spChg>
        <pc:spChg chg="add mod">
          <ac:chgData name="Rick McAlister" userId="fad37fcb1da1ebec" providerId="LiveId" clId="{CCC432F5-3A0C-4443-9923-C4ADAD923460}" dt="2024-03-23T22:00:40.645" v="1610" actId="1076"/>
          <ac:spMkLst>
            <pc:docMk/>
            <pc:sldMk cId="4142320778" sldId="256"/>
            <ac:spMk id="610" creationId="{9E0E8CC6-0E68-2707-25EE-1E4BF7CFBC42}"/>
          </ac:spMkLst>
        </pc:spChg>
        <pc:spChg chg="add mod">
          <ac:chgData name="Rick McAlister" userId="fad37fcb1da1ebec" providerId="LiveId" clId="{CCC432F5-3A0C-4443-9923-C4ADAD923460}" dt="2024-03-23T22:00:46.160" v="1612" actId="1076"/>
          <ac:spMkLst>
            <pc:docMk/>
            <pc:sldMk cId="4142320778" sldId="256"/>
            <ac:spMk id="611" creationId="{E8B8C3A7-0546-F87E-1236-4C6827346468}"/>
          </ac:spMkLst>
        </pc:spChg>
        <pc:spChg chg="add del mod">
          <ac:chgData name="Rick McAlister" userId="fad37fcb1da1ebec" providerId="LiveId" clId="{CCC432F5-3A0C-4443-9923-C4ADAD923460}" dt="2024-03-23T22:03:50.692" v="1625" actId="478"/>
          <ac:spMkLst>
            <pc:docMk/>
            <pc:sldMk cId="4142320778" sldId="256"/>
            <ac:spMk id="613" creationId="{613976A8-F6DD-143E-F92B-B374DBB8A529}"/>
          </ac:spMkLst>
        </pc:spChg>
        <pc:spChg chg="add mod ord">
          <ac:chgData name="Rick McAlister" userId="fad37fcb1da1ebec" providerId="LiveId" clId="{CCC432F5-3A0C-4443-9923-C4ADAD923460}" dt="2024-03-23T22:25:51.878" v="1911" actId="2085"/>
          <ac:spMkLst>
            <pc:docMk/>
            <pc:sldMk cId="4142320778" sldId="256"/>
            <ac:spMk id="614" creationId="{72D7737E-2A88-E282-97A0-DD95174C4BAE}"/>
          </ac:spMkLst>
        </pc:spChg>
        <pc:spChg chg="add mod">
          <ac:chgData name="Rick McAlister" userId="fad37fcb1da1ebec" providerId="LiveId" clId="{CCC432F5-3A0C-4443-9923-C4ADAD923460}" dt="2024-03-23T22:05:51.877" v="1679" actId="1076"/>
          <ac:spMkLst>
            <pc:docMk/>
            <pc:sldMk cId="4142320778" sldId="256"/>
            <ac:spMk id="615" creationId="{C167C452-B7E8-2D79-7767-BAD42F759251}"/>
          </ac:spMkLst>
        </pc:spChg>
        <pc:spChg chg="add mod">
          <ac:chgData name="Rick McAlister" userId="fad37fcb1da1ebec" providerId="LiveId" clId="{CCC432F5-3A0C-4443-9923-C4ADAD923460}" dt="2024-03-23T22:08:39.798" v="1733" actId="1076"/>
          <ac:spMkLst>
            <pc:docMk/>
            <pc:sldMk cId="4142320778" sldId="256"/>
            <ac:spMk id="616" creationId="{C3EC62A6-388C-3119-BD4A-65FE00BD4CF7}"/>
          </ac:spMkLst>
        </pc:spChg>
        <pc:spChg chg="add mod">
          <ac:chgData name="Rick McAlister" userId="fad37fcb1da1ebec" providerId="LiveId" clId="{CCC432F5-3A0C-4443-9923-C4ADAD923460}" dt="2024-03-23T22:10:15.086" v="1741" actId="1076"/>
          <ac:spMkLst>
            <pc:docMk/>
            <pc:sldMk cId="4142320778" sldId="256"/>
            <ac:spMk id="617" creationId="{2562B542-8F43-403B-58B4-468E0B2D572E}"/>
          </ac:spMkLst>
        </pc:spChg>
        <pc:spChg chg="add mod">
          <ac:chgData name="Rick McAlister" userId="fad37fcb1da1ebec" providerId="LiveId" clId="{CCC432F5-3A0C-4443-9923-C4ADAD923460}" dt="2024-03-23T22:12:36.221" v="1759" actId="1076"/>
          <ac:spMkLst>
            <pc:docMk/>
            <pc:sldMk cId="4142320778" sldId="256"/>
            <ac:spMk id="629" creationId="{38EB2269-3501-DE2C-430C-54106F459877}"/>
          </ac:spMkLst>
        </pc:spChg>
        <pc:spChg chg="add mod">
          <ac:chgData name="Rick McAlister" userId="fad37fcb1da1ebec" providerId="LiveId" clId="{CCC432F5-3A0C-4443-9923-C4ADAD923460}" dt="2024-03-23T22:20:15.595" v="1887" actId="1076"/>
          <ac:spMkLst>
            <pc:docMk/>
            <pc:sldMk cId="4142320778" sldId="256"/>
            <ac:spMk id="637" creationId="{8D1BD6C8-553F-E325-2191-5089FFC23FFD}"/>
          </ac:spMkLst>
        </pc:spChg>
        <pc:spChg chg="add mod">
          <ac:chgData name="Rick McAlister" userId="fad37fcb1da1ebec" providerId="LiveId" clId="{CCC432F5-3A0C-4443-9923-C4ADAD923460}" dt="2024-03-23T22:15:48.906" v="1805" actId="14100"/>
          <ac:spMkLst>
            <pc:docMk/>
            <pc:sldMk cId="4142320778" sldId="256"/>
            <ac:spMk id="643" creationId="{52AE0B93-2DD4-5500-8122-83A3A5E2ACE1}"/>
          </ac:spMkLst>
        </pc:spChg>
        <pc:spChg chg="add mod">
          <ac:chgData name="Rick McAlister" userId="fad37fcb1da1ebec" providerId="LiveId" clId="{CCC432F5-3A0C-4443-9923-C4ADAD923460}" dt="2024-03-23T22:16:12.548" v="1813" actId="20577"/>
          <ac:spMkLst>
            <pc:docMk/>
            <pc:sldMk cId="4142320778" sldId="256"/>
            <ac:spMk id="644" creationId="{D0C5483D-D5B3-3EA8-4FC7-D6ED68844BC2}"/>
          </ac:spMkLst>
        </pc:spChg>
        <pc:spChg chg="add mod">
          <ac:chgData name="Rick McAlister" userId="fad37fcb1da1ebec" providerId="LiveId" clId="{CCC432F5-3A0C-4443-9923-C4ADAD923460}" dt="2024-03-23T22:29:14.029" v="1933" actId="1076"/>
          <ac:spMkLst>
            <pc:docMk/>
            <pc:sldMk cId="4142320778" sldId="256"/>
            <ac:spMk id="660" creationId="{B4CF9AEE-E969-98EB-B0B6-CA07EE502E1D}"/>
          </ac:spMkLst>
        </pc:spChg>
        <pc:grpChg chg="mod topLvl">
          <ac:chgData name="Rick McAlister" userId="fad37fcb1da1ebec" providerId="LiveId" clId="{CCC432F5-3A0C-4443-9923-C4ADAD923460}" dt="2024-03-23T20:20:31.175" v="911" actId="164"/>
          <ac:grpSpMkLst>
            <pc:docMk/>
            <pc:sldMk cId="4142320778" sldId="256"/>
            <ac:grpSpMk id="8" creationId="{2282E468-2399-3BC2-AB08-482FFAE68EC0}"/>
          </ac:grpSpMkLst>
        </pc:grpChg>
        <pc:grpChg chg="mod topLvl">
          <ac:chgData name="Rick McAlister" userId="fad37fcb1da1ebec" providerId="LiveId" clId="{CCC432F5-3A0C-4443-9923-C4ADAD923460}" dt="2024-03-23T20:20:31.175" v="911" actId="164"/>
          <ac:grpSpMkLst>
            <pc:docMk/>
            <pc:sldMk cId="4142320778" sldId="256"/>
            <ac:grpSpMk id="9" creationId="{13206D6E-BDC7-F7EB-DC29-D637D7A468CD}"/>
          </ac:grpSpMkLst>
        </pc:grpChg>
        <pc:grpChg chg="mod topLvl">
          <ac:chgData name="Rick McAlister" userId="fad37fcb1da1ebec" providerId="LiveId" clId="{CCC432F5-3A0C-4443-9923-C4ADAD923460}" dt="2024-03-23T20:20:31.175" v="911" actId="164"/>
          <ac:grpSpMkLst>
            <pc:docMk/>
            <pc:sldMk cId="4142320778" sldId="256"/>
            <ac:grpSpMk id="12" creationId="{39FD2088-9CEA-9879-DDAC-521C4A206036}"/>
          </ac:grpSpMkLst>
        </pc:grpChg>
        <pc:grpChg chg="mod topLvl">
          <ac:chgData name="Rick McAlister" userId="fad37fcb1da1ebec" providerId="LiveId" clId="{CCC432F5-3A0C-4443-9923-C4ADAD923460}" dt="2024-03-23T20:20:31.175" v="911" actId="164"/>
          <ac:grpSpMkLst>
            <pc:docMk/>
            <pc:sldMk cId="4142320778" sldId="256"/>
            <ac:grpSpMk id="15" creationId="{8FC091F6-2DBC-8E63-38BE-E2297B98F62A}"/>
          </ac:grpSpMkLst>
        </pc:grpChg>
        <pc:grpChg chg="add del mod">
          <ac:chgData name="Rick McAlister" userId="fad37fcb1da1ebec" providerId="LiveId" clId="{CCC432F5-3A0C-4443-9923-C4ADAD923460}" dt="2024-03-23T17:32:33.643" v="123" actId="165"/>
          <ac:grpSpMkLst>
            <pc:docMk/>
            <pc:sldMk cId="4142320778" sldId="256"/>
            <ac:grpSpMk id="94" creationId="{9825A0FB-720B-0B85-4E08-19BF8EA46F9B}"/>
          </ac:grpSpMkLst>
        </pc:grpChg>
        <pc:grpChg chg="add del mod">
          <ac:chgData name="Rick McAlister" userId="fad37fcb1da1ebec" providerId="LiveId" clId="{CCC432F5-3A0C-4443-9923-C4ADAD923460}" dt="2024-03-23T20:10:30.049" v="829" actId="165"/>
          <ac:grpSpMkLst>
            <pc:docMk/>
            <pc:sldMk cId="4142320778" sldId="256"/>
            <ac:grpSpMk id="95" creationId="{C76A4807-1318-DF0B-5B26-B9357CB70BC1}"/>
          </ac:grpSpMkLst>
        </pc:grpChg>
        <pc:grpChg chg="add del mod">
          <ac:chgData name="Rick McAlister" userId="fad37fcb1da1ebec" providerId="LiveId" clId="{CCC432F5-3A0C-4443-9923-C4ADAD923460}" dt="2024-03-23T18:55:14.904" v="376" actId="478"/>
          <ac:grpSpMkLst>
            <pc:docMk/>
            <pc:sldMk cId="4142320778" sldId="256"/>
            <ac:grpSpMk id="137" creationId="{4D44660D-08C4-DA3A-9B21-F43C7F9A6FEA}"/>
          </ac:grpSpMkLst>
        </pc:grpChg>
        <pc:grpChg chg="add del mod">
          <ac:chgData name="Rick McAlister" userId="fad37fcb1da1ebec" providerId="LiveId" clId="{CCC432F5-3A0C-4443-9923-C4ADAD923460}" dt="2024-03-23T21:22:41.502" v="1376" actId="165"/>
          <ac:grpSpMkLst>
            <pc:docMk/>
            <pc:sldMk cId="4142320778" sldId="256"/>
            <ac:grpSpMk id="160" creationId="{6D8219C8-1A93-FFC8-9F95-0850BAC3385E}"/>
          </ac:grpSpMkLst>
        </pc:grpChg>
        <pc:grpChg chg="add del mod">
          <ac:chgData name="Rick McAlister" userId="fad37fcb1da1ebec" providerId="LiveId" clId="{CCC432F5-3A0C-4443-9923-C4ADAD923460}" dt="2024-03-23T20:46:05.331" v="1021" actId="165"/>
          <ac:grpSpMkLst>
            <pc:docMk/>
            <pc:sldMk cId="4142320778" sldId="256"/>
            <ac:grpSpMk id="161" creationId="{4F67D72B-09C2-7527-2712-6AAD14990D9A}"/>
          </ac:grpSpMkLst>
        </pc:grpChg>
        <pc:grpChg chg="add del mod">
          <ac:chgData name="Rick McAlister" userId="fad37fcb1da1ebec" providerId="LiveId" clId="{CCC432F5-3A0C-4443-9923-C4ADAD923460}" dt="2024-03-23T21:20:18.929" v="1355" actId="165"/>
          <ac:grpSpMkLst>
            <pc:docMk/>
            <pc:sldMk cId="4142320778" sldId="256"/>
            <ac:grpSpMk id="176" creationId="{F2856CCD-EDD6-939E-FE01-8619331EA107}"/>
          </ac:grpSpMkLst>
        </pc:grpChg>
        <pc:grpChg chg="mod topLvl">
          <ac:chgData name="Rick McAlister" userId="fad37fcb1da1ebec" providerId="LiveId" clId="{CCC432F5-3A0C-4443-9923-C4ADAD923460}" dt="2024-03-23T21:20:18.929" v="1355" actId="165"/>
          <ac:grpSpMkLst>
            <pc:docMk/>
            <pc:sldMk cId="4142320778" sldId="256"/>
            <ac:grpSpMk id="177" creationId="{47738EB0-6BD4-8729-E512-3867EB016592}"/>
          </ac:grpSpMkLst>
        </pc:grpChg>
        <pc:grpChg chg="del mod topLvl">
          <ac:chgData name="Rick McAlister" userId="fad37fcb1da1ebec" providerId="LiveId" clId="{CCC432F5-3A0C-4443-9923-C4ADAD923460}" dt="2024-03-23T21:20:27.784" v="1356" actId="165"/>
          <ac:grpSpMkLst>
            <pc:docMk/>
            <pc:sldMk cId="4142320778" sldId="256"/>
            <ac:grpSpMk id="178" creationId="{22BAA20A-B44C-9158-039F-4795D6F15ABF}"/>
          </ac:grpSpMkLst>
        </pc:grpChg>
        <pc:grpChg chg="add del mod">
          <ac:chgData name="Rick McAlister" userId="fad37fcb1da1ebec" providerId="LiveId" clId="{CCC432F5-3A0C-4443-9923-C4ADAD923460}" dt="2024-03-23T20:33:05.270" v="941" actId="478"/>
          <ac:grpSpMkLst>
            <pc:docMk/>
            <pc:sldMk cId="4142320778" sldId="256"/>
            <ac:grpSpMk id="186" creationId="{1CEE338E-21C7-E502-4E38-A68E812EA515}"/>
          </ac:grpSpMkLst>
        </pc:grpChg>
        <pc:grpChg chg="mod">
          <ac:chgData name="Rick McAlister" userId="fad37fcb1da1ebec" providerId="LiveId" clId="{CCC432F5-3A0C-4443-9923-C4ADAD923460}" dt="2024-03-23T20:15:05.416" v="850"/>
          <ac:grpSpMkLst>
            <pc:docMk/>
            <pc:sldMk cId="4142320778" sldId="256"/>
            <ac:grpSpMk id="187" creationId="{88E6CB64-B44E-0EBE-CC2E-555009C225D3}"/>
          </ac:grpSpMkLst>
        </pc:grpChg>
        <pc:grpChg chg="mod">
          <ac:chgData name="Rick McAlister" userId="fad37fcb1da1ebec" providerId="LiveId" clId="{CCC432F5-3A0C-4443-9923-C4ADAD923460}" dt="2024-03-23T20:15:05.416" v="850"/>
          <ac:grpSpMkLst>
            <pc:docMk/>
            <pc:sldMk cId="4142320778" sldId="256"/>
            <ac:grpSpMk id="189" creationId="{4B3AAE4F-D46B-5B89-B981-CBCFC102B0F4}"/>
          </ac:grpSpMkLst>
        </pc:grpChg>
        <pc:grpChg chg="mod">
          <ac:chgData name="Rick McAlister" userId="fad37fcb1da1ebec" providerId="LiveId" clId="{CCC432F5-3A0C-4443-9923-C4ADAD923460}" dt="2024-03-23T20:15:05.416" v="850"/>
          <ac:grpSpMkLst>
            <pc:docMk/>
            <pc:sldMk cId="4142320778" sldId="256"/>
            <ac:grpSpMk id="191" creationId="{F4E28DD6-6F2B-376D-60E7-E07F045F4971}"/>
          </ac:grpSpMkLst>
        </pc:grpChg>
        <pc:grpChg chg="mod">
          <ac:chgData name="Rick McAlister" userId="fad37fcb1da1ebec" providerId="LiveId" clId="{CCC432F5-3A0C-4443-9923-C4ADAD923460}" dt="2024-03-23T20:15:05.416" v="850"/>
          <ac:grpSpMkLst>
            <pc:docMk/>
            <pc:sldMk cId="4142320778" sldId="256"/>
            <ac:grpSpMk id="193" creationId="{F78C5F74-BC53-C5B5-B724-991FCB7BC44F}"/>
          </ac:grpSpMkLst>
        </pc:grpChg>
        <pc:grpChg chg="mod">
          <ac:chgData name="Rick McAlister" userId="fad37fcb1da1ebec" providerId="LiveId" clId="{CCC432F5-3A0C-4443-9923-C4ADAD923460}" dt="2024-03-23T20:15:05.416" v="850"/>
          <ac:grpSpMkLst>
            <pc:docMk/>
            <pc:sldMk cId="4142320778" sldId="256"/>
            <ac:grpSpMk id="198" creationId="{5D7918B3-8342-C180-81F1-BADFD0BD6C0B}"/>
          </ac:grpSpMkLst>
        </pc:grpChg>
        <pc:grpChg chg="mod">
          <ac:chgData name="Rick McAlister" userId="fad37fcb1da1ebec" providerId="LiveId" clId="{CCC432F5-3A0C-4443-9923-C4ADAD923460}" dt="2024-03-23T20:15:05.416" v="850"/>
          <ac:grpSpMkLst>
            <pc:docMk/>
            <pc:sldMk cId="4142320778" sldId="256"/>
            <ac:grpSpMk id="199" creationId="{8D4D0BE6-61D0-ED65-5D05-5B8E6CE9CC58}"/>
          </ac:grpSpMkLst>
        </pc:grpChg>
        <pc:grpChg chg="mod">
          <ac:chgData name="Rick McAlister" userId="fad37fcb1da1ebec" providerId="LiveId" clId="{CCC432F5-3A0C-4443-9923-C4ADAD923460}" dt="2024-03-23T20:15:05.416" v="850"/>
          <ac:grpSpMkLst>
            <pc:docMk/>
            <pc:sldMk cId="4142320778" sldId="256"/>
            <ac:grpSpMk id="200" creationId="{616A3571-ED7E-91BC-E02F-C048E839AFA8}"/>
          </ac:grpSpMkLst>
        </pc:grpChg>
        <pc:grpChg chg="mod">
          <ac:chgData name="Rick McAlister" userId="fad37fcb1da1ebec" providerId="LiveId" clId="{CCC432F5-3A0C-4443-9923-C4ADAD923460}" dt="2024-03-23T20:15:05.416" v="850"/>
          <ac:grpSpMkLst>
            <pc:docMk/>
            <pc:sldMk cId="4142320778" sldId="256"/>
            <ac:grpSpMk id="201" creationId="{093E82B4-1B25-98ED-9832-31528E908649}"/>
          </ac:grpSpMkLst>
        </pc:grpChg>
        <pc:grpChg chg="add del mod">
          <ac:chgData name="Rick McAlister" userId="fad37fcb1da1ebec" providerId="LiveId" clId="{CCC432F5-3A0C-4443-9923-C4ADAD923460}" dt="2024-03-23T20:18:08.126" v="877" actId="165"/>
          <ac:grpSpMkLst>
            <pc:docMk/>
            <pc:sldMk cId="4142320778" sldId="256"/>
            <ac:grpSpMk id="219" creationId="{7C3A06EC-FE02-FAC1-5298-C58EF9A793FB}"/>
          </ac:grpSpMkLst>
        </pc:grpChg>
        <pc:grpChg chg="add mod">
          <ac:chgData name="Rick McAlister" userId="fad37fcb1da1ebec" providerId="LiveId" clId="{CCC432F5-3A0C-4443-9923-C4ADAD923460}" dt="2024-03-23T22:10:48.530" v="1742" actId="1076"/>
          <ac:grpSpMkLst>
            <pc:docMk/>
            <pc:sldMk cId="4142320778" sldId="256"/>
            <ac:grpSpMk id="220" creationId="{DA524EED-EA6A-DD99-49F7-562DC71A7B40}"/>
          </ac:grpSpMkLst>
        </pc:grpChg>
        <pc:grpChg chg="add mod">
          <ac:chgData name="Rick McAlister" userId="fad37fcb1da1ebec" providerId="LiveId" clId="{CCC432F5-3A0C-4443-9923-C4ADAD923460}" dt="2024-03-23T21:05:57.242" v="1258" actId="1076"/>
          <ac:grpSpMkLst>
            <pc:docMk/>
            <pc:sldMk cId="4142320778" sldId="256"/>
            <ac:grpSpMk id="224" creationId="{CBC4F2D3-E14A-B6E6-17E2-04CCEF12E5A7}"/>
          </ac:grpSpMkLst>
        </pc:grpChg>
        <pc:grpChg chg="add del mod">
          <ac:chgData name="Rick McAlister" userId="fad37fcb1da1ebec" providerId="LiveId" clId="{CCC432F5-3A0C-4443-9923-C4ADAD923460}" dt="2024-03-23T20:35:57.258" v="951" actId="165"/>
          <ac:grpSpMkLst>
            <pc:docMk/>
            <pc:sldMk cId="4142320778" sldId="256"/>
            <ac:grpSpMk id="229" creationId="{72890D0F-9BF8-18B7-D102-E00F14211D4F}"/>
          </ac:grpSpMkLst>
        </pc:grpChg>
        <pc:grpChg chg="mod topLvl">
          <ac:chgData name="Rick McAlister" userId="fad37fcb1da1ebec" providerId="LiveId" clId="{CCC432F5-3A0C-4443-9923-C4ADAD923460}" dt="2024-03-23T20:36:15.116" v="953" actId="164"/>
          <ac:grpSpMkLst>
            <pc:docMk/>
            <pc:sldMk cId="4142320778" sldId="256"/>
            <ac:grpSpMk id="230" creationId="{0FB3E24B-704D-2627-0C9A-1DD922996BD5}"/>
          </ac:grpSpMkLst>
        </pc:grpChg>
        <pc:grpChg chg="mod topLvl">
          <ac:chgData name="Rick McAlister" userId="fad37fcb1da1ebec" providerId="LiveId" clId="{CCC432F5-3A0C-4443-9923-C4ADAD923460}" dt="2024-03-23T20:36:15.116" v="953" actId="164"/>
          <ac:grpSpMkLst>
            <pc:docMk/>
            <pc:sldMk cId="4142320778" sldId="256"/>
            <ac:grpSpMk id="231" creationId="{967DDB3A-6871-16C6-2990-12346E78F469}"/>
          </ac:grpSpMkLst>
        </pc:grpChg>
        <pc:grpChg chg="mod topLvl">
          <ac:chgData name="Rick McAlister" userId="fad37fcb1da1ebec" providerId="LiveId" clId="{CCC432F5-3A0C-4443-9923-C4ADAD923460}" dt="2024-03-23T20:36:15.116" v="953" actId="164"/>
          <ac:grpSpMkLst>
            <pc:docMk/>
            <pc:sldMk cId="4142320778" sldId="256"/>
            <ac:grpSpMk id="233" creationId="{8A78A536-F503-B6F2-CF50-DD1B4DFDDE9A}"/>
          </ac:grpSpMkLst>
        </pc:grpChg>
        <pc:grpChg chg="mod">
          <ac:chgData name="Rick McAlister" userId="fad37fcb1da1ebec" providerId="LiveId" clId="{CCC432F5-3A0C-4443-9923-C4ADAD923460}" dt="2024-03-23T20:35:57.258" v="951" actId="165"/>
          <ac:grpSpMkLst>
            <pc:docMk/>
            <pc:sldMk cId="4142320778" sldId="256"/>
            <ac:grpSpMk id="236" creationId="{1A9BA9BC-31B7-FAC6-8AD1-999EEEA4B1DE}"/>
          </ac:grpSpMkLst>
        </pc:grpChg>
        <pc:grpChg chg="add mod">
          <ac:chgData name="Rick McAlister" userId="fad37fcb1da1ebec" providerId="LiveId" clId="{CCC432F5-3A0C-4443-9923-C4ADAD923460}" dt="2024-03-23T21:07:09.037" v="1270" actId="1076"/>
          <ac:grpSpMkLst>
            <pc:docMk/>
            <pc:sldMk cId="4142320778" sldId="256"/>
            <ac:grpSpMk id="249" creationId="{1AFCD685-9335-D566-1A47-EF77F7176B81}"/>
          </ac:grpSpMkLst>
        </pc:grpChg>
        <pc:grpChg chg="add mod">
          <ac:chgData name="Rick McAlister" userId="fad37fcb1da1ebec" providerId="LiveId" clId="{CCC432F5-3A0C-4443-9923-C4ADAD923460}" dt="2024-03-23T20:38:58.919" v="967" actId="1076"/>
          <ac:grpSpMkLst>
            <pc:docMk/>
            <pc:sldMk cId="4142320778" sldId="256"/>
            <ac:grpSpMk id="250" creationId="{6BC24688-7CD1-F5DA-8077-75AB51049B0E}"/>
          </ac:grpSpMkLst>
        </pc:grpChg>
        <pc:grpChg chg="mod">
          <ac:chgData name="Rick McAlister" userId="fad37fcb1da1ebec" providerId="LiveId" clId="{CCC432F5-3A0C-4443-9923-C4ADAD923460}" dt="2024-03-23T20:38:45.179" v="964"/>
          <ac:grpSpMkLst>
            <pc:docMk/>
            <pc:sldMk cId="4142320778" sldId="256"/>
            <ac:grpSpMk id="254" creationId="{84AD286E-2536-B932-C633-9F92C7FA8106}"/>
          </ac:grpSpMkLst>
        </pc:grpChg>
        <pc:grpChg chg="mod">
          <ac:chgData name="Rick McAlister" userId="fad37fcb1da1ebec" providerId="LiveId" clId="{CCC432F5-3A0C-4443-9923-C4ADAD923460}" dt="2024-03-23T20:38:45.179" v="964"/>
          <ac:grpSpMkLst>
            <pc:docMk/>
            <pc:sldMk cId="4142320778" sldId="256"/>
            <ac:grpSpMk id="255" creationId="{31E39FE8-24C1-251F-9BE2-1C9E65EDDA17}"/>
          </ac:grpSpMkLst>
        </pc:grpChg>
        <pc:grpChg chg="add mod">
          <ac:chgData name="Rick McAlister" userId="fad37fcb1da1ebec" providerId="LiveId" clId="{CCC432F5-3A0C-4443-9923-C4ADAD923460}" dt="2024-03-23T20:46:30.806" v="1023" actId="164"/>
          <ac:grpSpMkLst>
            <pc:docMk/>
            <pc:sldMk cId="4142320778" sldId="256"/>
            <ac:grpSpMk id="278" creationId="{79C1757F-2B4C-1843-87DC-F755F3767769}"/>
          </ac:grpSpMkLst>
        </pc:grpChg>
        <pc:grpChg chg="add mod">
          <ac:chgData name="Rick McAlister" userId="fad37fcb1da1ebec" providerId="LiveId" clId="{CCC432F5-3A0C-4443-9923-C4ADAD923460}" dt="2024-03-23T21:08:48.112" v="1283" actId="14100"/>
          <ac:grpSpMkLst>
            <pc:docMk/>
            <pc:sldMk cId="4142320778" sldId="256"/>
            <ac:grpSpMk id="359" creationId="{547FBA62-B9A2-2CB2-9EB3-6C78276769E7}"/>
          </ac:grpSpMkLst>
        </pc:grpChg>
        <pc:grpChg chg="add mod">
          <ac:chgData name="Rick McAlister" userId="fad37fcb1da1ebec" providerId="LiveId" clId="{CCC432F5-3A0C-4443-9923-C4ADAD923460}" dt="2024-03-23T21:08:44.017" v="1282" actId="14100"/>
          <ac:grpSpMkLst>
            <pc:docMk/>
            <pc:sldMk cId="4142320778" sldId="256"/>
            <ac:grpSpMk id="360" creationId="{72118D01-F6A9-3B49-2945-F5D6FFE42234}"/>
          </ac:grpSpMkLst>
        </pc:grpChg>
        <pc:grpChg chg="add mod">
          <ac:chgData name="Rick McAlister" userId="fad37fcb1da1ebec" providerId="LiveId" clId="{CCC432F5-3A0C-4443-9923-C4ADAD923460}" dt="2024-03-23T21:54:08.921" v="1555" actId="1076"/>
          <ac:grpSpMkLst>
            <pc:docMk/>
            <pc:sldMk cId="4142320778" sldId="256"/>
            <ac:grpSpMk id="381" creationId="{A19AC24E-95FC-2C92-FF54-7708B63B237D}"/>
          </ac:grpSpMkLst>
        </pc:grpChg>
        <pc:grpChg chg="add mod">
          <ac:chgData name="Rick McAlister" userId="fad37fcb1da1ebec" providerId="LiveId" clId="{CCC432F5-3A0C-4443-9923-C4ADAD923460}" dt="2024-03-23T21:08:28.493" v="1279" actId="164"/>
          <ac:grpSpMkLst>
            <pc:docMk/>
            <pc:sldMk cId="4142320778" sldId="256"/>
            <ac:grpSpMk id="382" creationId="{934AE4F0-1FC2-0C3D-A525-E101804D62DA}"/>
          </ac:grpSpMkLst>
        </pc:grpChg>
        <pc:grpChg chg="add del mod">
          <ac:chgData name="Rick McAlister" userId="fad37fcb1da1ebec" providerId="LiveId" clId="{CCC432F5-3A0C-4443-9923-C4ADAD923460}" dt="2024-03-23T21:12:06.635" v="1301" actId="165"/>
          <ac:grpSpMkLst>
            <pc:docMk/>
            <pc:sldMk cId="4142320778" sldId="256"/>
            <ac:grpSpMk id="402" creationId="{D1D5F706-4DFC-BE39-813C-311346F0E348}"/>
          </ac:grpSpMkLst>
        </pc:grpChg>
        <pc:grpChg chg="add mod">
          <ac:chgData name="Rick McAlister" userId="fad37fcb1da1ebec" providerId="LiveId" clId="{CCC432F5-3A0C-4443-9923-C4ADAD923460}" dt="2024-03-23T21:12:54.381" v="1307" actId="164"/>
          <ac:grpSpMkLst>
            <pc:docMk/>
            <pc:sldMk cId="4142320778" sldId="256"/>
            <ac:grpSpMk id="406" creationId="{1C488EF9-D88B-23D2-4EE6-D7339D4882E8}"/>
          </ac:grpSpMkLst>
        </pc:grpChg>
        <pc:grpChg chg="add mod">
          <ac:chgData name="Rick McAlister" userId="fad37fcb1da1ebec" providerId="LiveId" clId="{CCC432F5-3A0C-4443-9923-C4ADAD923460}" dt="2024-03-23T21:14:07.222" v="1313" actId="164"/>
          <ac:grpSpMkLst>
            <pc:docMk/>
            <pc:sldMk cId="4142320778" sldId="256"/>
            <ac:grpSpMk id="417" creationId="{D2830316-B948-2014-8DCD-02DFAF1F59B6}"/>
          </ac:grpSpMkLst>
        </pc:grpChg>
        <pc:grpChg chg="add del mod">
          <ac:chgData name="Rick McAlister" userId="fad37fcb1da1ebec" providerId="LiveId" clId="{CCC432F5-3A0C-4443-9923-C4ADAD923460}" dt="2024-03-23T22:23:06.410" v="1900" actId="165"/>
          <ac:grpSpMkLst>
            <pc:docMk/>
            <pc:sldMk cId="4142320778" sldId="256"/>
            <ac:grpSpMk id="437" creationId="{61A71E9A-F7EE-0CBB-35C0-9946372B978F}"/>
          </ac:grpSpMkLst>
        </pc:grpChg>
        <pc:grpChg chg="add mod">
          <ac:chgData name="Rick McAlister" userId="fad37fcb1da1ebec" providerId="LiveId" clId="{CCC432F5-3A0C-4443-9923-C4ADAD923460}" dt="2024-03-23T21:22:53.493" v="1378" actId="1076"/>
          <ac:grpSpMkLst>
            <pc:docMk/>
            <pc:sldMk cId="4142320778" sldId="256"/>
            <ac:grpSpMk id="444" creationId="{A1574A96-1D36-CADE-A709-3B6FF06EB494}"/>
          </ac:grpSpMkLst>
        </pc:grpChg>
        <pc:grpChg chg="add del mod">
          <ac:chgData name="Rick McAlister" userId="fad37fcb1da1ebec" providerId="LiveId" clId="{CCC432F5-3A0C-4443-9923-C4ADAD923460}" dt="2024-03-23T21:25:30.444" v="1404" actId="165"/>
          <ac:grpSpMkLst>
            <pc:docMk/>
            <pc:sldMk cId="4142320778" sldId="256"/>
            <ac:grpSpMk id="461" creationId="{E4CEC0CB-4914-0EE6-F28F-0D1AA4F87A63}"/>
          </ac:grpSpMkLst>
        </pc:grpChg>
        <pc:grpChg chg="add del mod">
          <ac:chgData name="Rick McAlister" userId="fad37fcb1da1ebec" providerId="LiveId" clId="{CCC432F5-3A0C-4443-9923-C4ADAD923460}" dt="2024-03-23T21:33:51.361" v="1456" actId="165"/>
          <ac:grpSpMkLst>
            <pc:docMk/>
            <pc:sldMk cId="4142320778" sldId="256"/>
            <ac:grpSpMk id="470" creationId="{0699E28F-E498-AF50-22D9-BBB9B384A9BD}"/>
          </ac:grpSpMkLst>
        </pc:grpChg>
        <pc:grpChg chg="add del mod">
          <ac:chgData name="Rick McAlister" userId="fad37fcb1da1ebec" providerId="LiveId" clId="{CCC432F5-3A0C-4443-9923-C4ADAD923460}" dt="2024-03-23T21:33:28.869" v="1452" actId="1076"/>
          <ac:grpSpMkLst>
            <pc:docMk/>
            <pc:sldMk cId="4142320778" sldId="256"/>
            <ac:grpSpMk id="478" creationId="{078415D4-2C47-2132-7B97-5CAF54C88BA1}"/>
          </ac:grpSpMkLst>
        </pc:grpChg>
        <pc:grpChg chg="add del mod">
          <ac:chgData name="Rick McAlister" userId="fad37fcb1da1ebec" providerId="LiveId" clId="{CCC432F5-3A0C-4443-9923-C4ADAD923460}" dt="2024-03-23T21:51:37.032" v="1542" actId="165"/>
          <ac:grpSpMkLst>
            <pc:docMk/>
            <pc:sldMk cId="4142320778" sldId="256"/>
            <ac:grpSpMk id="544" creationId="{2BDB1049-0E1C-3C5B-3C97-F9839633C83E}"/>
          </ac:grpSpMkLst>
        </pc:grpChg>
        <pc:grpChg chg="add mod">
          <ac:chgData name="Rick McAlister" userId="fad37fcb1da1ebec" providerId="LiveId" clId="{CCC432F5-3A0C-4443-9923-C4ADAD923460}" dt="2024-03-23T21:52:27.774" v="1547" actId="1076"/>
          <ac:grpSpMkLst>
            <pc:docMk/>
            <pc:sldMk cId="4142320778" sldId="256"/>
            <ac:grpSpMk id="554" creationId="{49599690-119F-795B-B5D0-84C8B700CDAE}"/>
          </ac:grpSpMkLst>
        </pc:grpChg>
        <pc:grpChg chg="add mod">
          <ac:chgData name="Rick McAlister" userId="fad37fcb1da1ebec" providerId="LiveId" clId="{CCC432F5-3A0C-4443-9923-C4ADAD923460}" dt="2024-03-23T21:54:57.713" v="1560"/>
          <ac:grpSpMkLst>
            <pc:docMk/>
            <pc:sldMk cId="4142320778" sldId="256"/>
            <ac:grpSpMk id="565" creationId="{01CB76B8-84FF-89F3-524C-6C4DD0A3EBC8}"/>
          </ac:grpSpMkLst>
        </pc:grpChg>
        <pc:picChg chg="add del">
          <ac:chgData name="Rick McAlister" userId="fad37fcb1da1ebec" providerId="LiveId" clId="{CCC432F5-3A0C-4443-9923-C4ADAD923460}" dt="2024-03-23T17:31:55.077" v="116" actId="478"/>
          <ac:picMkLst>
            <pc:docMk/>
            <pc:sldMk cId="4142320778" sldId="256"/>
            <ac:picMk id="116" creationId="{F2B5F053-F31A-F3D9-39AF-4257C1954EF0}"/>
          </ac:picMkLst>
        </pc:picChg>
        <pc:picChg chg="add del mod">
          <ac:chgData name="Rick McAlister" userId="fad37fcb1da1ebec" providerId="LiveId" clId="{CCC432F5-3A0C-4443-9923-C4ADAD923460}" dt="2024-03-23T18:55:27.445" v="378" actId="21"/>
          <ac:picMkLst>
            <pc:docMk/>
            <pc:sldMk cId="4142320778" sldId="256"/>
            <ac:picMk id="118" creationId="{6BD02590-62C5-F082-6947-1EC0A5DB12F8}"/>
          </ac:picMkLst>
        </pc:picChg>
        <pc:picChg chg="add del mod">
          <ac:chgData name="Rick McAlister" userId="fad37fcb1da1ebec" providerId="LiveId" clId="{CCC432F5-3A0C-4443-9923-C4ADAD923460}" dt="2024-03-23T19:10:53.852" v="453" actId="21"/>
          <ac:picMkLst>
            <pc:docMk/>
            <pc:sldMk cId="4142320778" sldId="256"/>
            <ac:picMk id="149" creationId="{44A5F4A1-64E1-0AD2-A5B4-A5AEAD5FB21C}"/>
          </ac:picMkLst>
        </pc:picChg>
        <pc:picChg chg="mod topLvl">
          <ac:chgData name="Rick McAlister" userId="fad37fcb1da1ebec" providerId="LiveId" clId="{CCC432F5-3A0C-4443-9923-C4ADAD923460}" dt="2024-03-23T20:46:30.806" v="1023" actId="164"/>
          <ac:picMkLst>
            <pc:docMk/>
            <pc:sldMk cId="4142320778" sldId="256"/>
            <ac:picMk id="167" creationId="{EFFC7FF2-0BF7-B79B-FF64-E3E01DEDB542}"/>
          </ac:picMkLst>
        </pc:picChg>
        <pc:picChg chg="mod topLvl">
          <ac:chgData name="Rick McAlister" userId="fad37fcb1da1ebec" providerId="LiveId" clId="{CCC432F5-3A0C-4443-9923-C4ADAD923460}" dt="2024-03-23T21:20:27.784" v="1356" actId="165"/>
          <ac:picMkLst>
            <pc:docMk/>
            <pc:sldMk cId="4142320778" sldId="256"/>
            <ac:picMk id="180" creationId="{6D3F0283-BA49-9119-037B-DB6322FCE8B7}"/>
          </ac:picMkLst>
        </pc:picChg>
        <pc:picChg chg="mod">
          <ac:chgData name="Rick McAlister" userId="fad37fcb1da1ebec" providerId="LiveId" clId="{CCC432F5-3A0C-4443-9923-C4ADAD923460}" dt="2024-03-23T20:38:45.179" v="964"/>
          <ac:picMkLst>
            <pc:docMk/>
            <pc:sldMk cId="4142320778" sldId="256"/>
            <ac:picMk id="251" creationId="{8A69FD6A-5A8F-19F0-CA06-01EEF9A90958}"/>
          </ac:picMkLst>
        </pc:picChg>
        <pc:picChg chg="mod topLvl">
          <ac:chgData name="Rick McAlister" userId="fad37fcb1da1ebec" providerId="LiveId" clId="{CCC432F5-3A0C-4443-9923-C4ADAD923460}" dt="2024-03-23T21:52:17.621" v="1545" actId="164"/>
          <ac:picMkLst>
            <pc:docMk/>
            <pc:sldMk cId="4142320778" sldId="256"/>
            <ac:picMk id="546" creationId="{612514A5-D6BA-0873-0F57-2B34F2A8D505}"/>
          </ac:picMkLst>
        </pc:picChg>
        <pc:picChg chg="mod">
          <ac:chgData name="Rick McAlister" userId="fad37fcb1da1ebec" providerId="LiveId" clId="{CCC432F5-3A0C-4443-9923-C4ADAD923460}" dt="2024-03-23T21:54:57.713" v="1560"/>
          <ac:picMkLst>
            <pc:docMk/>
            <pc:sldMk cId="4142320778" sldId="256"/>
            <ac:picMk id="567" creationId="{18F45C5E-9380-116F-3385-A65188E23745}"/>
          </ac:picMkLst>
        </pc:picChg>
        <pc:cxnChg chg="add del">
          <ac:chgData name="Rick McAlister" userId="fad37fcb1da1ebec" providerId="LiveId" clId="{CCC432F5-3A0C-4443-9923-C4ADAD923460}" dt="2024-03-23T20:17:15.084" v="871" actId="478"/>
          <ac:cxnSpMkLst>
            <pc:docMk/>
            <pc:sldMk cId="4142320778" sldId="256"/>
            <ac:cxnSpMk id="3" creationId="{4F358920-B9A9-EDE2-4120-0B729EB91E9B}"/>
          </ac:cxnSpMkLst>
        </pc:cxnChg>
        <pc:cxnChg chg="add del mod">
          <ac:chgData name="Rick McAlister" userId="fad37fcb1da1ebec" providerId="LiveId" clId="{CCC432F5-3A0C-4443-9923-C4ADAD923460}" dt="2024-03-23T20:17:09.192" v="868" actId="478"/>
          <ac:cxnSpMkLst>
            <pc:docMk/>
            <pc:sldMk cId="4142320778" sldId="256"/>
            <ac:cxnSpMk id="5" creationId="{0D8F608E-9273-95C7-3B8D-782DCB970AFA}"/>
          </ac:cxnSpMkLst>
        </pc:cxnChg>
        <pc:cxnChg chg="mod">
          <ac:chgData name="Rick McAlister" userId="fad37fcb1da1ebec" providerId="LiveId" clId="{CCC432F5-3A0C-4443-9923-C4ADAD923460}" dt="2024-03-23T20:18:08.126" v="877" actId="165"/>
          <ac:cxnSpMkLst>
            <pc:docMk/>
            <pc:sldMk cId="4142320778" sldId="256"/>
            <ac:cxnSpMk id="6" creationId="{43436BDA-5769-40B8-02E6-15B4F3D8432D}"/>
          </ac:cxnSpMkLst>
        </pc:cxnChg>
        <pc:cxnChg chg="mod">
          <ac:chgData name="Rick McAlister" userId="fad37fcb1da1ebec" providerId="LiveId" clId="{CCC432F5-3A0C-4443-9923-C4ADAD923460}" dt="2024-03-23T20:18:08.126" v="877" actId="165"/>
          <ac:cxnSpMkLst>
            <pc:docMk/>
            <pc:sldMk cId="4142320778" sldId="256"/>
            <ac:cxnSpMk id="10" creationId="{90B47E81-B25A-CE54-A6B2-F13735F62234}"/>
          </ac:cxnSpMkLst>
        </pc:cxnChg>
        <pc:cxnChg chg="mod">
          <ac:chgData name="Rick McAlister" userId="fad37fcb1da1ebec" providerId="LiveId" clId="{CCC432F5-3A0C-4443-9923-C4ADAD923460}" dt="2024-03-23T20:18:08.126" v="877" actId="165"/>
          <ac:cxnSpMkLst>
            <pc:docMk/>
            <pc:sldMk cId="4142320778" sldId="256"/>
            <ac:cxnSpMk id="13" creationId="{AA4BBFD0-E20A-E3D5-CDF0-E5F8B2A0F6DA}"/>
          </ac:cxnSpMkLst>
        </pc:cxnChg>
        <pc:cxnChg chg="mod">
          <ac:chgData name="Rick McAlister" userId="fad37fcb1da1ebec" providerId="LiveId" clId="{CCC432F5-3A0C-4443-9923-C4ADAD923460}" dt="2024-03-23T20:18:08.126" v="877" actId="165"/>
          <ac:cxnSpMkLst>
            <pc:docMk/>
            <pc:sldMk cId="4142320778" sldId="256"/>
            <ac:cxnSpMk id="16" creationId="{B0165D3A-6F29-97DA-7D3E-A8A29A8BED05}"/>
          </ac:cxnSpMkLst>
        </pc:cxnChg>
        <pc:cxnChg chg="del">
          <ac:chgData name="Rick McAlister" userId="fad37fcb1da1ebec" providerId="LiveId" clId="{CCC432F5-3A0C-4443-9923-C4ADAD923460}" dt="2024-03-23T17:03:55.279" v="29" actId="478"/>
          <ac:cxnSpMkLst>
            <pc:docMk/>
            <pc:sldMk cId="4142320778" sldId="256"/>
            <ac:cxnSpMk id="27" creationId="{4A957601-B5AE-84A5-C2C4-5950D545CFF5}"/>
          </ac:cxnSpMkLst>
        </pc:cxnChg>
        <pc:cxnChg chg="del">
          <ac:chgData name="Rick McAlister" userId="fad37fcb1da1ebec" providerId="LiveId" clId="{CCC432F5-3A0C-4443-9923-C4ADAD923460}" dt="2024-03-23T17:03:53.223" v="28" actId="478"/>
          <ac:cxnSpMkLst>
            <pc:docMk/>
            <pc:sldMk cId="4142320778" sldId="256"/>
            <ac:cxnSpMk id="29" creationId="{8ED84E45-BA14-C2EA-3153-88CEC6A4D0CE}"/>
          </ac:cxnSpMkLst>
        </pc:cxnChg>
        <pc:cxnChg chg="add del mod">
          <ac:chgData name="Rick McAlister" userId="fad37fcb1da1ebec" providerId="LiveId" clId="{CCC432F5-3A0C-4443-9923-C4ADAD923460}" dt="2024-03-23T20:17:09.192" v="868" actId="478"/>
          <ac:cxnSpMkLst>
            <pc:docMk/>
            <pc:sldMk cId="4142320778" sldId="256"/>
            <ac:cxnSpMk id="31" creationId="{CA72B6A7-9E90-3BAE-2D7F-3AE3BD0FBDED}"/>
          </ac:cxnSpMkLst>
        </pc:cxnChg>
        <pc:cxnChg chg="add del mod">
          <ac:chgData name="Rick McAlister" userId="fad37fcb1da1ebec" providerId="LiveId" clId="{CCC432F5-3A0C-4443-9923-C4ADAD923460}" dt="2024-03-23T20:17:10.872" v="869" actId="478"/>
          <ac:cxnSpMkLst>
            <pc:docMk/>
            <pc:sldMk cId="4142320778" sldId="256"/>
            <ac:cxnSpMk id="33" creationId="{0EA801EA-E3EF-7FF3-1C4B-9144E74B1F92}"/>
          </ac:cxnSpMkLst>
        </pc:cxnChg>
        <pc:cxnChg chg="del mod">
          <ac:chgData name="Rick McAlister" userId="fad37fcb1da1ebec" providerId="LiveId" clId="{CCC432F5-3A0C-4443-9923-C4ADAD923460}" dt="2024-03-23T20:17:09.192" v="868" actId="478"/>
          <ac:cxnSpMkLst>
            <pc:docMk/>
            <pc:sldMk cId="4142320778" sldId="256"/>
            <ac:cxnSpMk id="34" creationId="{A64F0961-3846-EA35-482A-5078A0B2AC9F}"/>
          </ac:cxnSpMkLst>
        </pc:cxnChg>
        <pc:cxnChg chg="add del mod">
          <ac:chgData name="Rick McAlister" userId="fad37fcb1da1ebec" providerId="LiveId" clId="{CCC432F5-3A0C-4443-9923-C4ADAD923460}" dt="2024-03-23T20:17:09.192" v="868" actId="478"/>
          <ac:cxnSpMkLst>
            <pc:docMk/>
            <pc:sldMk cId="4142320778" sldId="256"/>
            <ac:cxnSpMk id="37" creationId="{C443E30B-096C-E88B-6129-6198D393A7BE}"/>
          </ac:cxnSpMkLst>
        </pc:cxnChg>
        <pc:cxnChg chg="add del mod">
          <ac:chgData name="Rick McAlister" userId="fad37fcb1da1ebec" providerId="LiveId" clId="{CCC432F5-3A0C-4443-9923-C4ADAD923460}" dt="2024-03-23T20:45:05.025" v="1016" actId="478"/>
          <ac:cxnSpMkLst>
            <pc:docMk/>
            <pc:sldMk cId="4142320778" sldId="256"/>
            <ac:cxnSpMk id="42" creationId="{BC7E4ED8-73DB-0520-F49E-E59FBCC7A427}"/>
          </ac:cxnSpMkLst>
        </pc:cxnChg>
        <pc:cxnChg chg="add del mod">
          <ac:chgData name="Rick McAlister" userId="fad37fcb1da1ebec" providerId="LiveId" clId="{CCC432F5-3A0C-4443-9923-C4ADAD923460}" dt="2024-03-23T20:45:05.025" v="1016" actId="478"/>
          <ac:cxnSpMkLst>
            <pc:docMk/>
            <pc:sldMk cId="4142320778" sldId="256"/>
            <ac:cxnSpMk id="44" creationId="{FAE03287-A5F9-4356-6867-348D28B50705}"/>
          </ac:cxnSpMkLst>
        </pc:cxnChg>
        <pc:cxnChg chg="del mod">
          <ac:chgData name="Rick McAlister" userId="fad37fcb1da1ebec" providerId="LiveId" clId="{CCC432F5-3A0C-4443-9923-C4ADAD923460}" dt="2024-03-23T17:02:17.582" v="12" actId="478"/>
          <ac:cxnSpMkLst>
            <pc:docMk/>
            <pc:sldMk cId="4142320778" sldId="256"/>
            <ac:cxnSpMk id="57" creationId="{8EE147E3-0707-D041-FF86-4BD51369C1AE}"/>
          </ac:cxnSpMkLst>
        </pc:cxnChg>
        <pc:cxnChg chg="add del mod">
          <ac:chgData name="Rick McAlister" userId="fad37fcb1da1ebec" providerId="LiveId" clId="{CCC432F5-3A0C-4443-9923-C4ADAD923460}" dt="2024-03-23T20:17:15.961" v="872" actId="478"/>
          <ac:cxnSpMkLst>
            <pc:docMk/>
            <pc:sldMk cId="4142320778" sldId="256"/>
            <ac:cxnSpMk id="60" creationId="{0BDB3FEA-233D-8EC0-9211-A46C3F11F6ED}"/>
          </ac:cxnSpMkLst>
        </pc:cxnChg>
        <pc:cxnChg chg="del mod">
          <ac:chgData name="Rick McAlister" userId="fad37fcb1da1ebec" providerId="LiveId" clId="{CCC432F5-3A0C-4443-9923-C4ADAD923460}" dt="2024-03-23T17:02:11.607" v="11" actId="478"/>
          <ac:cxnSpMkLst>
            <pc:docMk/>
            <pc:sldMk cId="4142320778" sldId="256"/>
            <ac:cxnSpMk id="61" creationId="{1DE06E50-5AE8-353E-6B46-8FC4D85E8509}"/>
          </ac:cxnSpMkLst>
        </pc:cxnChg>
        <pc:cxnChg chg="del mod">
          <ac:chgData name="Rick McAlister" userId="fad37fcb1da1ebec" providerId="LiveId" clId="{CCC432F5-3A0C-4443-9923-C4ADAD923460}" dt="2024-03-23T17:02:08.648" v="10" actId="478"/>
          <ac:cxnSpMkLst>
            <pc:docMk/>
            <pc:sldMk cId="4142320778" sldId="256"/>
            <ac:cxnSpMk id="65" creationId="{3F42D88D-1665-E904-5CCC-C7C34ABD00B6}"/>
          </ac:cxnSpMkLst>
        </pc:cxnChg>
        <pc:cxnChg chg="add del mod">
          <ac:chgData name="Rick McAlister" userId="fad37fcb1da1ebec" providerId="LiveId" clId="{CCC432F5-3A0C-4443-9923-C4ADAD923460}" dt="2024-03-23T20:17:09.192" v="868" actId="478"/>
          <ac:cxnSpMkLst>
            <pc:docMk/>
            <pc:sldMk cId="4142320778" sldId="256"/>
            <ac:cxnSpMk id="66" creationId="{6BA06402-AF3C-6A9D-35E6-937FA9013A5F}"/>
          </ac:cxnSpMkLst>
        </pc:cxnChg>
        <pc:cxnChg chg="add del mod">
          <ac:chgData name="Rick McAlister" userId="fad37fcb1da1ebec" providerId="LiveId" clId="{CCC432F5-3A0C-4443-9923-C4ADAD923460}" dt="2024-03-23T20:17:09.192" v="868" actId="478"/>
          <ac:cxnSpMkLst>
            <pc:docMk/>
            <pc:sldMk cId="4142320778" sldId="256"/>
            <ac:cxnSpMk id="69" creationId="{5B2A19FE-B6CB-FCF1-F55F-9C4218E500FE}"/>
          </ac:cxnSpMkLst>
        </pc:cxnChg>
        <pc:cxnChg chg="add del mod">
          <ac:chgData name="Rick McAlister" userId="fad37fcb1da1ebec" providerId="LiveId" clId="{CCC432F5-3A0C-4443-9923-C4ADAD923460}" dt="2024-03-23T20:17:10.872" v="869" actId="478"/>
          <ac:cxnSpMkLst>
            <pc:docMk/>
            <pc:sldMk cId="4142320778" sldId="256"/>
            <ac:cxnSpMk id="75" creationId="{E464AC9A-C129-0B27-B1F9-CE4008C60B5B}"/>
          </ac:cxnSpMkLst>
        </pc:cxnChg>
        <pc:cxnChg chg="add del mod">
          <ac:chgData name="Rick McAlister" userId="fad37fcb1da1ebec" providerId="LiveId" clId="{CCC432F5-3A0C-4443-9923-C4ADAD923460}" dt="2024-03-23T20:17:09.192" v="868" actId="478"/>
          <ac:cxnSpMkLst>
            <pc:docMk/>
            <pc:sldMk cId="4142320778" sldId="256"/>
            <ac:cxnSpMk id="78" creationId="{256FBF20-1345-F6DC-FA7F-4B7B42624C6D}"/>
          </ac:cxnSpMkLst>
        </pc:cxnChg>
        <pc:cxnChg chg="add del mod">
          <ac:chgData name="Rick McAlister" userId="fad37fcb1da1ebec" providerId="LiveId" clId="{CCC432F5-3A0C-4443-9923-C4ADAD923460}" dt="2024-03-23T20:17:09.192" v="868" actId="478"/>
          <ac:cxnSpMkLst>
            <pc:docMk/>
            <pc:sldMk cId="4142320778" sldId="256"/>
            <ac:cxnSpMk id="81" creationId="{B952A198-10BB-8F22-3C27-A2C6C60DFFCF}"/>
          </ac:cxnSpMkLst>
        </pc:cxnChg>
        <pc:cxnChg chg="del mod">
          <ac:chgData name="Rick McAlister" userId="fad37fcb1da1ebec" providerId="LiveId" clId="{CCC432F5-3A0C-4443-9923-C4ADAD923460}" dt="2024-03-23T17:02:03.164" v="9" actId="478"/>
          <ac:cxnSpMkLst>
            <pc:docMk/>
            <pc:sldMk cId="4142320778" sldId="256"/>
            <ac:cxnSpMk id="85" creationId="{C3AC4571-FD88-0114-428E-D9F24F48045E}"/>
          </ac:cxnSpMkLst>
        </pc:cxnChg>
        <pc:cxnChg chg="add mod topLvl">
          <ac:chgData name="Rick McAlister" userId="fad37fcb1da1ebec" providerId="LiveId" clId="{CCC432F5-3A0C-4443-9923-C4ADAD923460}" dt="2024-03-23T21:22:48.625" v="1377" actId="164"/>
          <ac:cxnSpMkLst>
            <pc:docMk/>
            <pc:sldMk cId="4142320778" sldId="256"/>
            <ac:cxnSpMk id="92" creationId="{A2F26497-25E4-7262-8B0D-C510F484683A}"/>
          </ac:cxnSpMkLst>
        </pc:cxnChg>
        <pc:cxnChg chg="mod topLvl">
          <ac:chgData name="Rick McAlister" userId="fad37fcb1da1ebec" providerId="LiveId" clId="{CCC432F5-3A0C-4443-9923-C4ADAD923460}" dt="2024-03-23T21:22:48.625" v="1377" actId="164"/>
          <ac:cxnSpMkLst>
            <pc:docMk/>
            <pc:sldMk cId="4142320778" sldId="256"/>
            <ac:cxnSpMk id="96" creationId="{54A40200-27F7-8204-B0F7-A1A19634C16E}"/>
          </ac:cxnSpMkLst>
        </pc:cxnChg>
        <pc:cxnChg chg="add del mod">
          <ac:chgData name="Rick McAlister" userId="fad37fcb1da1ebec" providerId="LiveId" clId="{CCC432F5-3A0C-4443-9923-C4ADAD923460}" dt="2024-03-23T20:17:13.141" v="870" actId="478"/>
          <ac:cxnSpMkLst>
            <pc:docMk/>
            <pc:sldMk cId="4142320778" sldId="256"/>
            <ac:cxnSpMk id="99" creationId="{24F9BDD2-5FBE-55BD-6E08-E6DBDBD8B598}"/>
          </ac:cxnSpMkLst>
        </pc:cxnChg>
        <pc:cxnChg chg="add del mod">
          <ac:chgData name="Rick McAlister" userId="fad37fcb1da1ebec" providerId="LiveId" clId="{CCC432F5-3A0C-4443-9923-C4ADAD923460}" dt="2024-03-23T20:17:13.141" v="870" actId="478"/>
          <ac:cxnSpMkLst>
            <pc:docMk/>
            <pc:sldMk cId="4142320778" sldId="256"/>
            <ac:cxnSpMk id="102" creationId="{E65234A7-4DAD-DFBF-F4EF-C2397D4EC5EE}"/>
          </ac:cxnSpMkLst>
        </pc:cxnChg>
        <pc:cxnChg chg="add del mod">
          <ac:chgData name="Rick McAlister" userId="fad37fcb1da1ebec" providerId="LiveId" clId="{CCC432F5-3A0C-4443-9923-C4ADAD923460}" dt="2024-03-23T20:17:13.141" v="870" actId="478"/>
          <ac:cxnSpMkLst>
            <pc:docMk/>
            <pc:sldMk cId="4142320778" sldId="256"/>
            <ac:cxnSpMk id="105" creationId="{B9E7EDB8-C211-DC1F-7C3C-32614E8AF0B9}"/>
          </ac:cxnSpMkLst>
        </pc:cxnChg>
        <pc:cxnChg chg="del mod">
          <ac:chgData name="Rick McAlister" userId="fad37fcb1da1ebec" providerId="LiveId" clId="{CCC432F5-3A0C-4443-9923-C4ADAD923460}" dt="2024-03-23T20:17:09.192" v="868" actId="478"/>
          <ac:cxnSpMkLst>
            <pc:docMk/>
            <pc:sldMk cId="4142320778" sldId="256"/>
            <ac:cxnSpMk id="109" creationId="{FF9C3BD9-9202-C8E7-5770-C02147CDD1FD}"/>
          </ac:cxnSpMkLst>
        </pc:cxnChg>
        <pc:cxnChg chg="del mod">
          <ac:chgData name="Rick McAlister" userId="fad37fcb1da1ebec" providerId="LiveId" clId="{CCC432F5-3A0C-4443-9923-C4ADAD923460}" dt="2024-03-23T20:17:09.192" v="868" actId="478"/>
          <ac:cxnSpMkLst>
            <pc:docMk/>
            <pc:sldMk cId="4142320778" sldId="256"/>
            <ac:cxnSpMk id="111" creationId="{24E2D3AE-7B1B-6ED2-5F87-E43DCC242166}"/>
          </ac:cxnSpMkLst>
        </pc:cxnChg>
        <pc:cxnChg chg="add del mod">
          <ac:chgData name="Rick McAlister" userId="fad37fcb1da1ebec" providerId="LiveId" clId="{CCC432F5-3A0C-4443-9923-C4ADAD923460}" dt="2024-03-23T20:17:13.141" v="870" actId="478"/>
          <ac:cxnSpMkLst>
            <pc:docMk/>
            <pc:sldMk cId="4142320778" sldId="256"/>
            <ac:cxnSpMk id="112" creationId="{828B0F0B-0284-695D-7EB9-7AF1780754F4}"/>
          </ac:cxnSpMkLst>
        </pc:cxnChg>
        <pc:cxnChg chg="add del mod">
          <ac:chgData name="Rick McAlister" userId="fad37fcb1da1ebec" providerId="LiveId" clId="{CCC432F5-3A0C-4443-9923-C4ADAD923460}" dt="2024-03-23T17:33:23.620" v="127" actId="478"/>
          <ac:cxnSpMkLst>
            <pc:docMk/>
            <pc:sldMk cId="4142320778" sldId="256"/>
            <ac:cxnSpMk id="121" creationId="{DB9EB638-BDA7-AC91-6A37-F4245A2657B4}"/>
          </ac:cxnSpMkLst>
        </pc:cxnChg>
        <pc:cxnChg chg="add mod">
          <ac:chgData name="Rick McAlister" userId="fad37fcb1da1ebec" providerId="LiveId" clId="{CCC432F5-3A0C-4443-9923-C4ADAD923460}" dt="2024-03-23T17:42:41.648" v="152" actId="13822"/>
          <ac:cxnSpMkLst>
            <pc:docMk/>
            <pc:sldMk cId="4142320778" sldId="256"/>
            <ac:cxnSpMk id="124" creationId="{90B5C262-5A8C-FC46-B3C0-7B5408CEA040}"/>
          </ac:cxnSpMkLst>
        </pc:cxnChg>
        <pc:cxnChg chg="add mod">
          <ac:chgData name="Rick McAlister" userId="fad37fcb1da1ebec" providerId="LiveId" clId="{CCC432F5-3A0C-4443-9923-C4ADAD923460}" dt="2024-03-23T17:42:41.648" v="152" actId="13822"/>
          <ac:cxnSpMkLst>
            <pc:docMk/>
            <pc:sldMk cId="4142320778" sldId="256"/>
            <ac:cxnSpMk id="126" creationId="{ACBE8C9F-F3AB-A91A-9856-CC0F1AC78574}"/>
          </ac:cxnSpMkLst>
        </pc:cxnChg>
        <pc:cxnChg chg="add mod">
          <ac:chgData name="Rick McAlister" userId="fad37fcb1da1ebec" providerId="LiveId" clId="{CCC432F5-3A0C-4443-9923-C4ADAD923460}" dt="2024-03-23T17:42:41.648" v="152" actId="13822"/>
          <ac:cxnSpMkLst>
            <pc:docMk/>
            <pc:sldMk cId="4142320778" sldId="256"/>
            <ac:cxnSpMk id="129" creationId="{D96A89C6-95FE-10A7-F15F-B8F943826F46}"/>
          </ac:cxnSpMkLst>
        </pc:cxnChg>
        <pc:cxnChg chg="add del mod">
          <ac:chgData name="Rick McAlister" userId="fad37fcb1da1ebec" providerId="LiveId" clId="{CCC432F5-3A0C-4443-9923-C4ADAD923460}" dt="2024-03-23T18:55:11.689" v="375" actId="478"/>
          <ac:cxnSpMkLst>
            <pc:docMk/>
            <pc:sldMk cId="4142320778" sldId="256"/>
            <ac:cxnSpMk id="141" creationId="{A70F4B89-D78F-BB57-6C55-F5217EF3D6F7}"/>
          </ac:cxnSpMkLst>
        </pc:cxnChg>
        <pc:cxnChg chg="add del mod">
          <ac:chgData name="Rick McAlister" userId="fad37fcb1da1ebec" providerId="LiveId" clId="{CCC432F5-3A0C-4443-9923-C4ADAD923460}" dt="2024-03-23T18:55:27.445" v="378" actId="21"/>
          <ac:cxnSpMkLst>
            <pc:docMk/>
            <pc:sldMk cId="4142320778" sldId="256"/>
            <ac:cxnSpMk id="143" creationId="{F5B84292-BFBF-4FC4-8171-BB0FADA2D7C2}"/>
          </ac:cxnSpMkLst>
        </pc:cxnChg>
        <pc:cxnChg chg="mod topLvl">
          <ac:chgData name="Rick McAlister" userId="fad37fcb1da1ebec" providerId="LiveId" clId="{CCC432F5-3A0C-4443-9923-C4ADAD923460}" dt="2024-03-23T20:46:30.806" v="1023" actId="164"/>
          <ac:cxnSpMkLst>
            <pc:docMk/>
            <pc:sldMk cId="4142320778" sldId="256"/>
            <ac:cxnSpMk id="162" creationId="{025F9912-A95F-D7E3-4ECD-934EB51B0A90}"/>
          </ac:cxnSpMkLst>
        </pc:cxnChg>
        <pc:cxnChg chg="mod topLvl">
          <ac:chgData name="Rick McAlister" userId="fad37fcb1da1ebec" providerId="LiveId" clId="{CCC432F5-3A0C-4443-9923-C4ADAD923460}" dt="2024-03-23T20:46:30.806" v="1023" actId="164"/>
          <ac:cxnSpMkLst>
            <pc:docMk/>
            <pc:sldMk cId="4142320778" sldId="256"/>
            <ac:cxnSpMk id="163" creationId="{E079C803-2F0E-BA2A-1B4B-DB0324219F52}"/>
          </ac:cxnSpMkLst>
        </pc:cxnChg>
        <pc:cxnChg chg="mod topLvl">
          <ac:chgData name="Rick McAlister" userId="fad37fcb1da1ebec" providerId="LiveId" clId="{CCC432F5-3A0C-4443-9923-C4ADAD923460}" dt="2024-03-23T20:46:30.806" v="1023" actId="164"/>
          <ac:cxnSpMkLst>
            <pc:docMk/>
            <pc:sldMk cId="4142320778" sldId="256"/>
            <ac:cxnSpMk id="164" creationId="{B2A10F29-046D-DF5C-767B-F89C717C3061}"/>
          </ac:cxnSpMkLst>
        </pc:cxnChg>
        <pc:cxnChg chg="mod topLvl">
          <ac:chgData name="Rick McAlister" userId="fad37fcb1da1ebec" providerId="LiveId" clId="{CCC432F5-3A0C-4443-9923-C4ADAD923460}" dt="2024-03-23T20:46:30.806" v="1023" actId="164"/>
          <ac:cxnSpMkLst>
            <pc:docMk/>
            <pc:sldMk cId="4142320778" sldId="256"/>
            <ac:cxnSpMk id="165" creationId="{BA780785-490D-D3EC-F5BD-9D6E7B26539C}"/>
          </ac:cxnSpMkLst>
        </pc:cxnChg>
        <pc:cxnChg chg="mod topLvl">
          <ac:chgData name="Rick McAlister" userId="fad37fcb1da1ebec" providerId="LiveId" clId="{CCC432F5-3A0C-4443-9923-C4ADAD923460}" dt="2024-03-23T20:46:30.806" v="1023" actId="164"/>
          <ac:cxnSpMkLst>
            <pc:docMk/>
            <pc:sldMk cId="4142320778" sldId="256"/>
            <ac:cxnSpMk id="166" creationId="{5FF76D9B-0633-7D02-4079-AB93F260C6A9}"/>
          </ac:cxnSpMkLst>
        </pc:cxnChg>
        <pc:cxnChg chg="mod topLvl">
          <ac:chgData name="Rick McAlister" userId="fad37fcb1da1ebec" providerId="LiveId" clId="{CCC432F5-3A0C-4443-9923-C4ADAD923460}" dt="2024-03-23T20:46:30.806" v="1023" actId="164"/>
          <ac:cxnSpMkLst>
            <pc:docMk/>
            <pc:sldMk cId="4142320778" sldId="256"/>
            <ac:cxnSpMk id="168" creationId="{6EE38009-F098-F934-5140-76CDAA682F86}"/>
          </ac:cxnSpMkLst>
        </pc:cxnChg>
        <pc:cxnChg chg="mod topLvl">
          <ac:chgData name="Rick McAlister" userId="fad37fcb1da1ebec" providerId="LiveId" clId="{CCC432F5-3A0C-4443-9923-C4ADAD923460}" dt="2024-03-23T20:46:30.806" v="1023" actId="164"/>
          <ac:cxnSpMkLst>
            <pc:docMk/>
            <pc:sldMk cId="4142320778" sldId="256"/>
            <ac:cxnSpMk id="169" creationId="{E827685D-2DC2-68C8-7386-58A3B9362474}"/>
          </ac:cxnSpMkLst>
        </pc:cxnChg>
        <pc:cxnChg chg="mod topLvl">
          <ac:chgData name="Rick McAlister" userId="fad37fcb1da1ebec" providerId="LiveId" clId="{CCC432F5-3A0C-4443-9923-C4ADAD923460}" dt="2024-03-23T20:46:30.806" v="1023" actId="164"/>
          <ac:cxnSpMkLst>
            <pc:docMk/>
            <pc:sldMk cId="4142320778" sldId="256"/>
            <ac:cxnSpMk id="170" creationId="{D76F7219-E9D5-E324-1B4A-A18E8789CC4F}"/>
          </ac:cxnSpMkLst>
        </pc:cxnChg>
        <pc:cxnChg chg="mod topLvl">
          <ac:chgData name="Rick McAlister" userId="fad37fcb1da1ebec" providerId="LiveId" clId="{CCC432F5-3A0C-4443-9923-C4ADAD923460}" dt="2024-03-23T20:46:30.806" v="1023" actId="164"/>
          <ac:cxnSpMkLst>
            <pc:docMk/>
            <pc:sldMk cId="4142320778" sldId="256"/>
            <ac:cxnSpMk id="171" creationId="{11803002-2D6F-BBD6-73A2-00AE3993582C}"/>
          </ac:cxnSpMkLst>
        </pc:cxnChg>
        <pc:cxnChg chg="mod topLvl">
          <ac:chgData name="Rick McAlister" userId="fad37fcb1da1ebec" providerId="LiveId" clId="{CCC432F5-3A0C-4443-9923-C4ADAD923460}" dt="2024-03-23T20:46:30.806" v="1023" actId="164"/>
          <ac:cxnSpMkLst>
            <pc:docMk/>
            <pc:sldMk cId="4142320778" sldId="256"/>
            <ac:cxnSpMk id="172" creationId="{DD692A15-E7E2-D769-0D05-308B0FF3083A}"/>
          </ac:cxnSpMkLst>
        </pc:cxnChg>
        <pc:cxnChg chg="mod topLvl">
          <ac:chgData name="Rick McAlister" userId="fad37fcb1da1ebec" providerId="LiveId" clId="{CCC432F5-3A0C-4443-9923-C4ADAD923460}" dt="2024-03-23T20:46:30.806" v="1023" actId="164"/>
          <ac:cxnSpMkLst>
            <pc:docMk/>
            <pc:sldMk cId="4142320778" sldId="256"/>
            <ac:cxnSpMk id="173" creationId="{08BD4B31-9CA8-39F9-FE40-BEB29227E206}"/>
          </ac:cxnSpMkLst>
        </pc:cxnChg>
        <pc:cxnChg chg="mod topLvl">
          <ac:chgData name="Rick McAlister" userId="fad37fcb1da1ebec" providerId="LiveId" clId="{CCC432F5-3A0C-4443-9923-C4ADAD923460}" dt="2024-03-23T21:20:27.784" v="1356" actId="165"/>
          <ac:cxnSpMkLst>
            <pc:docMk/>
            <pc:sldMk cId="4142320778" sldId="256"/>
            <ac:cxnSpMk id="181" creationId="{D8598A77-EDC2-EC8D-DA99-20899D1E3D44}"/>
          </ac:cxnSpMkLst>
        </pc:cxnChg>
        <pc:cxnChg chg="mod">
          <ac:chgData name="Rick McAlister" userId="fad37fcb1da1ebec" providerId="LiveId" clId="{CCC432F5-3A0C-4443-9923-C4ADAD923460}" dt="2024-03-23T21:20:18.929" v="1355" actId="165"/>
          <ac:cxnSpMkLst>
            <pc:docMk/>
            <pc:sldMk cId="4142320778" sldId="256"/>
            <ac:cxnSpMk id="183" creationId="{CE5B528D-84FE-D0A5-5059-9C05BA6D483E}"/>
          </ac:cxnSpMkLst>
        </pc:cxnChg>
        <pc:cxnChg chg="mod">
          <ac:chgData name="Rick McAlister" userId="fad37fcb1da1ebec" providerId="LiveId" clId="{CCC432F5-3A0C-4443-9923-C4ADAD923460}" dt="2024-03-23T21:20:18.929" v="1355" actId="165"/>
          <ac:cxnSpMkLst>
            <pc:docMk/>
            <pc:sldMk cId="4142320778" sldId="256"/>
            <ac:cxnSpMk id="184" creationId="{82A5E943-94F1-6721-FCB6-99168FB85CC4}"/>
          </ac:cxnSpMkLst>
        </pc:cxnChg>
        <pc:cxnChg chg="mod">
          <ac:chgData name="Rick McAlister" userId="fad37fcb1da1ebec" providerId="LiveId" clId="{CCC432F5-3A0C-4443-9923-C4ADAD923460}" dt="2024-03-23T21:20:18.929" v="1355" actId="165"/>
          <ac:cxnSpMkLst>
            <pc:docMk/>
            <pc:sldMk cId="4142320778" sldId="256"/>
            <ac:cxnSpMk id="185" creationId="{CA8DDE70-2642-7152-62EC-9DAB1AFD1209}"/>
          </ac:cxnSpMkLst>
        </pc:cxnChg>
        <pc:cxnChg chg="mod">
          <ac:chgData name="Rick McAlister" userId="fad37fcb1da1ebec" providerId="LiveId" clId="{CCC432F5-3A0C-4443-9923-C4ADAD923460}" dt="2024-03-23T20:15:05.416" v="850"/>
          <ac:cxnSpMkLst>
            <pc:docMk/>
            <pc:sldMk cId="4142320778" sldId="256"/>
            <ac:cxnSpMk id="190" creationId="{F21BD632-0933-8490-3145-03AAE6608967}"/>
          </ac:cxnSpMkLst>
        </pc:cxnChg>
        <pc:cxnChg chg="mod">
          <ac:chgData name="Rick McAlister" userId="fad37fcb1da1ebec" providerId="LiveId" clId="{CCC432F5-3A0C-4443-9923-C4ADAD923460}" dt="2024-03-23T20:15:05.416" v="850"/>
          <ac:cxnSpMkLst>
            <pc:docMk/>
            <pc:sldMk cId="4142320778" sldId="256"/>
            <ac:cxnSpMk id="197" creationId="{544B54AE-9335-92F4-C902-A987B171674C}"/>
          </ac:cxnSpMkLst>
        </pc:cxnChg>
        <pc:cxnChg chg="mod">
          <ac:chgData name="Rick McAlister" userId="fad37fcb1da1ebec" providerId="LiveId" clId="{CCC432F5-3A0C-4443-9923-C4ADAD923460}" dt="2024-03-23T20:15:05.416" v="850"/>
          <ac:cxnSpMkLst>
            <pc:docMk/>
            <pc:sldMk cId="4142320778" sldId="256"/>
            <ac:cxnSpMk id="202" creationId="{852384F0-8976-669E-8DFA-60000D817BF9}"/>
          </ac:cxnSpMkLst>
        </pc:cxnChg>
        <pc:cxnChg chg="mod">
          <ac:chgData name="Rick McAlister" userId="fad37fcb1da1ebec" providerId="LiveId" clId="{CCC432F5-3A0C-4443-9923-C4ADAD923460}" dt="2024-03-23T20:15:05.416" v="850"/>
          <ac:cxnSpMkLst>
            <pc:docMk/>
            <pc:sldMk cId="4142320778" sldId="256"/>
            <ac:cxnSpMk id="203" creationId="{CC684531-5918-D214-C7F4-68E513B9EFC1}"/>
          </ac:cxnSpMkLst>
        </pc:cxnChg>
        <pc:cxnChg chg="mod">
          <ac:chgData name="Rick McAlister" userId="fad37fcb1da1ebec" providerId="LiveId" clId="{CCC432F5-3A0C-4443-9923-C4ADAD923460}" dt="2024-03-23T20:15:05.416" v="850"/>
          <ac:cxnSpMkLst>
            <pc:docMk/>
            <pc:sldMk cId="4142320778" sldId="256"/>
            <ac:cxnSpMk id="204" creationId="{5EA72F9E-5A99-2B3D-56D0-D185969C04AF}"/>
          </ac:cxnSpMkLst>
        </pc:cxnChg>
        <pc:cxnChg chg="mod">
          <ac:chgData name="Rick McAlister" userId="fad37fcb1da1ebec" providerId="LiveId" clId="{CCC432F5-3A0C-4443-9923-C4ADAD923460}" dt="2024-03-23T20:15:05.416" v="850"/>
          <ac:cxnSpMkLst>
            <pc:docMk/>
            <pc:sldMk cId="4142320778" sldId="256"/>
            <ac:cxnSpMk id="205" creationId="{66A42D89-AE06-3E36-A9EC-23B4BD90A80E}"/>
          </ac:cxnSpMkLst>
        </pc:cxnChg>
        <pc:cxnChg chg="mod">
          <ac:chgData name="Rick McAlister" userId="fad37fcb1da1ebec" providerId="LiveId" clId="{CCC432F5-3A0C-4443-9923-C4ADAD923460}" dt="2024-03-23T20:15:05.416" v="850"/>
          <ac:cxnSpMkLst>
            <pc:docMk/>
            <pc:sldMk cId="4142320778" sldId="256"/>
            <ac:cxnSpMk id="206" creationId="{7BDF237A-E3C0-42EA-0BE2-1EC947871EEC}"/>
          </ac:cxnSpMkLst>
        </pc:cxnChg>
        <pc:cxnChg chg="mod">
          <ac:chgData name="Rick McAlister" userId="fad37fcb1da1ebec" providerId="LiveId" clId="{CCC432F5-3A0C-4443-9923-C4ADAD923460}" dt="2024-03-23T20:15:05.416" v="850"/>
          <ac:cxnSpMkLst>
            <pc:docMk/>
            <pc:sldMk cId="4142320778" sldId="256"/>
            <ac:cxnSpMk id="207" creationId="{D4093E7C-3FFF-B65A-273A-7E7EA2B5A0DD}"/>
          </ac:cxnSpMkLst>
        </pc:cxnChg>
        <pc:cxnChg chg="mod">
          <ac:chgData name="Rick McAlister" userId="fad37fcb1da1ebec" providerId="LiveId" clId="{CCC432F5-3A0C-4443-9923-C4ADAD923460}" dt="2024-03-23T20:15:05.416" v="850"/>
          <ac:cxnSpMkLst>
            <pc:docMk/>
            <pc:sldMk cId="4142320778" sldId="256"/>
            <ac:cxnSpMk id="208" creationId="{0937E13F-B2B1-399C-F983-CD809A0878B5}"/>
          </ac:cxnSpMkLst>
        </pc:cxnChg>
        <pc:cxnChg chg="mod">
          <ac:chgData name="Rick McAlister" userId="fad37fcb1da1ebec" providerId="LiveId" clId="{CCC432F5-3A0C-4443-9923-C4ADAD923460}" dt="2024-03-23T20:15:05.416" v="850"/>
          <ac:cxnSpMkLst>
            <pc:docMk/>
            <pc:sldMk cId="4142320778" sldId="256"/>
            <ac:cxnSpMk id="209" creationId="{165C6A1C-FC42-6F3D-F36E-72686382FDE2}"/>
          </ac:cxnSpMkLst>
        </pc:cxnChg>
        <pc:cxnChg chg="mod">
          <ac:chgData name="Rick McAlister" userId="fad37fcb1da1ebec" providerId="LiveId" clId="{CCC432F5-3A0C-4443-9923-C4ADAD923460}" dt="2024-03-23T20:15:05.416" v="850"/>
          <ac:cxnSpMkLst>
            <pc:docMk/>
            <pc:sldMk cId="4142320778" sldId="256"/>
            <ac:cxnSpMk id="210" creationId="{52309C1C-25DF-543B-42A6-9D15710E2A2F}"/>
          </ac:cxnSpMkLst>
        </pc:cxnChg>
        <pc:cxnChg chg="mod">
          <ac:chgData name="Rick McAlister" userId="fad37fcb1da1ebec" providerId="LiveId" clId="{CCC432F5-3A0C-4443-9923-C4ADAD923460}" dt="2024-03-23T20:15:05.416" v="850"/>
          <ac:cxnSpMkLst>
            <pc:docMk/>
            <pc:sldMk cId="4142320778" sldId="256"/>
            <ac:cxnSpMk id="211" creationId="{193DC7EA-DE44-97F4-77C0-E7F6C0214070}"/>
          </ac:cxnSpMkLst>
        </pc:cxnChg>
        <pc:cxnChg chg="mod">
          <ac:chgData name="Rick McAlister" userId="fad37fcb1da1ebec" providerId="LiveId" clId="{CCC432F5-3A0C-4443-9923-C4ADAD923460}" dt="2024-03-23T20:15:05.416" v="850"/>
          <ac:cxnSpMkLst>
            <pc:docMk/>
            <pc:sldMk cId="4142320778" sldId="256"/>
            <ac:cxnSpMk id="212" creationId="{DD4FA751-C304-E24A-6E3B-7341571BB774}"/>
          </ac:cxnSpMkLst>
        </pc:cxnChg>
        <pc:cxnChg chg="mod">
          <ac:chgData name="Rick McAlister" userId="fad37fcb1da1ebec" providerId="LiveId" clId="{CCC432F5-3A0C-4443-9923-C4ADAD923460}" dt="2024-03-23T20:15:05.416" v="850"/>
          <ac:cxnSpMkLst>
            <pc:docMk/>
            <pc:sldMk cId="4142320778" sldId="256"/>
            <ac:cxnSpMk id="213" creationId="{BB8BE5B3-3E91-32F2-A72D-0A275E13B548}"/>
          </ac:cxnSpMkLst>
        </pc:cxnChg>
        <pc:cxnChg chg="mod">
          <ac:chgData name="Rick McAlister" userId="fad37fcb1da1ebec" providerId="LiveId" clId="{CCC432F5-3A0C-4443-9923-C4ADAD923460}" dt="2024-03-23T20:15:05.416" v="850"/>
          <ac:cxnSpMkLst>
            <pc:docMk/>
            <pc:sldMk cId="4142320778" sldId="256"/>
            <ac:cxnSpMk id="214" creationId="{64652C76-938C-37C8-E7CD-0869F0BFC846}"/>
          </ac:cxnSpMkLst>
        </pc:cxnChg>
        <pc:cxnChg chg="mod">
          <ac:chgData name="Rick McAlister" userId="fad37fcb1da1ebec" providerId="LiveId" clId="{CCC432F5-3A0C-4443-9923-C4ADAD923460}" dt="2024-03-23T20:15:05.416" v="850"/>
          <ac:cxnSpMkLst>
            <pc:docMk/>
            <pc:sldMk cId="4142320778" sldId="256"/>
            <ac:cxnSpMk id="215" creationId="{7076D276-7463-F2DE-EFA6-12F335ED5006}"/>
          </ac:cxnSpMkLst>
        </pc:cxnChg>
        <pc:cxnChg chg="mod">
          <ac:chgData name="Rick McAlister" userId="fad37fcb1da1ebec" providerId="LiveId" clId="{CCC432F5-3A0C-4443-9923-C4ADAD923460}" dt="2024-03-23T20:15:05.416" v="850"/>
          <ac:cxnSpMkLst>
            <pc:docMk/>
            <pc:sldMk cId="4142320778" sldId="256"/>
            <ac:cxnSpMk id="216" creationId="{973EE456-208B-40D5-650D-195D23D8BC34}"/>
          </ac:cxnSpMkLst>
        </pc:cxnChg>
        <pc:cxnChg chg="mod">
          <ac:chgData name="Rick McAlister" userId="fad37fcb1da1ebec" providerId="LiveId" clId="{CCC432F5-3A0C-4443-9923-C4ADAD923460}" dt="2024-03-23T20:15:05.416" v="850"/>
          <ac:cxnSpMkLst>
            <pc:docMk/>
            <pc:sldMk cId="4142320778" sldId="256"/>
            <ac:cxnSpMk id="217" creationId="{F2619768-7C69-14C1-F766-BE4CD86BAE3B}"/>
          </ac:cxnSpMkLst>
        </pc:cxnChg>
        <pc:cxnChg chg="add del mod">
          <ac:chgData name="Rick McAlister" userId="fad37fcb1da1ebec" providerId="LiveId" clId="{CCC432F5-3A0C-4443-9923-C4ADAD923460}" dt="2024-03-23T20:55:37.599" v="1208" actId="478"/>
          <ac:cxnSpMkLst>
            <pc:docMk/>
            <pc:sldMk cId="4142320778" sldId="256"/>
            <ac:cxnSpMk id="226" creationId="{FCE70971-0689-CCE3-D504-7A1F453619C0}"/>
          </ac:cxnSpMkLst>
        </pc:cxnChg>
        <pc:cxnChg chg="mod topLvl">
          <ac:chgData name="Rick McAlister" userId="fad37fcb1da1ebec" providerId="LiveId" clId="{CCC432F5-3A0C-4443-9923-C4ADAD923460}" dt="2024-03-23T20:36:15.116" v="953" actId="164"/>
          <ac:cxnSpMkLst>
            <pc:docMk/>
            <pc:sldMk cId="4142320778" sldId="256"/>
            <ac:cxnSpMk id="232" creationId="{01BC7CFC-CCAD-87D9-3D52-B17DAA3330B4}"/>
          </ac:cxnSpMkLst>
        </pc:cxnChg>
        <pc:cxnChg chg="mod">
          <ac:chgData name="Rick McAlister" userId="fad37fcb1da1ebec" providerId="LiveId" clId="{CCC432F5-3A0C-4443-9923-C4ADAD923460}" dt="2024-03-23T20:35:57.258" v="951" actId="165"/>
          <ac:cxnSpMkLst>
            <pc:docMk/>
            <pc:sldMk cId="4142320778" sldId="256"/>
            <ac:cxnSpMk id="240" creationId="{9334C70F-E6F7-9A6F-23C1-E156EAF75FAE}"/>
          </ac:cxnSpMkLst>
        </pc:cxnChg>
        <pc:cxnChg chg="mod">
          <ac:chgData name="Rick McAlister" userId="fad37fcb1da1ebec" providerId="LiveId" clId="{CCC432F5-3A0C-4443-9923-C4ADAD923460}" dt="2024-03-23T20:35:57.258" v="951" actId="165"/>
          <ac:cxnSpMkLst>
            <pc:docMk/>
            <pc:sldMk cId="4142320778" sldId="256"/>
            <ac:cxnSpMk id="241" creationId="{FAE3BD2E-9761-0043-5963-20D90B25728F}"/>
          </ac:cxnSpMkLst>
        </pc:cxnChg>
        <pc:cxnChg chg="mod">
          <ac:chgData name="Rick McAlister" userId="fad37fcb1da1ebec" providerId="LiveId" clId="{CCC432F5-3A0C-4443-9923-C4ADAD923460}" dt="2024-03-23T20:35:57.258" v="951" actId="165"/>
          <ac:cxnSpMkLst>
            <pc:docMk/>
            <pc:sldMk cId="4142320778" sldId="256"/>
            <ac:cxnSpMk id="242" creationId="{D41BAB2C-F878-F962-CE79-9299DA37967A}"/>
          </ac:cxnSpMkLst>
        </pc:cxnChg>
        <pc:cxnChg chg="mod">
          <ac:chgData name="Rick McAlister" userId="fad37fcb1da1ebec" providerId="LiveId" clId="{CCC432F5-3A0C-4443-9923-C4ADAD923460}" dt="2024-03-23T20:35:57.258" v="951" actId="165"/>
          <ac:cxnSpMkLst>
            <pc:docMk/>
            <pc:sldMk cId="4142320778" sldId="256"/>
            <ac:cxnSpMk id="243" creationId="{98D39BB8-74F2-712B-B308-E7A118C93072}"/>
          </ac:cxnSpMkLst>
        </pc:cxnChg>
        <pc:cxnChg chg="mod">
          <ac:chgData name="Rick McAlister" userId="fad37fcb1da1ebec" providerId="LiveId" clId="{CCC432F5-3A0C-4443-9923-C4ADAD923460}" dt="2024-03-23T20:35:57.258" v="951" actId="165"/>
          <ac:cxnSpMkLst>
            <pc:docMk/>
            <pc:sldMk cId="4142320778" sldId="256"/>
            <ac:cxnSpMk id="244" creationId="{B2A3663E-7BEF-BFD9-7480-776348AC9BA7}"/>
          </ac:cxnSpMkLst>
        </pc:cxnChg>
        <pc:cxnChg chg="mod">
          <ac:chgData name="Rick McAlister" userId="fad37fcb1da1ebec" providerId="LiveId" clId="{CCC432F5-3A0C-4443-9923-C4ADAD923460}" dt="2024-03-23T20:35:57.258" v="951" actId="165"/>
          <ac:cxnSpMkLst>
            <pc:docMk/>
            <pc:sldMk cId="4142320778" sldId="256"/>
            <ac:cxnSpMk id="245" creationId="{58D41B6B-DF59-C758-26AF-D062C55B19DA}"/>
          </ac:cxnSpMkLst>
        </pc:cxnChg>
        <pc:cxnChg chg="mod">
          <ac:chgData name="Rick McAlister" userId="fad37fcb1da1ebec" providerId="LiveId" clId="{CCC432F5-3A0C-4443-9923-C4ADAD923460}" dt="2024-03-23T20:35:57.258" v="951" actId="165"/>
          <ac:cxnSpMkLst>
            <pc:docMk/>
            <pc:sldMk cId="4142320778" sldId="256"/>
            <ac:cxnSpMk id="246" creationId="{2432FD09-1FBE-5EC6-C353-B35C51FB5D17}"/>
          </ac:cxnSpMkLst>
        </pc:cxnChg>
        <pc:cxnChg chg="mod">
          <ac:chgData name="Rick McAlister" userId="fad37fcb1da1ebec" providerId="LiveId" clId="{CCC432F5-3A0C-4443-9923-C4ADAD923460}" dt="2024-03-23T20:35:57.258" v="951" actId="165"/>
          <ac:cxnSpMkLst>
            <pc:docMk/>
            <pc:sldMk cId="4142320778" sldId="256"/>
            <ac:cxnSpMk id="247" creationId="{B0F03836-9DD0-3D03-3671-6EFFAA009520}"/>
          </ac:cxnSpMkLst>
        </pc:cxnChg>
        <pc:cxnChg chg="mod">
          <ac:chgData name="Rick McAlister" userId="fad37fcb1da1ebec" providerId="LiveId" clId="{CCC432F5-3A0C-4443-9923-C4ADAD923460}" dt="2024-03-23T20:35:57.258" v="951" actId="165"/>
          <ac:cxnSpMkLst>
            <pc:docMk/>
            <pc:sldMk cId="4142320778" sldId="256"/>
            <ac:cxnSpMk id="248" creationId="{06A26436-79D1-C389-D769-9E4BA974B3D6}"/>
          </ac:cxnSpMkLst>
        </pc:cxnChg>
        <pc:cxnChg chg="mod">
          <ac:chgData name="Rick McAlister" userId="fad37fcb1da1ebec" providerId="LiveId" clId="{CCC432F5-3A0C-4443-9923-C4ADAD923460}" dt="2024-03-23T20:38:45.179" v="964"/>
          <ac:cxnSpMkLst>
            <pc:docMk/>
            <pc:sldMk cId="4142320778" sldId="256"/>
            <ac:cxnSpMk id="256" creationId="{240B4277-CA57-0AD7-653F-926A135A9B3C}"/>
          </ac:cxnSpMkLst>
        </pc:cxnChg>
        <pc:cxnChg chg="mod">
          <ac:chgData name="Rick McAlister" userId="fad37fcb1da1ebec" providerId="LiveId" clId="{CCC432F5-3A0C-4443-9923-C4ADAD923460}" dt="2024-03-23T20:38:45.179" v="964"/>
          <ac:cxnSpMkLst>
            <pc:docMk/>
            <pc:sldMk cId="4142320778" sldId="256"/>
            <ac:cxnSpMk id="257" creationId="{5F2CE29E-5FCE-C1C3-74DC-E92A615AA10A}"/>
          </ac:cxnSpMkLst>
        </pc:cxnChg>
        <pc:cxnChg chg="mod">
          <ac:chgData name="Rick McAlister" userId="fad37fcb1da1ebec" providerId="LiveId" clId="{CCC432F5-3A0C-4443-9923-C4ADAD923460}" dt="2024-03-23T20:38:45.179" v="964"/>
          <ac:cxnSpMkLst>
            <pc:docMk/>
            <pc:sldMk cId="4142320778" sldId="256"/>
            <ac:cxnSpMk id="258" creationId="{87D0C799-721E-D748-A92E-CAEE952EADED}"/>
          </ac:cxnSpMkLst>
        </pc:cxnChg>
        <pc:cxnChg chg="mod">
          <ac:chgData name="Rick McAlister" userId="fad37fcb1da1ebec" providerId="LiveId" clId="{CCC432F5-3A0C-4443-9923-C4ADAD923460}" dt="2024-03-23T20:38:45.179" v="964"/>
          <ac:cxnSpMkLst>
            <pc:docMk/>
            <pc:sldMk cId="4142320778" sldId="256"/>
            <ac:cxnSpMk id="259" creationId="{91472DDB-558C-4BC5-6AC1-576A81E7F441}"/>
          </ac:cxnSpMkLst>
        </pc:cxnChg>
        <pc:cxnChg chg="add mod">
          <ac:chgData name="Rick McAlister" userId="fad37fcb1da1ebec" providerId="LiveId" clId="{CCC432F5-3A0C-4443-9923-C4ADAD923460}" dt="2024-03-23T21:09:02.626" v="1284" actId="108"/>
          <ac:cxnSpMkLst>
            <pc:docMk/>
            <pc:sldMk cId="4142320778" sldId="256"/>
            <ac:cxnSpMk id="261" creationId="{FDCF7E15-204F-2C4B-471E-B41FD8C989A9}"/>
          </ac:cxnSpMkLst>
        </pc:cxnChg>
        <pc:cxnChg chg="add mod">
          <ac:chgData name="Rick McAlister" userId="fad37fcb1da1ebec" providerId="LiveId" clId="{CCC432F5-3A0C-4443-9923-C4ADAD923460}" dt="2024-03-23T21:09:08.963" v="1285" actId="108"/>
          <ac:cxnSpMkLst>
            <pc:docMk/>
            <pc:sldMk cId="4142320778" sldId="256"/>
            <ac:cxnSpMk id="263" creationId="{F60D6AF7-1E3E-6A4E-65E7-4BF04E72C25B}"/>
          </ac:cxnSpMkLst>
        </pc:cxnChg>
        <pc:cxnChg chg="add del mod">
          <ac:chgData name="Rick McAlister" userId="fad37fcb1da1ebec" providerId="LiveId" clId="{CCC432F5-3A0C-4443-9923-C4ADAD923460}" dt="2024-03-23T20:59:44.295" v="1230" actId="478"/>
          <ac:cxnSpMkLst>
            <pc:docMk/>
            <pc:sldMk cId="4142320778" sldId="256"/>
            <ac:cxnSpMk id="265" creationId="{75EBE37A-1D4A-5A2A-1A80-03064C1042CF}"/>
          </ac:cxnSpMkLst>
        </pc:cxnChg>
        <pc:cxnChg chg="add del mod">
          <ac:chgData name="Rick McAlister" userId="fad37fcb1da1ebec" providerId="LiveId" clId="{CCC432F5-3A0C-4443-9923-C4ADAD923460}" dt="2024-03-23T20:58:58.448" v="1224" actId="478"/>
          <ac:cxnSpMkLst>
            <pc:docMk/>
            <pc:sldMk cId="4142320778" sldId="256"/>
            <ac:cxnSpMk id="275" creationId="{51E856B5-5D8B-047E-9C15-C5CD5837DE45}"/>
          </ac:cxnSpMkLst>
        </pc:cxnChg>
        <pc:cxnChg chg="add del mod">
          <ac:chgData name="Rick McAlister" userId="fad37fcb1da1ebec" providerId="LiveId" clId="{CCC432F5-3A0C-4443-9923-C4ADAD923460}" dt="2024-03-23T20:47:03.721" v="1027" actId="478"/>
          <ac:cxnSpMkLst>
            <pc:docMk/>
            <pc:sldMk cId="4142320778" sldId="256"/>
            <ac:cxnSpMk id="280" creationId="{AE646A70-5B01-E2A7-B693-6632C145FBC1}"/>
          </ac:cxnSpMkLst>
        </pc:cxnChg>
        <pc:cxnChg chg="add del mod">
          <ac:chgData name="Rick McAlister" userId="fad37fcb1da1ebec" providerId="LiveId" clId="{CCC432F5-3A0C-4443-9923-C4ADAD923460}" dt="2024-03-23T20:48:16.386" v="1038" actId="478"/>
          <ac:cxnSpMkLst>
            <pc:docMk/>
            <pc:sldMk cId="4142320778" sldId="256"/>
            <ac:cxnSpMk id="283" creationId="{7F3D73EA-6521-E763-E619-FA9E32F94DAE}"/>
          </ac:cxnSpMkLst>
        </pc:cxnChg>
        <pc:cxnChg chg="add del mod">
          <ac:chgData name="Rick McAlister" userId="fad37fcb1da1ebec" providerId="LiveId" clId="{CCC432F5-3A0C-4443-9923-C4ADAD923460}" dt="2024-03-23T20:48:14.841" v="1037" actId="478"/>
          <ac:cxnSpMkLst>
            <pc:docMk/>
            <pc:sldMk cId="4142320778" sldId="256"/>
            <ac:cxnSpMk id="290" creationId="{F005E554-24B3-D26E-E41F-774B468B7D9F}"/>
          </ac:cxnSpMkLst>
        </pc:cxnChg>
        <pc:cxnChg chg="add del mod">
          <ac:chgData name="Rick McAlister" userId="fad37fcb1da1ebec" providerId="LiveId" clId="{CCC432F5-3A0C-4443-9923-C4ADAD923460}" dt="2024-03-23T20:49:37.957" v="1046" actId="478"/>
          <ac:cxnSpMkLst>
            <pc:docMk/>
            <pc:sldMk cId="4142320778" sldId="256"/>
            <ac:cxnSpMk id="294" creationId="{0C9F9653-D788-9182-55D6-290B41B8C4BF}"/>
          </ac:cxnSpMkLst>
        </pc:cxnChg>
        <pc:cxnChg chg="add mod">
          <ac:chgData name="Rick McAlister" userId="fad37fcb1da1ebec" providerId="LiveId" clId="{CCC432F5-3A0C-4443-9923-C4ADAD923460}" dt="2024-03-23T20:52:19.526" v="1073" actId="13822"/>
          <ac:cxnSpMkLst>
            <pc:docMk/>
            <pc:sldMk cId="4142320778" sldId="256"/>
            <ac:cxnSpMk id="299" creationId="{22E070C5-B9A2-9CCF-24AF-D71AC5FEBAB7}"/>
          </ac:cxnSpMkLst>
        </pc:cxnChg>
        <pc:cxnChg chg="add mod">
          <ac:chgData name="Rick McAlister" userId="fad37fcb1da1ebec" providerId="LiveId" clId="{CCC432F5-3A0C-4443-9923-C4ADAD923460}" dt="2024-03-23T20:52:25.981" v="1075" actId="13822"/>
          <ac:cxnSpMkLst>
            <pc:docMk/>
            <pc:sldMk cId="4142320778" sldId="256"/>
            <ac:cxnSpMk id="302" creationId="{012BCDAA-6B72-7A3E-7354-92E52E036221}"/>
          </ac:cxnSpMkLst>
        </pc:cxnChg>
        <pc:cxnChg chg="add mod">
          <ac:chgData name="Rick McAlister" userId="fad37fcb1da1ebec" providerId="LiveId" clId="{CCC432F5-3A0C-4443-9923-C4ADAD923460}" dt="2024-03-23T20:52:22.683" v="1074" actId="13822"/>
          <ac:cxnSpMkLst>
            <pc:docMk/>
            <pc:sldMk cId="4142320778" sldId="256"/>
            <ac:cxnSpMk id="313" creationId="{C2E1FF68-E35C-085B-0262-CEBB78134830}"/>
          </ac:cxnSpMkLst>
        </pc:cxnChg>
        <pc:cxnChg chg="add mod">
          <ac:chgData name="Rick McAlister" userId="fad37fcb1da1ebec" providerId="LiveId" clId="{CCC432F5-3A0C-4443-9923-C4ADAD923460}" dt="2024-03-23T20:55:05.822" v="1206" actId="692"/>
          <ac:cxnSpMkLst>
            <pc:docMk/>
            <pc:sldMk cId="4142320778" sldId="256"/>
            <ac:cxnSpMk id="316" creationId="{D464CA8B-45F6-8C63-E3F4-4A5BEE81A400}"/>
          </ac:cxnSpMkLst>
        </pc:cxnChg>
        <pc:cxnChg chg="add mod">
          <ac:chgData name="Rick McAlister" userId="fad37fcb1da1ebec" providerId="LiveId" clId="{CCC432F5-3A0C-4443-9923-C4ADAD923460}" dt="2024-03-23T20:55:00.637" v="1205" actId="692"/>
          <ac:cxnSpMkLst>
            <pc:docMk/>
            <pc:sldMk cId="4142320778" sldId="256"/>
            <ac:cxnSpMk id="319" creationId="{69710F29-6CB3-2CD7-8E74-E35139EAC1C0}"/>
          </ac:cxnSpMkLst>
        </pc:cxnChg>
        <pc:cxnChg chg="add mod">
          <ac:chgData name="Rick McAlister" userId="fad37fcb1da1ebec" providerId="LiveId" clId="{CCC432F5-3A0C-4443-9923-C4ADAD923460}" dt="2024-03-23T22:24:28.132" v="1909" actId="14100"/>
          <ac:cxnSpMkLst>
            <pc:docMk/>
            <pc:sldMk cId="4142320778" sldId="256"/>
            <ac:cxnSpMk id="322" creationId="{C2B1FCD1-945A-99F0-BC6D-457A1E07EEAB}"/>
          </ac:cxnSpMkLst>
        </pc:cxnChg>
        <pc:cxnChg chg="add del mod">
          <ac:chgData name="Rick McAlister" userId="fad37fcb1da1ebec" providerId="LiveId" clId="{CCC432F5-3A0C-4443-9923-C4ADAD923460}" dt="2024-03-23T22:02:15.958" v="1622" actId="478"/>
          <ac:cxnSpMkLst>
            <pc:docMk/>
            <pc:sldMk cId="4142320778" sldId="256"/>
            <ac:cxnSpMk id="325" creationId="{11167EE3-A6E8-722C-5F05-1310625AB58B}"/>
          </ac:cxnSpMkLst>
        </pc:cxnChg>
        <pc:cxnChg chg="add mod">
          <ac:chgData name="Rick McAlister" userId="fad37fcb1da1ebec" providerId="LiveId" clId="{CCC432F5-3A0C-4443-9923-C4ADAD923460}" dt="2024-03-23T21:03:33.804" v="1252" actId="108"/>
          <ac:cxnSpMkLst>
            <pc:docMk/>
            <pc:sldMk cId="4142320778" sldId="256"/>
            <ac:cxnSpMk id="331" creationId="{22B963B0-816E-B292-CC2C-7F83693DA29C}"/>
          </ac:cxnSpMkLst>
        </pc:cxnChg>
        <pc:cxnChg chg="add del mod">
          <ac:chgData name="Rick McAlister" userId="fad37fcb1da1ebec" providerId="LiveId" clId="{CCC432F5-3A0C-4443-9923-C4ADAD923460}" dt="2024-03-23T20:59:47.774" v="1232" actId="478"/>
          <ac:cxnSpMkLst>
            <pc:docMk/>
            <pc:sldMk cId="4142320778" sldId="256"/>
            <ac:cxnSpMk id="334" creationId="{6A24847D-5DAE-9E03-CAF0-33787948A6D1}"/>
          </ac:cxnSpMkLst>
        </pc:cxnChg>
        <pc:cxnChg chg="add mod">
          <ac:chgData name="Rick McAlister" userId="fad37fcb1da1ebec" providerId="LiveId" clId="{CCC432F5-3A0C-4443-9923-C4ADAD923460}" dt="2024-03-23T21:03:33.804" v="1252" actId="108"/>
          <ac:cxnSpMkLst>
            <pc:docMk/>
            <pc:sldMk cId="4142320778" sldId="256"/>
            <ac:cxnSpMk id="337" creationId="{4B0E115E-89D4-15A9-DC93-E4601C58D31A}"/>
          </ac:cxnSpMkLst>
        </pc:cxnChg>
        <pc:cxnChg chg="add mod">
          <ac:chgData name="Rick McAlister" userId="fad37fcb1da1ebec" providerId="LiveId" clId="{CCC432F5-3A0C-4443-9923-C4ADAD923460}" dt="2024-03-23T21:03:33.804" v="1252" actId="108"/>
          <ac:cxnSpMkLst>
            <pc:docMk/>
            <pc:sldMk cId="4142320778" sldId="256"/>
            <ac:cxnSpMk id="341" creationId="{56D9DEFD-48D6-6C9E-563E-6FF32F42BCC4}"/>
          </ac:cxnSpMkLst>
        </pc:cxnChg>
        <pc:cxnChg chg="add mod">
          <ac:chgData name="Rick McAlister" userId="fad37fcb1da1ebec" providerId="LiveId" clId="{CCC432F5-3A0C-4443-9923-C4ADAD923460}" dt="2024-03-23T21:03:33.804" v="1252" actId="108"/>
          <ac:cxnSpMkLst>
            <pc:docMk/>
            <pc:sldMk cId="4142320778" sldId="256"/>
            <ac:cxnSpMk id="343" creationId="{E970A16D-0091-B943-2650-12EA1AEE9524}"/>
          </ac:cxnSpMkLst>
        </pc:cxnChg>
        <pc:cxnChg chg="add mod">
          <ac:chgData name="Rick McAlister" userId="fad37fcb1da1ebec" providerId="LiveId" clId="{CCC432F5-3A0C-4443-9923-C4ADAD923460}" dt="2024-03-23T21:03:41.036" v="1253" actId="108"/>
          <ac:cxnSpMkLst>
            <pc:docMk/>
            <pc:sldMk cId="4142320778" sldId="256"/>
            <ac:cxnSpMk id="345" creationId="{669B3248-9D5A-9C15-5F81-9A7B93D72DB7}"/>
          </ac:cxnSpMkLst>
        </pc:cxnChg>
        <pc:cxnChg chg="add del mod">
          <ac:chgData name="Rick McAlister" userId="fad37fcb1da1ebec" providerId="LiveId" clId="{CCC432F5-3A0C-4443-9923-C4ADAD923460}" dt="2024-03-23T21:00:48.238" v="1241" actId="478"/>
          <ac:cxnSpMkLst>
            <pc:docMk/>
            <pc:sldMk cId="4142320778" sldId="256"/>
            <ac:cxnSpMk id="347" creationId="{5972E08F-39FE-CA0B-2E48-11E61E7A6FD7}"/>
          </ac:cxnSpMkLst>
        </pc:cxnChg>
        <pc:cxnChg chg="add mod">
          <ac:chgData name="Rick McAlister" userId="fad37fcb1da1ebec" providerId="LiveId" clId="{CCC432F5-3A0C-4443-9923-C4ADAD923460}" dt="2024-03-23T21:03:41.036" v="1253" actId="108"/>
          <ac:cxnSpMkLst>
            <pc:docMk/>
            <pc:sldMk cId="4142320778" sldId="256"/>
            <ac:cxnSpMk id="350" creationId="{EEF9A8C1-4EE2-E04B-9FD5-324AAB4FA821}"/>
          </ac:cxnSpMkLst>
        </pc:cxnChg>
        <pc:cxnChg chg="add mod">
          <ac:chgData name="Rick McAlister" userId="fad37fcb1da1ebec" providerId="LiveId" clId="{CCC432F5-3A0C-4443-9923-C4ADAD923460}" dt="2024-03-23T21:03:41.036" v="1253" actId="108"/>
          <ac:cxnSpMkLst>
            <pc:docMk/>
            <pc:sldMk cId="4142320778" sldId="256"/>
            <ac:cxnSpMk id="352" creationId="{16ED1EBB-3BEE-F64B-EC3E-77FAEEDC875D}"/>
          </ac:cxnSpMkLst>
        </pc:cxnChg>
        <pc:cxnChg chg="add mod">
          <ac:chgData name="Rick McAlister" userId="fad37fcb1da1ebec" providerId="LiveId" clId="{CCC432F5-3A0C-4443-9923-C4ADAD923460}" dt="2024-03-23T21:03:41.036" v="1253" actId="108"/>
          <ac:cxnSpMkLst>
            <pc:docMk/>
            <pc:sldMk cId="4142320778" sldId="256"/>
            <ac:cxnSpMk id="354" creationId="{F895E8E2-F806-C542-9C14-4F48C93D2649}"/>
          </ac:cxnSpMkLst>
        </pc:cxnChg>
        <pc:cxnChg chg="add mod">
          <ac:chgData name="Rick McAlister" userId="fad37fcb1da1ebec" providerId="LiveId" clId="{CCC432F5-3A0C-4443-9923-C4ADAD923460}" dt="2024-03-23T21:09:08.963" v="1285" actId="108"/>
          <ac:cxnSpMkLst>
            <pc:docMk/>
            <pc:sldMk cId="4142320778" sldId="256"/>
            <ac:cxnSpMk id="362" creationId="{4D82BFF2-F258-41E5-DC87-F84AD725E4C1}"/>
          </ac:cxnSpMkLst>
        </pc:cxnChg>
        <pc:cxnChg chg="add mod">
          <ac:chgData name="Rick McAlister" userId="fad37fcb1da1ebec" providerId="LiveId" clId="{CCC432F5-3A0C-4443-9923-C4ADAD923460}" dt="2024-03-23T21:09:02.626" v="1284" actId="108"/>
          <ac:cxnSpMkLst>
            <pc:docMk/>
            <pc:sldMk cId="4142320778" sldId="256"/>
            <ac:cxnSpMk id="369" creationId="{E7FC74B0-8C8C-6DD7-8C20-F4A7067BDFCD}"/>
          </ac:cxnSpMkLst>
        </pc:cxnChg>
        <pc:cxnChg chg="add mod">
          <ac:chgData name="Rick McAlister" userId="fad37fcb1da1ebec" providerId="LiveId" clId="{CCC432F5-3A0C-4443-9923-C4ADAD923460}" dt="2024-03-23T21:09:02.626" v="1284" actId="108"/>
          <ac:cxnSpMkLst>
            <pc:docMk/>
            <pc:sldMk cId="4142320778" sldId="256"/>
            <ac:cxnSpMk id="373" creationId="{89C56CE3-A3F6-FC95-452F-442F714E2CC5}"/>
          </ac:cxnSpMkLst>
        </pc:cxnChg>
        <pc:cxnChg chg="add mod">
          <ac:chgData name="Rick McAlister" userId="fad37fcb1da1ebec" providerId="LiveId" clId="{CCC432F5-3A0C-4443-9923-C4ADAD923460}" dt="2024-03-23T21:09:08.963" v="1285" actId="108"/>
          <ac:cxnSpMkLst>
            <pc:docMk/>
            <pc:sldMk cId="4142320778" sldId="256"/>
            <ac:cxnSpMk id="376" creationId="{30B905B5-2CB4-1509-9351-E3453BB49EE6}"/>
          </ac:cxnSpMkLst>
        </pc:cxnChg>
        <pc:cxnChg chg="add del mod">
          <ac:chgData name="Rick McAlister" userId="fad37fcb1da1ebec" providerId="LiveId" clId="{CCC432F5-3A0C-4443-9923-C4ADAD923460}" dt="2024-03-23T21:12:15.709" v="1302" actId="478"/>
          <ac:cxnSpMkLst>
            <pc:docMk/>
            <pc:sldMk cId="4142320778" sldId="256"/>
            <ac:cxnSpMk id="384" creationId="{ECB66109-54A1-4AC1-E795-316E26741CD0}"/>
          </ac:cxnSpMkLst>
        </pc:cxnChg>
        <pc:cxnChg chg="add mod topLvl">
          <ac:chgData name="Rick McAlister" userId="fad37fcb1da1ebec" providerId="LiveId" clId="{CCC432F5-3A0C-4443-9923-C4ADAD923460}" dt="2024-03-23T21:14:19.749" v="1314" actId="108"/>
          <ac:cxnSpMkLst>
            <pc:docMk/>
            <pc:sldMk cId="4142320778" sldId="256"/>
            <ac:cxnSpMk id="386" creationId="{085B4C2A-8F58-C8AA-7043-6A9CF4E367B5}"/>
          </ac:cxnSpMkLst>
        </pc:cxnChg>
        <pc:cxnChg chg="add mod topLvl">
          <ac:chgData name="Rick McAlister" userId="fad37fcb1da1ebec" providerId="LiveId" clId="{CCC432F5-3A0C-4443-9923-C4ADAD923460}" dt="2024-03-23T21:14:19.749" v="1314" actId="108"/>
          <ac:cxnSpMkLst>
            <pc:docMk/>
            <pc:sldMk cId="4142320778" sldId="256"/>
            <ac:cxnSpMk id="391" creationId="{69C6F4F2-314C-B6FD-6F77-4E06C9D183BC}"/>
          </ac:cxnSpMkLst>
        </pc:cxnChg>
        <pc:cxnChg chg="add mod topLvl">
          <ac:chgData name="Rick McAlister" userId="fad37fcb1da1ebec" providerId="LiveId" clId="{CCC432F5-3A0C-4443-9923-C4ADAD923460}" dt="2024-03-23T21:14:19.749" v="1314" actId="108"/>
          <ac:cxnSpMkLst>
            <pc:docMk/>
            <pc:sldMk cId="4142320778" sldId="256"/>
            <ac:cxnSpMk id="393" creationId="{B6E2C48A-A7F2-08A5-7945-7FBA38DE088F}"/>
          </ac:cxnSpMkLst>
        </pc:cxnChg>
        <pc:cxnChg chg="add mod topLvl">
          <ac:chgData name="Rick McAlister" userId="fad37fcb1da1ebec" providerId="LiveId" clId="{CCC432F5-3A0C-4443-9923-C4ADAD923460}" dt="2024-03-23T21:14:19.749" v="1314" actId="108"/>
          <ac:cxnSpMkLst>
            <pc:docMk/>
            <pc:sldMk cId="4142320778" sldId="256"/>
            <ac:cxnSpMk id="395" creationId="{1D584EA6-468A-D68D-20F4-8E579ADB79BB}"/>
          </ac:cxnSpMkLst>
        </pc:cxnChg>
        <pc:cxnChg chg="add mod topLvl">
          <ac:chgData name="Rick McAlister" userId="fad37fcb1da1ebec" providerId="LiveId" clId="{CCC432F5-3A0C-4443-9923-C4ADAD923460}" dt="2024-03-23T21:14:19.749" v="1314" actId="108"/>
          <ac:cxnSpMkLst>
            <pc:docMk/>
            <pc:sldMk cId="4142320778" sldId="256"/>
            <ac:cxnSpMk id="398" creationId="{1B7D190C-772B-727E-5A72-62B190CDD443}"/>
          </ac:cxnSpMkLst>
        </pc:cxnChg>
        <pc:cxnChg chg="add mod">
          <ac:chgData name="Rick McAlister" userId="fad37fcb1da1ebec" providerId="LiveId" clId="{CCC432F5-3A0C-4443-9923-C4ADAD923460}" dt="2024-03-23T21:14:27.349" v="1315" actId="108"/>
          <ac:cxnSpMkLst>
            <pc:docMk/>
            <pc:sldMk cId="4142320778" sldId="256"/>
            <ac:cxnSpMk id="408" creationId="{E54CCABB-7807-2BB3-A32E-5A0AF272A6E0}"/>
          </ac:cxnSpMkLst>
        </pc:cxnChg>
        <pc:cxnChg chg="add mod">
          <ac:chgData name="Rick McAlister" userId="fad37fcb1da1ebec" providerId="LiveId" clId="{CCC432F5-3A0C-4443-9923-C4ADAD923460}" dt="2024-03-23T21:14:27.349" v="1315" actId="108"/>
          <ac:cxnSpMkLst>
            <pc:docMk/>
            <pc:sldMk cId="4142320778" sldId="256"/>
            <ac:cxnSpMk id="410" creationId="{3B22D266-F0AD-B0CF-CCA0-D01E102889ED}"/>
          </ac:cxnSpMkLst>
        </pc:cxnChg>
        <pc:cxnChg chg="add mod">
          <ac:chgData name="Rick McAlister" userId="fad37fcb1da1ebec" providerId="LiveId" clId="{CCC432F5-3A0C-4443-9923-C4ADAD923460}" dt="2024-03-23T21:14:27.349" v="1315" actId="108"/>
          <ac:cxnSpMkLst>
            <pc:docMk/>
            <pc:sldMk cId="4142320778" sldId="256"/>
            <ac:cxnSpMk id="412" creationId="{6AC42B16-92C3-EDE0-EAF0-1264FAE4F529}"/>
          </ac:cxnSpMkLst>
        </pc:cxnChg>
        <pc:cxnChg chg="add mod">
          <ac:chgData name="Rick McAlister" userId="fad37fcb1da1ebec" providerId="LiveId" clId="{CCC432F5-3A0C-4443-9923-C4ADAD923460}" dt="2024-03-23T21:14:27.349" v="1315" actId="108"/>
          <ac:cxnSpMkLst>
            <pc:docMk/>
            <pc:sldMk cId="4142320778" sldId="256"/>
            <ac:cxnSpMk id="414" creationId="{4123B767-CEB3-F2F9-0A33-44630DDB9260}"/>
          </ac:cxnSpMkLst>
        </pc:cxnChg>
        <pc:cxnChg chg="add mod">
          <ac:chgData name="Rick McAlister" userId="fad37fcb1da1ebec" providerId="LiveId" clId="{CCC432F5-3A0C-4443-9923-C4ADAD923460}" dt="2024-03-23T21:14:27.349" v="1315" actId="108"/>
          <ac:cxnSpMkLst>
            <pc:docMk/>
            <pc:sldMk cId="4142320778" sldId="256"/>
            <ac:cxnSpMk id="416" creationId="{6FB0D707-E056-08B4-1CC2-85875D241B22}"/>
          </ac:cxnSpMkLst>
        </pc:cxnChg>
        <pc:cxnChg chg="add mod">
          <ac:chgData name="Rick McAlister" userId="fad37fcb1da1ebec" providerId="LiveId" clId="{CCC432F5-3A0C-4443-9923-C4ADAD923460}" dt="2024-03-23T21:16:33.495" v="1330" actId="208"/>
          <ac:cxnSpMkLst>
            <pc:docMk/>
            <pc:sldMk cId="4142320778" sldId="256"/>
            <ac:cxnSpMk id="420" creationId="{EAFB558E-0FE1-20E9-3955-592660D30C0F}"/>
          </ac:cxnSpMkLst>
        </pc:cxnChg>
        <pc:cxnChg chg="add mod topLvl">
          <ac:chgData name="Rick McAlister" userId="fad37fcb1da1ebec" providerId="LiveId" clId="{CCC432F5-3A0C-4443-9923-C4ADAD923460}" dt="2024-03-23T22:23:06.410" v="1900" actId="165"/>
          <ac:cxnSpMkLst>
            <pc:docMk/>
            <pc:sldMk cId="4142320778" sldId="256"/>
            <ac:cxnSpMk id="425" creationId="{12DF93F6-5415-3F40-CDF2-05EAD3D55486}"/>
          </ac:cxnSpMkLst>
        </pc:cxnChg>
        <pc:cxnChg chg="add mod topLvl">
          <ac:chgData name="Rick McAlister" userId="fad37fcb1da1ebec" providerId="LiveId" clId="{CCC432F5-3A0C-4443-9923-C4ADAD923460}" dt="2024-03-23T22:23:06.410" v="1900" actId="165"/>
          <ac:cxnSpMkLst>
            <pc:docMk/>
            <pc:sldMk cId="4142320778" sldId="256"/>
            <ac:cxnSpMk id="427" creationId="{6726AB98-C587-BD79-DB9C-3A349AC122A9}"/>
          </ac:cxnSpMkLst>
        </pc:cxnChg>
        <pc:cxnChg chg="add mod topLvl">
          <ac:chgData name="Rick McAlister" userId="fad37fcb1da1ebec" providerId="LiveId" clId="{CCC432F5-3A0C-4443-9923-C4ADAD923460}" dt="2024-03-23T22:23:28.271" v="1903" actId="14100"/>
          <ac:cxnSpMkLst>
            <pc:docMk/>
            <pc:sldMk cId="4142320778" sldId="256"/>
            <ac:cxnSpMk id="429" creationId="{60143F7A-3C92-4DC1-6C7D-D5C9358A3575}"/>
          </ac:cxnSpMkLst>
        </pc:cxnChg>
        <pc:cxnChg chg="add mod topLvl">
          <ac:chgData name="Rick McAlister" userId="fad37fcb1da1ebec" providerId="LiveId" clId="{CCC432F5-3A0C-4443-9923-C4ADAD923460}" dt="2024-03-23T22:23:06.410" v="1900" actId="165"/>
          <ac:cxnSpMkLst>
            <pc:docMk/>
            <pc:sldMk cId="4142320778" sldId="256"/>
            <ac:cxnSpMk id="432" creationId="{28224B95-D003-3BD3-CB84-C004B58E30C5}"/>
          </ac:cxnSpMkLst>
        </pc:cxnChg>
        <pc:cxnChg chg="add del mod topLvl">
          <ac:chgData name="Rick McAlister" userId="fad37fcb1da1ebec" providerId="LiveId" clId="{CCC432F5-3A0C-4443-9923-C4ADAD923460}" dt="2024-03-23T21:33:11.160" v="1447" actId="478"/>
          <ac:cxnSpMkLst>
            <pc:docMk/>
            <pc:sldMk cId="4142320778" sldId="256"/>
            <ac:cxnSpMk id="447" creationId="{5FE9E469-AC00-BEC5-DBDA-20C6DFBA69DB}"/>
          </ac:cxnSpMkLst>
        </pc:cxnChg>
        <pc:cxnChg chg="add del mod topLvl">
          <ac:chgData name="Rick McAlister" userId="fad37fcb1da1ebec" providerId="LiveId" clId="{CCC432F5-3A0C-4443-9923-C4ADAD923460}" dt="2024-03-23T21:35:10.530" v="1473" actId="478"/>
          <ac:cxnSpMkLst>
            <pc:docMk/>
            <pc:sldMk cId="4142320778" sldId="256"/>
            <ac:cxnSpMk id="453" creationId="{28C481F5-306C-AB8B-40F1-AA5D1A1D903F}"/>
          </ac:cxnSpMkLst>
        </pc:cxnChg>
        <pc:cxnChg chg="add mod topLvl">
          <ac:chgData name="Rick McAlister" userId="fad37fcb1da1ebec" providerId="LiveId" clId="{CCC432F5-3A0C-4443-9923-C4ADAD923460}" dt="2024-03-23T21:35:06.520" v="1471" actId="14100"/>
          <ac:cxnSpMkLst>
            <pc:docMk/>
            <pc:sldMk cId="4142320778" sldId="256"/>
            <ac:cxnSpMk id="455" creationId="{185112EF-7819-BBC8-791F-3D2DDD975D76}"/>
          </ac:cxnSpMkLst>
        </pc:cxnChg>
        <pc:cxnChg chg="add mod">
          <ac:chgData name="Rick McAlister" userId="fad37fcb1da1ebec" providerId="LiveId" clId="{CCC432F5-3A0C-4443-9923-C4ADAD923460}" dt="2024-03-23T21:33:37.947" v="1454" actId="14100"/>
          <ac:cxnSpMkLst>
            <pc:docMk/>
            <pc:sldMk cId="4142320778" sldId="256"/>
            <ac:cxnSpMk id="463" creationId="{49D4BE42-A966-AED3-1E25-FAB2ECFDF7BB}"/>
          </ac:cxnSpMkLst>
        </pc:cxnChg>
        <pc:cxnChg chg="add mod topLvl">
          <ac:chgData name="Rick McAlister" userId="fad37fcb1da1ebec" providerId="LiveId" clId="{CCC432F5-3A0C-4443-9923-C4ADAD923460}" dt="2024-03-23T21:34:23.173" v="1459" actId="1076"/>
          <ac:cxnSpMkLst>
            <pc:docMk/>
            <pc:sldMk cId="4142320778" sldId="256"/>
            <ac:cxnSpMk id="468" creationId="{8202E21E-AEF8-4FA9-55E1-5A64700D6BFB}"/>
          </ac:cxnSpMkLst>
        </pc:cxnChg>
        <pc:cxnChg chg="add mod topLvl">
          <ac:chgData name="Rick McAlister" userId="fad37fcb1da1ebec" providerId="LiveId" clId="{CCC432F5-3A0C-4443-9923-C4ADAD923460}" dt="2024-03-23T21:34:42.779" v="1465" actId="14100"/>
          <ac:cxnSpMkLst>
            <pc:docMk/>
            <pc:sldMk cId="4142320778" sldId="256"/>
            <ac:cxnSpMk id="469" creationId="{6F7F7357-F634-3700-0F5B-F2AE12CF0BC2}"/>
          </ac:cxnSpMkLst>
        </pc:cxnChg>
        <pc:cxnChg chg="add mod">
          <ac:chgData name="Rick McAlister" userId="fad37fcb1da1ebec" providerId="LiveId" clId="{CCC432F5-3A0C-4443-9923-C4ADAD923460}" dt="2024-03-23T21:27:09.368" v="1416" actId="208"/>
          <ac:cxnSpMkLst>
            <pc:docMk/>
            <pc:sldMk cId="4142320778" sldId="256"/>
            <ac:cxnSpMk id="472" creationId="{57A88866-ADE9-3DB9-4A19-D4CC07888F61}"/>
          </ac:cxnSpMkLst>
        </pc:cxnChg>
        <pc:cxnChg chg="add mod">
          <ac:chgData name="Rick McAlister" userId="fad37fcb1da1ebec" providerId="LiveId" clId="{CCC432F5-3A0C-4443-9923-C4ADAD923460}" dt="2024-03-23T21:33:15.760" v="1449" actId="478"/>
          <ac:cxnSpMkLst>
            <pc:docMk/>
            <pc:sldMk cId="4142320778" sldId="256"/>
            <ac:cxnSpMk id="474" creationId="{B2C131DD-D81A-EA37-04A2-D28469E512C4}"/>
          </ac:cxnSpMkLst>
        </pc:cxnChg>
        <pc:cxnChg chg="add del mod">
          <ac:chgData name="Rick McAlister" userId="fad37fcb1da1ebec" providerId="LiveId" clId="{CCC432F5-3A0C-4443-9923-C4ADAD923460}" dt="2024-03-23T21:30:27.090" v="1433" actId="478"/>
          <ac:cxnSpMkLst>
            <pc:docMk/>
            <pc:sldMk cId="4142320778" sldId="256"/>
            <ac:cxnSpMk id="480" creationId="{B768AACA-48BE-63FC-2CD5-D4445BA48C41}"/>
          </ac:cxnSpMkLst>
        </pc:cxnChg>
        <pc:cxnChg chg="add mod">
          <ac:chgData name="Rick McAlister" userId="fad37fcb1da1ebec" providerId="LiveId" clId="{CCC432F5-3A0C-4443-9923-C4ADAD923460}" dt="2024-03-23T21:36:48.569" v="1481" actId="208"/>
          <ac:cxnSpMkLst>
            <pc:docMk/>
            <pc:sldMk cId="4142320778" sldId="256"/>
            <ac:cxnSpMk id="484" creationId="{5D3AC339-D8A9-1199-F7DC-CCEBA182AF6B}"/>
          </ac:cxnSpMkLst>
        </pc:cxnChg>
        <pc:cxnChg chg="add mod">
          <ac:chgData name="Rick McAlister" userId="fad37fcb1da1ebec" providerId="LiveId" clId="{CCC432F5-3A0C-4443-9923-C4ADAD923460}" dt="2024-03-23T21:36:52.403" v="1482" actId="208"/>
          <ac:cxnSpMkLst>
            <pc:docMk/>
            <pc:sldMk cId="4142320778" sldId="256"/>
            <ac:cxnSpMk id="501" creationId="{DC9D908F-CDE1-7ED6-2E1B-172C18FCE478}"/>
          </ac:cxnSpMkLst>
        </pc:cxnChg>
        <pc:cxnChg chg="add del mod">
          <ac:chgData name="Rick McAlister" userId="fad37fcb1da1ebec" providerId="LiveId" clId="{CCC432F5-3A0C-4443-9923-C4ADAD923460}" dt="2024-03-23T22:11:31.620" v="1748" actId="478"/>
          <ac:cxnSpMkLst>
            <pc:docMk/>
            <pc:sldMk cId="4142320778" sldId="256"/>
            <ac:cxnSpMk id="504" creationId="{544744CC-8623-450B-DACD-2AD9E5703BF3}"/>
          </ac:cxnSpMkLst>
        </pc:cxnChg>
        <pc:cxnChg chg="add mod">
          <ac:chgData name="Rick McAlister" userId="fad37fcb1da1ebec" providerId="LiveId" clId="{CCC432F5-3A0C-4443-9923-C4ADAD923460}" dt="2024-03-23T22:13:18.723" v="1766" actId="1076"/>
          <ac:cxnSpMkLst>
            <pc:docMk/>
            <pc:sldMk cId="4142320778" sldId="256"/>
            <ac:cxnSpMk id="506" creationId="{F04AC1EE-9293-F2A8-B0DB-18958C91B6F7}"/>
          </ac:cxnSpMkLst>
        </pc:cxnChg>
        <pc:cxnChg chg="add mod">
          <ac:chgData name="Rick McAlister" userId="fad37fcb1da1ebec" providerId="LiveId" clId="{CCC432F5-3A0C-4443-9923-C4ADAD923460}" dt="2024-03-23T21:39:53.898" v="1497" actId="208"/>
          <ac:cxnSpMkLst>
            <pc:docMk/>
            <pc:sldMk cId="4142320778" sldId="256"/>
            <ac:cxnSpMk id="511" creationId="{D018A7C5-EDD0-3C1D-C070-48262461EEA4}"/>
          </ac:cxnSpMkLst>
        </pc:cxnChg>
        <pc:cxnChg chg="add mod">
          <ac:chgData name="Rick McAlister" userId="fad37fcb1da1ebec" providerId="LiveId" clId="{CCC432F5-3A0C-4443-9923-C4ADAD923460}" dt="2024-03-23T22:14:59.474" v="1781" actId="1076"/>
          <ac:cxnSpMkLst>
            <pc:docMk/>
            <pc:sldMk cId="4142320778" sldId="256"/>
            <ac:cxnSpMk id="514" creationId="{5DA31F3A-1240-5A35-44CB-3ABEA0C73F6A}"/>
          </ac:cxnSpMkLst>
        </pc:cxnChg>
        <pc:cxnChg chg="add mod">
          <ac:chgData name="Rick McAlister" userId="fad37fcb1da1ebec" providerId="LiveId" clId="{CCC432F5-3A0C-4443-9923-C4ADAD923460}" dt="2024-03-23T22:14:49.559" v="1779" actId="1076"/>
          <ac:cxnSpMkLst>
            <pc:docMk/>
            <pc:sldMk cId="4142320778" sldId="256"/>
            <ac:cxnSpMk id="516" creationId="{9DF1C124-8C9E-9D84-8D1F-8993CAE466D4}"/>
          </ac:cxnSpMkLst>
        </pc:cxnChg>
        <pc:cxnChg chg="add mod">
          <ac:chgData name="Rick McAlister" userId="fad37fcb1da1ebec" providerId="LiveId" clId="{CCC432F5-3A0C-4443-9923-C4ADAD923460}" dt="2024-03-23T22:20:15.595" v="1887" actId="1076"/>
          <ac:cxnSpMkLst>
            <pc:docMk/>
            <pc:sldMk cId="4142320778" sldId="256"/>
            <ac:cxnSpMk id="518" creationId="{D1870F51-1409-66E8-0BB4-586A66CBA62D}"/>
          </ac:cxnSpMkLst>
        </pc:cxnChg>
        <pc:cxnChg chg="add mod">
          <ac:chgData name="Rick McAlister" userId="fad37fcb1da1ebec" providerId="LiveId" clId="{CCC432F5-3A0C-4443-9923-C4ADAD923460}" dt="2024-03-23T21:41:02.852" v="1510" actId="208"/>
          <ac:cxnSpMkLst>
            <pc:docMk/>
            <pc:sldMk cId="4142320778" sldId="256"/>
            <ac:cxnSpMk id="520" creationId="{597B4B99-1033-B9AB-1B72-21B8967F00F6}"/>
          </ac:cxnSpMkLst>
        </pc:cxnChg>
        <pc:cxnChg chg="add mod">
          <ac:chgData name="Rick McAlister" userId="fad37fcb1da1ebec" providerId="LiveId" clId="{CCC432F5-3A0C-4443-9923-C4ADAD923460}" dt="2024-03-23T21:44:03.370" v="1531" actId="14100"/>
          <ac:cxnSpMkLst>
            <pc:docMk/>
            <pc:sldMk cId="4142320778" sldId="256"/>
            <ac:cxnSpMk id="523" creationId="{909DD117-EF14-640F-8DAA-900E66217B22}"/>
          </ac:cxnSpMkLst>
        </pc:cxnChg>
        <pc:cxnChg chg="add del mod">
          <ac:chgData name="Rick McAlister" userId="fad37fcb1da1ebec" providerId="LiveId" clId="{CCC432F5-3A0C-4443-9923-C4ADAD923460}" dt="2024-03-23T22:13:58.885" v="1769" actId="478"/>
          <ac:cxnSpMkLst>
            <pc:docMk/>
            <pc:sldMk cId="4142320778" sldId="256"/>
            <ac:cxnSpMk id="531" creationId="{F3CB0DCD-0898-40D0-B27A-F2C5F0A6D03C}"/>
          </ac:cxnSpMkLst>
        </pc:cxnChg>
        <pc:cxnChg chg="mod topLvl">
          <ac:chgData name="Rick McAlister" userId="fad37fcb1da1ebec" providerId="LiveId" clId="{CCC432F5-3A0C-4443-9923-C4ADAD923460}" dt="2024-03-23T21:52:17.621" v="1545" actId="164"/>
          <ac:cxnSpMkLst>
            <pc:docMk/>
            <pc:sldMk cId="4142320778" sldId="256"/>
            <ac:cxnSpMk id="545" creationId="{483420A2-09C1-557F-73F1-FA3462841875}"/>
          </ac:cxnSpMkLst>
        </pc:cxnChg>
        <pc:cxnChg chg="mod topLvl">
          <ac:chgData name="Rick McAlister" userId="fad37fcb1da1ebec" providerId="LiveId" clId="{CCC432F5-3A0C-4443-9923-C4ADAD923460}" dt="2024-03-23T21:52:17.621" v="1545" actId="164"/>
          <ac:cxnSpMkLst>
            <pc:docMk/>
            <pc:sldMk cId="4142320778" sldId="256"/>
            <ac:cxnSpMk id="547" creationId="{10E0984F-F2F9-3A49-C520-AC7549DBE0AA}"/>
          </ac:cxnSpMkLst>
        </pc:cxnChg>
        <pc:cxnChg chg="mod topLvl">
          <ac:chgData name="Rick McAlister" userId="fad37fcb1da1ebec" providerId="LiveId" clId="{CCC432F5-3A0C-4443-9923-C4ADAD923460}" dt="2024-03-23T21:52:17.621" v="1545" actId="164"/>
          <ac:cxnSpMkLst>
            <pc:docMk/>
            <pc:sldMk cId="4142320778" sldId="256"/>
            <ac:cxnSpMk id="548" creationId="{2353BE13-128F-9C05-0C24-CEFDB8B8CE87}"/>
          </ac:cxnSpMkLst>
        </pc:cxnChg>
        <pc:cxnChg chg="mod topLvl">
          <ac:chgData name="Rick McAlister" userId="fad37fcb1da1ebec" providerId="LiveId" clId="{CCC432F5-3A0C-4443-9923-C4ADAD923460}" dt="2024-03-23T21:52:17.621" v="1545" actId="164"/>
          <ac:cxnSpMkLst>
            <pc:docMk/>
            <pc:sldMk cId="4142320778" sldId="256"/>
            <ac:cxnSpMk id="549" creationId="{EB792533-7B49-D4B1-821F-02DCEFB83270}"/>
          </ac:cxnSpMkLst>
        </pc:cxnChg>
        <pc:cxnChg chg="mod topLvl">
          <ac:chgData name="Rick McAlister" userId="fad37fcb1da1ebec" providerId="LiveId" clId="{CCC432F5-3A0C-4443-9923-C4ADAD923460}" dt="2024-03-23T21:52:17.621" v="1545" actId="164"/>
          <ac:cxnSpMkLst>
            <pc:docMk/>
            <pc:sldMk cId="4142320778" sldId="256"/>
            <ac:cxnSpMk id="550" creationId="{E90E9179-35B6-40BA-4B6B-F96160EE6807}"/>
          </ac:cxnSpMkLst>
        </pc:cxnChg>
        <pc:cxnChg chg="mod topLvl">
          <ac:chgData name="Rick McAlister" userId="fad37fcb1da1ebec" providerId="LiveId" clId="{CCC432F5-3A0C-4443-9923-C4ADAD923460}" dt="2024-03-23T21:52:17.621" v="1545" actId="164"/>
          <ac:cxnSpMkLst>
            <pc:docMk/>
            <pc:sldMk cId="4142320778" sldId="256"/>
            <ac:cxnSpMk id="551" creationId="{383CDE46-25E0-157E-AFC1-29459837D1AD}"/>
          </ac:cxnSpMkLst>
        </pc:cxnChg>
        <pc:cxnChg chg="add mod">
          <ac:chgData name="Rick McAlister" userId="fad37fcb1da1ebec" providerId="LiveId" clId="{CCC432F5-3A0C-4443-9923-C4ADAD923460}" dt="2024-03-23T22:19:19.816" v="1881" actId="14100"/>
          <ac:cxnSpMkLst>
            <pc:docMk/>
            <pc:sldMk cId="4142320778" sldId="256"/>
            <ac:cxnSpMk id="556" creationId="{EA59FC48-DADC-BD17-79A9-4C0CF162F799}"/>
          </ac:cxnSpMkLst>
        </pc:cxnChg>
        <pc:cxnChg chg="add mod">
          <ac:chgData name="Rick McAlister" userId="fad37fcb1da1ebec" providerId="LiveId" clId="{CCC432F5-3A0C-4443-9923-C4ADAD923460}" dt="2024-03-23T22:19:15.558" v="1880" actId="208"/>
          <ac:cxnSpMkLst>
            <pc:docMk/>
            <pc:sldMk cId="4142320778" sldId="256"/>
            <ac:cxnSpMk id="559" creationId="{7FEC65B6-36ED-90BC-FED8-CA6E66EF1AB8}"/>
          </ac:cxnSpMkLst>
        </pc:cxnChg>
        <pc:cxnChg chg="add mod">
          <ac:chgData name="Rick McAlister" userId="fad37fcb1da1ebec" providerId="LiveId" clId="{CCC432F5-3A0C-4443-9923-C4ADAD923460}" dt="2024-03-23T22:19:21.454" v="1882" actId="1076"/>
          <ac:cxnSpMkLst>
            <pc:docMk/>
            <pc:sldMk cId="4142320778" sldId="256"/>
            <ac:cxnSpMk id="561" creationId="{9A999623-2492-121B-DF58-5A903F54C3D0}"/>
          </ac:cxnSpMkLst>
        </pc:cxnChg>
        <pc:cxnChg chg="add mod">
          <ac:chgData name="Rick McAlister" userId="fad37fcb1da1ebec" providerId="LiveId" clId="{CCC432F5-3A0C-4443-9923-C4ADAD923460}" dt="2024-03-23T22:19:03.586" v="1878" actId="208"/>
          <ac:cxnSpMkLst>
            <pc:docMk/>
            <pc:sldMk cId="4142320778" sldId="256"/>
            <ac:cxnSpMk id="564" creationId="{E9C642A1-C43F-3C55-A437-654E3D1F12F6}"/>
          </ac:cxnSpMkLst>
        </pc:cxnChg>
        <pc:cxnChg chg="mod">
          <ac:chgData name="Rick McAlister" userId="fad37fcb1da1ebec" providerId="LiveId" clId="{CCC432F5-3A0C-4443-9923-C4ADAD923460}" dt="2024-03-23T21:54:57.713" v="1560"/>
          <ac:cxnSpMkLst>
            <pc:docMk/>
            <pc:sldMk cId="4142320778" sldId="256"/>
            <ac:cxnSpMk id="566" creationId="{5662C7F9-4E2F-41B5-7955-F645763781F4}"/>
          </ac:cxnSpMkLst>
        </pc:cxnChg>
        <pc:cxnChg chg="mod">
          <ac:chgData name="Rick McAlister" userId="fad37fcb1da1ebec" providerId="LiveId" clId="{CCC432F5-3A0C-4443-9923-C4ADAD923460}" dt="2024-03-23T21:54:57.713" v="1560"/>
          <ac:cxnSpMkLst>
            <pc:docMk/>
            <pc:sldMk cId="4142320778" sldId="256"/>
            <ac:cxnSpMk id="568" creationId="{F0BF48C4-CE26-DE8E-7DE5-58641A1E04A3}"/>
          </ac:cxnSpMkLst>
        </pc:cxnChg>
        <pc:cxnChg chg="mod">
          <ac:chgData name="Rick McAlister" userId="fad37fcb1da1ebec" providerId="LiveId" clId="{CCC432F5-3A0C-4443-9923-C4ADAD923460}" dt="2024-03-23T21:54:57.713" v="1560"/>
          <ac:cxnSpMkLst>
            <pc:docMk/>
            <pc:sldMk cId="4142320778" sldId="256"/>
            <ac:cxnSpMk id="569" creationId="{A6E19E53-8896-7F1C-6DE0-62A3FE048B83}"/>
          </ac:cxnSpMkLst>
        </pc:cxnChg>
        <pc:cxnChg chg="mod">
          <ac:chgData name="Rick McAlister" userId="fad37fcb1da1ebec" providerId="LiveId" clId="{CCC432F5-3A0C-4443-9923-C4ADAD923460}" dt="2024-03-23T21:54:57.713" v="1560"/>
          <ac:cxnSpMkLst>
            <pc:docMk/>
            <pc:sldMk cId="4142320778" sldId="256"/>
            <ac:cxnSpMk id="570" creationId="{849071E9-03EC-EF91-396F-6F0D7B08A685}"/>
          </ac:cxnSpMkLst>
        </pc:cxnChg>
        <pc:cxnChg chg="mod">
          <ac:chgData name="Rick McAlister" userId="fad37fcb1da1ebec" providerId="LiveId" clId="{CCC432F5-3A0C-4443-9923-C4ADAD923460}" dt="2024-03-23T21:54:57.713" v="1560"/>
          <ac:cxnSpMkLst>
            <pc:docMk/>
            <pc:sldMk cId="4142320778" sldId="256"/>
            <ac:cxnSpMk id="571" creationId="{FF56EB70-7DF5-315C-9353-9774719D208E}"/>
          </ac:cxnSpMkLst>
        </pc:cxnChg>
        <pc:cxnChg chg="mod">
          <ac:chgData name="Rick McAlister" userId="fad37fcb1da1ebec" providerId="LiveId" clId="{CCC432F5-3A0C-4443-9923-C4ADAD923460}" dt="2024-03-23T21:54:57.713" v="1560"/>
          <ac:cxnSpMkLst>
            <pc:docMk/>
            <pc:sldMk cId="4142320778" sldId="256"/>
            <ac:cxnSpMk id="572" creationId="{1176F727-D418-9820-0844-19CB5A8926E6}"/>
          </ac:cxnSpMkLst>
        </pc:cxnChg>
        <pc:cxnChg chg="add mod">
          <ac:chgData name="Rick McAlister" userId="fad37fcb1da1ebec" providerId="LiveId" clId="{CCC432F5-3A0C-4443-9923-C4ADAD923460}" dt="2024-03-23T21:57:27.046" v="1590" actId="208"/>
          <ac:cxnSpMkLst>
            <pc:docMk/>
            <pc:sldMk cId="4142320778" sldId="256"/>
            <ac:cxnSpMk id="577" creationId="{07388CDD-F850-F7FB-1861-12AA13382E00}"/>
          </ac:cxnSpMkLst>
        </pc:cxnChg>
        <pc:cxnChg chg="add mod">
          <ac:chgData name="Rick McAlister" userId="fad37fcb1da1ebec" providerId="LiveId" clId="{CCC432F5-3A0C-4443-9923-C4ADAD923460}" dt="2024-03-23T22:12:25.178" v="1757" actId="14100"/>
          <ac:cxnSpMkLst>
            <pc:docMk/>
            <pc:sldMk cId="4142320778" sldId="256"/>
            <ac:cxnSpMk id="580" creationId="{208CA2B8-8BDA-5C79-6532-1D6EAC3B2DA1}"/>
          </ac:cxnSpMkLst>
        </pc:cxnChg>
        <pc:cxnChg chg="add mod">
          <ac:chgData name="Rick McAlister" userId="fad37fcb1da1ebec" providerId="LiveId" clId="{CCC432F5-3A0C-4443-9923-C4ADAD923460}" dt="2024-03-23T22:11:51.104" v="1752" actId="14100"/>
          <ac:cxnSpMkLst>
            <pc:docMk/>
            <pc:sldMk cId="4142320778" sldId="256"/>
            <ac:cxnSpMk id="583" creationId="{027EA55B-5ADE-C2A9-F69D-94F7E2A3A39A}"/>
          </ac:cxnSpMkLst>
        </pc:cxnChg>
        <pc:cxnChg chg="add mod">
          <ac:chgData name="Rick McAlister" userId="fad37fcb1da1ebec" providerId="LiveId" clId="{CCC432F5-3A0C-4443-9923-C4ADAD923460}" dt="2024-03-23T22:01:33.415" v="1621" actId="208"/>
          <ac:cxnSpMkLst>
            <pc:docMk/>
            <pc:sldMk cId="4142320778" sldId="256"/>
            <ac:cxnSpMk id="589" creationId="{870EA92F-D823-984F-8867-D5EDE7894A1B}"/>
          </ac:cxnSpMkLst>
        </pc:cxnChg>
        <pc:cxnChg chg="add mod">
          <ac:chgData name="Rick McAlister" userId="fad37fcb1da1ebec" providerId="LiveId" clId="{CCC432F5-3A0C-4443-9923-C4ADAD923460}" dt="2024-03-23T22:35:26.444" v="1958" actId="1076"/>
          <ac:cxnSpMkLst>
            <pc:docMk/>
            <pc:sldMk cId="4142320778" sldId="256"/>
            <ac:cxnSpMk id="593" creationId="{664A5710-B20A-7C0E-EFC9-0A7924E8A286}"/>
          </ac:cxnSpMkLst>
        </pc:cxnChg>
        <pc:cxnChg chg="add mod">
          <ac:chgData name="Rick McAlister" userId="fad37fcb1da1ebec" providerId="LiveId" clId="{CCC432F5-3A0C-4443-9923-C4ADAD923460}" dt="2024-03-23T22:01:06.774" v="1615" actId="208"/>
          <ac:cxnSpMkLst>
            <pc:docMk/>
            <pc:sldMk cId="4142320778" sldId="256"/>
            <ac:cxnSpMk id="595" creationId="{73C9CBB2-A533-EB89-29CE-CDED03FEBCA2}"/>
          </ac:cxnSpMkLst>
        </pc:cxnChg>
        <pc:cxnChg chg="add mod">
          <ac:chgData name="Rick McAlister" userId="fad37fcb1da1ebec" providerId="LiveId" clId="{CCC432F5-3A0C-4443-9923-C4ADAD923460}" dt="2024-03-23T22:00:51.092" v="1613" actId="208"/>
          <ac:cxnSpMkLst>
            <pc:docMk/>
            <pc:sldMk cId="4142320778" sldId="256"/>
            <ac:cxnSpMk id="598" creationId="{CC686BF7-AD0E-D570-0976-8103B94B4FCA}"/>
          </ac:cxnSpMkLst>
        </pc:cxnChg>
        <pc:cxnChg chg="add mod">
          <ac:chgData name="Rick McAlister" userId="fad37fcb1da1ebec" providerId="LiveId" clId="{CCC432F5-3A0C-4443-9923-C4ADAD923460}" dt="2024-03-23T22:01:29.007" v="1620" actId="208"/>
          <ac:cxnSpMkLst>
            <pc:docMk/>
            <pc:sldMk cId="4142320778" sldId="256"/>
            <ac:cxnSpMk id="602" creationId="{C5F95E19-9C34-5174-8213-D1732DDF8AEF}"/>
          </ac:cxnSpMkLst>
        </pc:cxnChg>
        <pc:cxnChg chg="add mod">
          <ac:chgData name="Rick McAlister" userId="fad37fcb1da1ebec" providerId="LiveId" clId="{CCC432F5-3A0C-4443-9923-C4ADAD923460}" dt="2024-03-23T22:01:16.760" v="1618" actId="208"/>
          <ac:cxnSpMkLst>
            <pc:docMk/>
            <pc:sldMk cId="4142320778" sldId="256"/>
            <ac:cxnSpMk id="605" creationId="{BF7CCC91-5883-A890-889D-6B4E76DA47DD}"/>
          </ac:cxnSpMkLst>
        </pc:cxnChg>
        <pc:cxnChg chg="add mod">
          <ac:chgData name="Rick McAlister" userId="fad37fcb1da1ebec" providerId="LiveId" clId="{CCC432F5-3A0C-4443-9923-C4ADAD923460}" dt="2024-03-23T22:24:39.693" v="1910" actId="208"/>
          <ac:cxnSpMkLst>
            <pc:docMk/>
            <pc:sldMk cId="4142320778" sldId="256"/>
            <ac:cxnSpMk id="654" creationId="{17FD8DE3-97AA-2563-89D8-5D02E012BB41}"/>
          </ac:cxnSpMkLst>
        </pc:cxnChg>
        <pc:cxnChg chg="add mod">
          <ac:chgData name="Rick McAlister" userId="fad37fcb1da1ebec" providerId="LiveId" clId="{CCC432F5-3A0C-4443-9923-C4ADAD923460}" dt="2024-03-23T22:29:28.516" v="1935" actId="208"/>
          <ac:cxnSpMkLst>
            <pc:docMk/>
            <pc:sldMk cId="4142320778" sldId="256"/>
            <ac:cxnSpMk id="658" creationId="{DBBFDF92-088B-40BB-F8E3-390835340C38}"/>
          </ac:cxnSpMkLst>
        </pc:cxnChg>
      </pc:sldChg>
      <pc:sldChg chg="addSp delSp modSp new mod">
        <pc:chgData name="Rick McAlister" userId="fad37fcb1da1ebec" providerId="LiveId" clId="{CCC432F5-3A0C-4443-9923-C4ADAD923460}" dt="2024-03-23T20:38:33.283" v="963" actId="14100"/>
        <pc:sldMkLst>
          <pc:docMk/>
          <pc:sldMk cId="3723099942" sldId="257"/>
        </pc:sldMkLst>
        <pc:spChg chg="del">
          <ac:chgData name="Rick McAlister" userId="fad37fcb1da1ebec" providerId="LiveId" clId="{CCC432F5-3A0C-4443-9923-C4ADAD923460}" dt="2024-03-23T17:50:18.347" v="280" actId="478"/>
          <ac:spMkLst>
            <pc:docMk/>
            <pc:sldMk cId="3723099942" sldId="257"/>
            <ac:spMk id="2" creationId="{CE1B4E69-4984-2828-53A8-5DF11E1AC5BF}"/>
          </ac:spMkLst>
        </pc:spChg>
        <pc:spChg chg="del">
          <ac:chgData name="Rick McAlister" userId="fad37fcb1da1ebec" providerId="LiveId" clId="{CCC432F5-3A0C-4443-9923-C4ADAD923460}" dt="2024-03-23T17:50:17.394" v="279" actId="478"/>
          <ac:spMkLst>
            <pc:docMk/>
            <pc:sldMk cId="3723099942" sldId="257"/>
            <ac:spMk id="3" creationId="{EDB6745A-A2B1-4742-7011-04FCFEB32BC6}"/>
          </ac:spMkLst>
        </pc:spChg>
        <pc:spChg chg="add del mod">
          <ac:chgData name="Rick McAlister" userId="fad37fcb1da1ebec" providerId="LiveId" clId="{CCC432F5-3A0C-4443-9923-C4ADAD923460}" dt="2024-03-23T20:06:49.447" v="811" actId="478"/>
          <ac:spMkLst>
            <pc:docMk/>
            <pc:sldMk cId="3723099942" sldId="257"/>
            <ac:spMk id="5" creationId="{703DDC99-A0A4-9C1A-C3E2-4DCAD59322CD}"/>
          </ac:spMkLst>
        </pc:spChg>
        <pc:spChg chg="mod">
          <ac:chgData name="Rick McAlister" userId="fad37fcb1da1ebec" providerId="LiveId" clId="{CCC432F5-3A0C-4443-9923-C4ADAD923460}" dt="2024-03-23T17:50:20.609" v="281"/>
          <ac:spMkLst>
            <pc:docMk/>
            <pc:sldMk cId="3723099942" sldId="257"/>
            <ac:spMk id="8" creationId="{69214819-B571-7825-4A81-9ABFE69324DB}"/>
          </ac:spMkLst>
        </pc:spChg>
        <pc:spChg chg="add del mod">
          <ac:chgData name="Rick McAlister" userId="fad37fcb1da1ebec" providerId="LiveId" clId="{CCC432F5-3A0C-4443-9923-C4ADAD923460}" dt="2024-03-23T20:06:49.447" v="811" actId="478"/>
          <ac:spMkLst>
            <pc:docMk/>
            <pc:sldMk cId="3723099942" sldId="257"/>
            <ac:spMk id="16" creationId="{983806AF-66D0-1AEA-6013-F6F87E8DE0F7}"/>
          </ac:spMkLst>
        </pc:spChg>
        <pc:spChg chg="add del mod topLvl">
          <ac:chgData name="Rick McAlister" userId="fad37fcb1da1ebec" providerId="LiveId" clId="{CCC432F5-3A0C-4443-9923-C4ADAD923460}" dt="2024-03-23T20:00:49.040" v="776" actId="478"/>
          <ac:spMkLst>
            <pc:docMk/>
            <pc:sldMk cId="3723099942" sldId="257"/>
            <ac:spMk id="17" creationId="{82040C6E-9332-A0B9-9B0B-C88259498117}"/>
          </ac:spMkLst>
        </pc:spChg>
        <pc:spChg chg="add mod topLvl">
          <ac:chgData name="Rick McAlister" userId="fad37fcb1da1ebec" providerId="LiveId" clId="{CCC432F5-3A0C-4443-9923-C4ADAD923460}" dt="2024-03-23T19:40:04.286" v="668" actId="164"/>
          <ac:spMkLst>
            <pc:docMk/>
            <pc:sldMk cId="3723099942" sldId="257"/>
            <ac:spMk id="18" creationId="{C5276C5C-EB73-882C-AB62-D7D3E3AF2476}"/>
          </ac:spMkLst>
        </pc:spChg>
        <pc:spChg chg="add mod">
          <ac:chgData name="Rick McAlister" userId="fad37fcb1da1ebec" providerId="LiveId" clId="{CCC432F5-3A0C-4443-9923-C4ADAD923460}" dt="2024-03-23T19:38:30.362" v="662" actId="164"/>
          <ac:spMkLst>
            <pc:docMk/>
            <pc:sldMk cId="3723099942" sldId="257"/>
            <ac:spMk id="43" creationId="{B90B7E01-1BAC-62C1-2341-3144B839A548}"/>
          </ac:spMkLst>
        </pc:spChg>
        <pc:spChg chg="add mod">
          <ac:chgData name="Rick McAlister" userId="fad37fcb1da1ebec" providerId="LiveId" clId="{CCC432F5-3A0C-4443-9923-C4ADAD923460}" dt="2024-03-23T19:09:27.912" v="435" actId="165"/>
          <ac:spMkLst>
            <pc:docMk/>
            <pc:sldMk cId="3723099942" sldId="257"/>
            <ac:spMk id="75" creationId="{21445B7E-8F0A-1037-E56A-A3A62AFB5698}"/>
          </ac:spMkLst>
        </pc:spChg>
        <pc:spChg chg="add mod">
          <ac:chgData name="Rick McAlister" userId="fad37fcb1da1ebec" providerId="LiveId" clId="{CCC432F5-3A0C-4443-9923-C4ADAD923460}" dt="2024-03-23T19:09:27.912" v="435" actId="165"/>
          <ac:spMkLst>
            <pc:docMk/>
            <pc:sldMk cId="3723099942" sldId="257"/>
            <ac:spMk id="90" creationId="{D290F3DA-7201-66A8-5D73-CF2E32830FC9}"/>
          </ac:spMkLst>
        </pc:spChg>
        <pc:spChg chg="add mod">
          <ac:chgData name="Rick McAlister" userId="fad37fcb1da1ebec" providerId="LiveId" clId="{CCC432F5-3A0C-4443-9923-C4ADAD923460}" dt="2024-03-23T19:09:27.912" v="435" actId="165"/>
          <ac:spMkLst>
            <pc:docMk/>
            <pc:sldMk cId="3723099942" sldId="257"/>
            <ac:spMk id="91" creationId="{C274D846-157B-248B-D3D0-E679AAB18016}"/>
          </ac:spMkLst>
        </pc:spChg>
        <pc:spChg chg="add mod topLvl">
          <ac:chgData name="Rick McAlister" userId="fad37fcb1da1ebec" providerId="LiveId" clId="{CCC432F5-3A0C-4443-9923-C4ADAD923460}" dt="2024-03-23T19:09:27.912" v="435" actId="165"/>
          <ac:spMkLst>
            <pc:docMk/>
            <pc:sldMk cId="3723099942" sldId="257"/>
            <ac:spMk id="93" creationId="{FD4C622E-7C0C-50EE-81F9-65CFC67E71CF}"/>
          </ac:spMkLst>
        </pc:spChg>
        <pc:spChg chg="del mod topLvl">
          <ac:chgData name="Rick McAlister" userId="fad37fcb1da1ebec" providerId="LiveId" clId="{CCC432F5-3A0C-4443-9923-C4ADAD923460}" dt="2024-03-23T19:12:07.229" v="457" actId="478"/>
          <ac:spMkLst>
            <pc:docMk/>
            <pc:sldMk cId="3723099942" sldId="257"/>
            <ac:spMk id="99" creationId="{DAF335D2-19CD-3713-4FBC-FCEC08F0C951}"/>
          </ac:spMkLst>
        </pc:spChg>
        <pc:spChg chg="mod topLvl">
          <ac:chgData name="Rick McAlister" userId="fad37fcb1da1ebec" providerId="LiveId" clId="{CCC432F5-3A0C-4443-9923-C4ADAD923460}" dt="2024-03-23T19:10:03.423" v="443" actId="165"/>
          <ac:spMkLst>
            <pc:docMk/>
            <pc:sldMk cId="3723099942" sldId="257"/>
            <ac:spMk id="101" creationId="{A8D67DE8-9547-B413-585A-7CEEC6FA9BFC}"/>
          </ac:spMkLst>
        </pc:spChg>
        <pc:spChg chg="mod topLvl">
          <ac:chgData name="Rick McAlister" userId="fad37fcb1da1ebec" providerId="LiveId" clId="{CCC432F5-3A0C-4443-9923-C4ADAD923460}" dt="2024-03-23T19:10:03.423" v="443" actId="165"/>
          <ac:spMkLst>
            <pc:docMk/>
            <pc:sldMk cId="3723099942" sldId="257"/>
            <ac:spMk id="102" creationId="{6785BB8D-C035-FCA8-08EA-CBC4FE645C6F}"/>
          </ac:spMkLst>
        </pc:spChg>
        <pc:spChg chg="mod">
          <ac:chgData name="Rick McAlister" userId="fad37fcb1da1ebec" providerId="LiveId" clId="{CCC432F5-3A0C-4443-9923-C4ADAD923460}" dt="2024-03-23T19:10:03.423" v="443" actId="165"/>
          <ac:spMkLst>
            <pc:docMk/>
            <pc:sldMk cId="3723099942" sldId="257"/>
            <ac:spMk id="103" creationId="{C6822AD4-4A7D-3512-ED51-9D5F93D2B6A8}"/>
          </ac:spMkLst>
        </pc:spChg>
        <pc:spChg chg="add mod topLvl">
          <ac:chgData name="Rick McAlister" userId="fad37fcb1da1ebec" providerId="LiveId" clId="{CCC432F5-3A0C-4443-9923-C4ADAD923460}" dt="2024-03-23T19:46:27.717" v="680" actId="1076"/>
          <ac:spMkLst>
            <pc:docMk/>
            <pc:sldMk cId="3723099942" sldId="257"/>
            <ac:spMk id="196" creationId="{AE3C7722-DD6C-136F-9C39-18B823E0D89C}"/>
          </ac:spMkLst>
        </pc:spChg>
        <pc:spChg chg="add mod">
          <ac:chgData name="Rick McAlister" userId="fad37fcb1da1ebec" providerId="LiveId" clId="{CCC432F5-3A0C-4443-9923-C4ADAD923460}" dt="2024-03-23T19:47:48.872" v="692" actId="1076"/>
          <ac:spMkLst>
            <pc:docMk/>
            <pc:sldMk cId="3723099942" sldId="257"/>
            <ac:spMk id="197" creationId="{87AC3A49-0716-1027-1D87-CBFEB4EB8976}"/>
          </ac:spMkLst>
        </pc:spChg>
        <pc:spChg chg="add mod">
          <ac:chgData name="Rick McAlister" userId="fad37fcb1da1ebec" providerId="LiveId" clId="{CCC432F5-3A0C-4443-9923-C4ADAD923460}" dt="2024-03-23T19:55:33.032" v="746" actId="122"/>
          <ac:spMkLst>
            <pc:docMk/>
            <pc:sldMk cId="3723099942" sldId="257"/>
            <ac:spMk id="198" creationId="{6EF2C92D-4DF9-C2EB-9419-29B89781443D}"/>
          </ac:spMkLst>
        </pc:spChg>
        <pc:spChg chg="add mod">
          <ac:chgData name="Rick McAlister" userId="fad37fcb1da1ebec" providerId="LiveId" clId="{CCC432F5-3A0C-4443-9923-C4ADAD923460}" dt="2024-03-23T20:07:51.258" v="814" actId="164"/>
          <ac:spMkLst>
            <pc:docMk/>
            <pc:sldMk cId="3723099942" sldId="257"/>
            <ac:spMk id="241" creationId="{3D41CA2E-A611-F83F-A329-AB945718D045}"/>
          </ac:spMkLst>
        </pc:spChg>
        <pc:spChg chg="add mod">
          <ac:chgData name="Rick McAlister" userId="fad37fcb1da1ebec" providerId="LiveId" clId="{CCC432F5-3A0C-4443-9923-C4ADAD923460}" dt="2024-03-23T20:07:18.625" v="812" actId="164"/>
          <ac:spMkLst>
            <pc:docMk/>
            <pc:sldMk cId="3723099942" sldId="257"/>
            <ac:spMk id="242" creationId="{0E38A484-3470-1281-79F6-9EC29D89D8B3}"/>
          </ac:spMkLst>
        </pc:spChg>
        <pc:spChg chg="add mod">
          <ac:chgData name="Rick McAlister" userId="fad37fcb1da1ebec" providerId="LiveId" clId="{CCC432F5-3A0C-4443-9923-C4ADAD923460}" dt="2024-03-23T20:07:51.258" v="814" actId="164"/>
          <ac:spMkLst>
            <pc:docMk/>
            <pc:sldMk cId="3723099942" sldId="257"/>
            <ac:spMk id="243" creationId="{C40789C0-C0CD-91EB-FAEF-47E55BA58FF9}"/>
          </ac:spMkLst>
        </pc:spChg>
        <pc:spChg chg="add mod">
          <ac:chgData name="Rick McAlister" userId="fad37fcb1da1ebec" providerId="LiveId" clId="{CCC432F5-3A0C-4443-9923-C4ADAD923460}" dt="2024-03-23T20:07:18.625" v="812" actId="164"/>
          <ac:spMkLst>
            <pc:docMk/>
            <pc:sldMk cId="3723099942" sldId="257"/>
            <ac:spMk id="244" creationId="{2733C630-A821-0C95-7375-C6747261FC48}"/>
          </ac:spMkLst>
        </pc:spChg>
        <pc:spChg chg="add mod">
          <ac:chgData name="Rick McAlister" userId="fad37fcb1da1ebec" providerId="LiveId" clId="{CCC432F5-3A0C-4443-9923-C4ADAD923460}" dt="2024-03-23T20:13:21.368" v="845" actId="164"/>
          <ac:spMkLst>
            <pc:docMk/>
            <pc:sldMk cId="3723099942" sldId="257"/>
            <ac:spMk id="254" creationId="{D44134C4-B69B-C30B-4465-F47774E16BEF}"/>
          </ac:spMkLst>
        </pc:spChg>
        <pc:spChg chg="add mod">
          <ac:chgData name="Rick McAlister" userId="fad37fcb1da1ebec" providerId="LiveId" clId="{CCC432F5-3A0C-4443-9923-C4ADAD923460}" dt="2024-03-23T20:03:20.392" v="790"/>
          <ac:spMkLst>
            <pc:docMk/>
            <pc:sldMk cId="3723099942" sldId="257"/>
            <ac:spMk id="255" creationId="{7C354DE8-05F9-D1F3-67DB-F126C6F5C608}"/>
          </ac:spMkLst>
        </pc:spChg>
        <pc:spChg chg="add mod">
          <ac:chgData name="Rick McAlister" userId="fad37fcb1da1ebec" providerId="LiveId" clId="{CCC432F5-3A0C-4443-9923-C4ADAD923460}" dt="2024-03-23T20:08:47.790" v="815" actId="164"/>
          <ac:spMkLst>
            <pc:docMk/>
            <pc:sldMk cId="3723099942" sldId="257"/>
            <ac:spMk id="256" creationId="{ECDAE3AA-26D0-D6D1-C091-BD05076098E3}"/>
          </ac:spMkLst>
        </pc:spChg>
        <pc:spChg chg="add mod">
          <ac:chgData name="Rick McAlister" userId="fad37fcb1da1ebec" providerId="LiveId" clId="{CCC432F5-3A0C-4443-9923-C4ADAD923460}" dt="2024-03-23T20:06:35.421" v="809" actId="1076"/>
          <ac:spMkLst>
            <pc:docMk/>
            <pc:sldMk cId="3723099942" sldId="257"/>
            <ac:spMk id="257" creationId="{982C6FDB-9C07-A558-5A3F-40C880189DA9}"/>
          </ac:spMkLst>
        </pc:spChg>
        <pc:spChg chg="mod topLvl">
          <ac:chgData name="Rick McAlister" userId="fad37fcb1da1ebec" providerId="LiveId" clId="{CCC432F5-3A0C-4443-9923-C4ADAD923460}" dt="2024-03-23T20:32:56.804" v="940" actId="164"/>
          <ac:spMkLst>
            <pc:docMk/>
            <pc:sldMk cId="3723099942" sldId="257"/>
            <ac:spMk id="264" creationId="{DD2D56A4-A201-1A8F-3988-C1E1DD1BC7FB}"/>
          </ac:spMkLst>
        </pc:spChg>
        <pc:spChg chg="mod topLvl">
          <ac:chgData name="Rick McAlister" userId="fad37fcb1da1ebec" providerId="LiveId" clId="{CCC432F5-3A0C-4443-9923-C4ADAD923460}" dt="2024-03-23T20:32:56.804" v="940" actId="164"/>
          <ac:spMkLst>
            <pc:docMk/>
            <pc:sldMk cId="3723099942" sldId="257"/>
            <ac:spMk id="268" creationId="{39445B2E-3BF1-CCC2-7EF5-A296A650AA16}"/>
          </ac:spMkLst>
        </pc:spChg>
        <pc:spChg chg="mod">
          <ac:chgData name="Rick McAlister" userId="fad37fcb1da1ebec" providerId="LiveId" clId="{CCC432F5-3A0C-4443-9923-C4ADAD923460}" dt="2024-03-23T20:32:12.798" v="932" actId="165"/>
          <ac:spMkLst>
            <pc:docMk/>
            <pc:sldMk cId="3723099942" sldId="257"/>
            <ac:spMk id="270" creationId="{2555AACC-5962-F017-C6A6-FA8431E7CC85}"/>
          </ac:spMkLst>
        </pc:spChg>
        <pc:spChg chg="mod">
          <ac:chgData name="Rick McAlister" userId="fad37fcb1da1ebec" providerId="LiveId" clId="{CCC432F5-3A0C-4443-9923-C4ADAD923460}" dt="2024-03-23T20:32:12.798" v="932" actId="165"/>
          <ac:spMkLst>
            <pc:docMk/>
            <pc:sldMk cId="3723099942" sldId="257"/>
            <ac:spMk id="271" creationId="{4F29FAA1-4F32-93B0-23E4-C1BB9E15C9D5}"/>
          </ac:spMkLst>
        </pc:spChg>
        <pc:spChg chg="mod">
          <ac:chgData name="Rick McAlister" userId="fad37fcb1da1ebec" providerId="LiveId" clId="{CCC432F5-3A0C-4443-9923-C4ADAD923460}" dt="2024-03-23T20:32:12.798" v="932" actId="165"/>
          <ac:spMkLst>
            <pc:docMk/>
            <pc:sldMk cId="3723099942" sldId="257"/>
            <ac:spMk id="272" creationId="{E838ECB3-5F25-D50C-698F-3D8663FC3335}"/>
          </ac:spMkLst>
        </pc:spChg>
        <pc:grpChg chg="add del mod">
          <ac:chgData name="Rick McAlister" userId="fad37fcb1da1ebec" providerId="LiveId" clId="{CCC432F5-3A0C-4443-9923-C4ADAD923460}" dt="2024-03-23T20:06:49.447" v="811" actId="478"/>
          <ac:grpSpMkLst>
            <pc:docMk/>
            <pc:sldMk cId="3723099942" sldId="257"/>
            <ac:grpSpMk id="6" creationId="{9BD45722-8BFA-8B3D-3D87-A765CF6F2CE2}"/>
          </ac:grpSpMkLst>
        </pc:grpChg>
        <pc:grpChg chg="add mod">
          <ac:chgData name="Rick McAlister" userId="fad37fcb1da1ebec" providerId="LiveId" clId="{CCC432F5-3A0C-4443-9923-C4ADAD923460}" dt="2024-03-23T20:13:21.368" v="845" actId="164"/>
          <ac:grpSpMkLst>
            <pc:docMk/>
            <pc:sldMk cId="3723099942" sldId="257"/>
            <ac:grpSpMk id="10" creationId="{84AD3EE4-421D-4489-BD24-64E464B644E5}"/>
          </ac:grpSpMkLst>
        </pc:grpChg>
        <pc:grpChg chg="add del mod">
          <ac:chgData name="Rick McAlister" userId="fad37fcb1da1ebec" providerId="LiveId" clId="{CCC432F5-3A0C-4443-9923-C4ADAD923460}" dt="2024-03-23T18:02:11.008" v="313" actId="478"/>
          <ac:grpSpMkLst>
            <pc:docMk/>
            <pc:sldMk cId="3723099942" sldId="257"/>
            <ac:grpSpMk id="21" creationId="{90149182-148E-7461-0D8A-8E98E2CF397B}"/>
          </ac:grpSpMkLst>
        </pc:grpChg>
        <pc:grpChg chg="add del mod">
          <ac:chgData name="Rick McAlister" userId="fad37fcb1da1ebec" providerId="LiveId" clId="{CCC432F5-3A0C-4443-9923-C4ADAD923460}" dt="2024-03-23T18:02:11.832" v="314" actId="478"/>
          <ac:grpSpMkLst>
            <pc:docMk/>
            <pc:sldMk cId="3723099942" sldId="257"/>
            <ac:grpSpMk id="25" creationId="{E8094FFF-F5A0-74B9-715B-BBAAE3DB47B1}"/>
          </ac:grpSpMkLst>
        </pc:grpChg>
        <pc:grpChg chg="add del mod">
          <ac:chgData name="Rick McAlister" userId="fad37fcb1da1ebec" providerId="LiveId" clId="{CCC432F5-3A0C-4443-9923-C4ADAD923460}" dt="2024-03-23T18:02:12.592" v="315" actId="478"/>
          <ac:grpSpMkLst>
            <pc:docMk/>
            <pc:sldMk cId="3723099942" sldId="257"/>
            <ac:grpSpMk id="29" creationId="{0D6DC4BF-98B6-A66D-E85E-0CB5BCF91983}"/>
          </ac:grpSpMkLst>
        </pc:grpChg>
        <pc:grpChg chg="add del mod">
          <ac:chgData name="Rick McAlister" userId="fad37fcb1da1ebec" providerId="LiveId" clId="{CCC432F5-3A0C-4443-9923-C4ADAD923460}" dt="2024-03-23T18:02:22.936" v="317" actId="165"/>
          <ac:grpSpMkLst>
            <pc:docMk/>
            <pc:sldMk cId="3723099942" sldId="257"/>
            <ac:grpSpMk id="33" creationId="{1B0F48FD-AEE7-BBE9-3C12-A59E41793C8C}"/>
          </ac:grpSpMkLst>
        </pc:grpChg>
        <pc:grpChg chg="add mod topLvl">
          <ac:chgData name="Rick McAlister" userId="fad37fcb1da1ebec" providerId="LiveId" clId="{CCC432F5-3A0C-4443-9923-C4ADAD923460}" dt="2024-03-23T19:09:27.912" v="435" actId="165"/>
          <ac:grpSpMkLst>
            <pc:docMk/>
            <pc:sldMk cId="3723099942" sldId="257"/>
            <ac:grpSpMk id="53" creationId="{5338E670-FCED-250C-29DB-9A2E76C4EFAF}"/>
          </ac:grpSpMkLst>
        </pc:grpChg>
        <pc:grpChg chg="add mod topLvl">
          <ac:chgData name="Rick McAlister" userId="fad37fcb1da1ebec" providerId="LiveId" clId="{CCC432F5-3A0C-4443-9923-C4ADAD923460}" dt="2024-03-23T19:09:27.912" v="435" actId="165"/>
          <ac:grpSpMkLst>
            <pc:docMk/>
            <pc:sldMk cId="3723099942" sldId="257"/>
            <ac:grpSpMk id="54" creationId="{D92E74A7-726E-87E7-582E-458A510E9EEE}"/>
          </ac:grpSpMkLst>
        </pc:grpChg>
        <pc:grpChg chg="add mod topLvl">
          <ac:chgData name="Rick McAlister" userId="fad37fcb1da1ebec" providerId="LiveId" clId="{CCC432F5-3A0C-4443-9923-C4ADAD923460}" dt="2024-03-23T19:09:27.912" v="435" actId="165"/>
          <ac:grpSpMkLst>
            <pc:docMk/>
            <pc:sldMk cId="3723099942" sldId="257"/>
            <ac:grpSpMk id="59" creationId="{864D57EC-17BB-B291-8FD0-383689B3AA1D}"/>
          </ac:grpSpMkLst>
        </pc:grpChg>
        <pc:grpChg chg="add del mod topLvl">
          <ac:chgData name="Rick McAlister" userId="fad37fcb1da1ebec" providerId="LiveId" clId="{CCC432F5-3A0C-4443-9923-C4ADAD923460}" dt="2024-03-23T19:09:27.912" v="435" actId="165"/>
          <ac:grpSpMkLst>
            <pc:docMk/>
            <pc:sldMk cId="3723099942" sldId="257"/>
            <ac:grpSpMk id="64" creationId="{FC01B0DB-4448-933E-6BA7-0D58D1DF666F}"/>
          </ac:grpSpMkLst>
        </pc:grpChg>
        <pc:grpChg chg="add del mod topLvl">
          <ac:chgData name="Rick McAlister" userId="fad37fcb1da1ebec" providerId="LiveId" clId="{CCC432F5-3A0C-4443-9923-C4ADAD923460}" dt="2024-03-23T19:09:27.912" v="435" actId="165"/>
          <ac:grpSpMkLst>
            <pc:docMk/>
            <pc:sldMk cId="3723099942" sldId="257"/>
            <ac:grpSpMk id="69" creationId="{6910D89E-0995-D707-17EE-E255CC1D0793}"/>
          </ac:grpSpMkLst>
        </pc:grpChg>
        <pc:grpChg chg="add del mod">
          <ac:chgData name="Rick McAlister" userId="fad37fcb1da1ebec" providerId="LiveId" clId="{CCC432F5-3A0C-4443-9923-C4ADAD923460}" dt="2024-03-23T18:58:11.207" v="387" actId="165"/>
          <ac:grpSpMkLst>
            <pc:docMk/>
            <pc:sldMk cId="3723099942" sldId="257"/>
            <ac:grpSpMk id="72" creationId="{66A5F84E-4E8D-E443-F0B1-ADED4D7189FE}"/>
          </ac:grpSpMkLst>
        </pc:grpChg>
        <pc:grpChg chg="add mod">
          <ac:chgData name="Rick McAlister" userId="fad37fcb1da1ebec" providerId="LiveId" clId="{CCC432F5-3A0C-4443-9923-C4ADAD923460}" dt="2024-03-23T19:09:27.912" v="435" actId="165"/>
          <ac:grpSpMkLst>
            <pc:docMk/>
            <pc:sldMk cId="3723099942" sldId="257"/>
            <ac:grpSpMk id="89" creationId="{47EFBE4F-52C7-AE6A-807E-240C769B705D}"/>
          </ac:grpSpMkLst>
        </pc:grpChg>
        <pc:grpChg chg="add mod topLvl">
          <ac:chgData name="Rick McAlister" userId="fad37fcb1da1ebec" providerId="LiveId" clId="{CCC432F5-3A0C-4443-9923-C4ADAD923460}" dt="2024-03-23T19:09:27.912" v="435" actId="165"/>
          <ac:grpSpMkLst>
            <pc:docMk/>
            <pc:sldMk cId="3723099942" sldId="257"/>
            <ac:grpSpMk id="92" creationId="{64B0A938-1B23-580C-D8DF-F9C995A8A2BE}"/>
          </ac:grpSpMkLst>
        </pc:grpChg>
        <pc:grpChg chg="add del mod">
          <ac:chgData name="Rick McAlister" userId="fad37fcb1da1ebec" providerId="LiveId" clId="{CCC432F5-3A0C-4443-9923-C4ADAD923460}" dt="2024-03-23T20:08:47.790" v="815" actId="164"/>
          <ac:grpSpMkLst>
            <pc:docMk/>
            <pc:sldMk cId="3723099942" sldId="257"/>
            <ac:grpSpMk id="94" creationId="{E602C284-72B6-7230-382F-4BBB259C05BE}"/>
          </ac:grpSpMkLst>
        </pc:grpChg>
        <pc:grpChg chg="add del mod">
          <ac:chgData name="Rick McAlister" userId="fad37fcb1da1ebec" providerId="LiveId" clId="{CCC432F5-3A0C-4443-9923-C4ADAD923460}" dt="2024-03-23T19:09:52.911" v="441" actId="165"/>
          <ac:grpSpMkLst>
            <pc:docMk/>
            <pc:sldMk cId="3723099942" sldId="257"/>
            <ac:grpSpMk id="95" creationId="{46FD4BC1-B473-8F14-FE78-77EDE6B9079D}"/>
          </ac:grpSpMkLst>
        </pc:grpChg>
        <pc:grpChg chg="add del mod topLvl">
          <ac:chgData name="Rick McAlister" userId="fad37fcb1da1ebec" providerId="LiveId" clId="{CCC432F5-3A0C-4443-9923-C4ADAD923460}" dt="2024-03-23T19:10:10.689" v="444" actId="165"/>
          <ac:grpSpMkLst>
            <pc:docMk/>
            <pc:sldMk cId="3723099942" sldId="257"/>
            <ac:grpSpMk id="96" creationId="{FDBB22F7-00E2-1F89-FCA0-004A61165ECF}"/>
          </ac:grpSpMkLst>
        </pc:grpChg>
        <pc:grpChg chg="add del mod topLvl">
          <ac:chgData name="Rick McAlister" userId="fad37fcb1da1ebec" providerId="LiveId" clId="{CCC432F5-3A0C-4443-9923-C4ADAD923460}" dt="2024-03-23T19:10:27.031" v="448" actId="478"/>
          <ac:grpSpMkLst>
            <pc:docMk/>
            <pc:sldMk cId="3723099942" sldId="257"/>
            <ac:grpSpMk id="98" creationId="{47C72178-52AC-4DCF-D3D2-11E2E6B7869A}"/>
          </ac:grpSpMkLst>
        </pc:grpChg>
        <pc:grpChg chg="mod topLvl">
          <ac:chgData name="Rick McAlister" userId="fad37fcb1da1ebec" providerId="LiveId" clId="{CCC432F5-3A0C-4443-9923-C4ADAD923460}" dt="2024-03-23T19:10:03.423" v="443" actId="165"/>
          <ac:grpSpMkLst>
            <pc:docMk/>
            <pc:sldMk cId="3723099942" sldId="257"/>
            <ac:grpSpMk id="100" creationId="{167110D1-4145-CEDE-EAA2-D86D50C43238}"/>
          </ac:grpSpMkLst>
        </pc:grpChg>
        <pc:grpChg chg="del mod topLvl">
          <ac:chgData name="Rick McAlister" userId="fad37fcb1da1ebec" providerId="LiveId" clId="{CCC432F5-3A0C-4443-9923-C4ADAD923460}" dt="2024-03-23T19:32:30.445" v="631" actId="478"/>
          <ac:grpSpMkLst>
            <pc:docMk/>
            <pc:sldMk cId="3723099942" sldId="257"/>
            <ac:grpSpMk id="105" creationId="{CE14EC80-09D3-855F-8A50-C5542C604CD0}"/>
          </ac:grpSpMkLst>
        </pc:grpChg>
        <pc:grpChg chg="del mod topLvl">
          <ac:chgData name="Rick McAlister" userId="fad37fcb1da1ebec" providerId="LiveId" clId="{CCC432F5-3A0C-4443-9923-C4ADAD923460}" dt="2024-03-23T19:31:04.505" v="615" actId="165"/>
          <ac:grpSpMkLst>
            <pc:docMk/>
            <pc:sldMk cId="3723099942" sldId="257"/>
            <ac:grpSpMk id="106" creationId="{2D9C5EB5-0005-6FC5-2ECC-6F31945CC7E7}"/>
          </ac:grpSpMkLst>
        </pc:grpChg>
        <pc:grpChg chg="del mod topLvl">
          <ac:chgData name="Rick McAlister" userId="fad37fcb1da1ebec" providerId="LiveId" clId="{CCC432F5-3A0C-4443-9923-C4ADAD923460}" dt="2024-03-23T19:10:16.791" v="446" actId="478"/>
          <ac:grpSpMkLst>
            <pc:docMk/>
            <pc:sldMk cId="3723099942" sldId="257"/>
            <ac:grpSpMk id="107" creationId="{414DB768-A2F3-72CD-0F76-6D31F161C83B}"/>
          </ac:grpSpMkLst>
        </pc:grpChg>
        <pc:grpChg chg="del mod topLvl">
          <ac:chgData name="Rick McAlister" userId="fad37fcb1da1ebec" providerId="LiveId" clId="{CCC432F5-3A0C-4443-9923-C4ADAD923460}" dt="2024-03-23T19:10:13.863" v="445" actId="478"/>
          <ac:grpSpMkLst>
            <pc:docMk/>
            <pc:sldMk cId="3723099942" sldId="257"/>
            <ac:grpSpMk id="108" creationId="{7576D5EF-CF94-18DE-CB55-CB5CDC8B6952}"/>
          </ac:grpSpMkLst>
        </pc:grpChg>
        <pc:grpChg chg="add del mod">
          <ac:chgData name="Rick McAlister" userId="fad37fcb1da1ebec" providerId="LiveId" clId="{CCC432F5-3A0C-4443-9923-C4ADAD923460}" dt="2024-03-23T19:45:17.021" v="670" actId="165"/>
          <ac:grpSpMkLst>
            <pc:docMk/>
            <pc:sldMk cId="3723099942" sldId="257"/>
            <ac:grpSpMk id="180" creationId="{33199DBF-54CB-9E6B-A4B2-19CE628397FE}"/>
          </ac:grpSpMkLst>
        </pc:grpChg>
        <pc:grpChg chg="add del mod">
          <ac:chgData name="Rick McAlister" userId="fad37fcb1da1ebec" providerId="LiveId" clId="{CCC432F5-3A0C-4443-9923-C4ADAD923460}" dt="2024-03-23T19:46:48.149" v="681" actId="165"/>
          <ac:grpSpMkLst>
            <pc:docMk/>
            <pc:sldMk cId="3723099942" sldId="257"/>
            <ac:grpSpMk id="181" creationId="{4F66C6CB-07E8-AB46-00A8-74247EFD898A}"/>
          </ac:grpSpMkLst>
        </pc:grpChg>
        <pc:grpChg chg="add mod">
          <ac:chgData name="Rick McAlister" userId="fad37fcb1da1ebec" providerId="LiveId" clId="{CCC432F5-3A0C-4443-9923-C4ADAD923460}" dt="2024-03-23T19:46:07.040" v="677" actId="1076"/>
          <ac:grpSpMkLst>
            <pc:docMk/>
            <pc:sldMk cId="3723099942" sldId="257"/>
            <ac:grpSpMk id="184" creationId="{2C5B8392-C4A0-4D4D-FB7D-0FBBE86A180C}"/>
          </ac:grpSpMkLst>
        </pc:grpChg>
        <pc:grpChg chg="add mod">
          <ac:chgData name="Rick McAlister" userId="fad37fcb1da1ebec" providerId="LiveId" clId="{CCC432F5-3A0C-4443-9923-C4ADAD923460}" dt="2024-03-23T19:34:46.251" v="658" actId="1076"/>
          <ac:grpSpMkLst>
            <pc:docMk/>
            <pc:sldMk cId="3723099942" sldId="257"/>
            <ac:grpSpMk id="187" creationId="{7183D51E-11DA-87B6-9F59-91A60CBAFDB6}"/>
          </ac:grpSpMkLst>
        </pc:grpChg>
        <pc:grpChg chg="add del mod">
          <ac:chgData name="Rick McAlister" userId="fad37fcb1da1ebec" providerId="LiveId" clId="{CCC432F5-3A0C-4443-9923-C4ADAD923460}" dt="2024-03-23T19:56:08.061" v="750" actId="165"/>
          <ac:grpSpMkLst>
            <pc:docMk/>
            <pc:sldMk cId="3723099942" sldId="257"/>
            <ac:grpSpMk id="190" creationId="{0F57D93B-ACF8-9CA7-D489-CD0F4BCDA090}"/>
          </ac:grpSpMkLst>
        </pc:grpChg>
        <pc:grpChg chg="add mod">
          <ac:chgData name="Rick McAlister" userId="fad37fcb1da1ebec" providerId="LiveId" clId="{CCC432F5-3A0C-4443-9923-C4ADAD923460}" dt="2024-03-23T19:31:48.478" v="626" actId="1076"/>
          <ac:grpSpMkLst>
            <pc:docMk/>
            <pc:sldMk cId="3723099942" sldId="257"/>
            <ac:grpSpMk id="193" creationId="{B36E6152-9CBF-3DF8-7AF2-A1A7358D6AE6}"/>
          </ac:grpSpMkLst>
        </pc:grpChg>
        <pc:grpChg chg="add del mod">
          <ac:chgData name="Rick McAlister" userId="fad37fcb1da1ebec" providerId="LiveId" clId="{CCC432F5-3A0C-4443-9923-C4ADAD923460}" dt="2024-03-23T19:27:34.915" v="590" actId="165"/>
          <ac:grpSpMkLst>
            <pc:docMk/>
            <pc:sldMk cId="3723099942" sldId="257"/>
            <ac:grpSpMk id="200" creationId="{0253F160-96AF-CCC9-FF62-C89BF34EDABA}"/>
          </ac:grpSpMkLst>
        </pc:grpChg>
        <pc:grpChg chg="add del mod">
          <ac:chgData name="Rick McAlister" userId="fad37fcb1da1ebec" providerId="LiveId" clId="{CCC432F5-3A0C-4443-9923-C4ADAD923460}" dt="2024-03-23T19:27:49.838" v="593" actId="478"/>
          <ac:grpSpMkLst>
            <pc:docMk/>
            <pc:sldMk cId="3723099942" sldId="257"/>
            <ac:grpSpMk id="203" creationId="{C37D9D00-7419-15DD-E9E1-9B837C4D488A}"/>
          </ac:grpSpMkLst>
        </pc:grpChg>
        <pc:grpChg chg="add mod">
          <ac:chgData name="Rick McAlister" userId="fad37fcb1da1ebec" providerId="LiveId" clId="{CCC432F5-3A0C-4443-9923-C4ADAD923460}" dt="2024-03-23T19:38:30.362" v="662" actId="164"/>
          <ac:grpSpMkLst>
            <pc:docMk/>
            <pc:sldMk cId="3723099942" sldId="257"/>
            <ac:grpSpMk id="208" creationId="{8DF61C7E-7884-D0EE-4A87-9720F22B2083}"/>
          </ac:grpSpMkLst>
        </pc:grpChg>
        <pc:grpChg chg="add mod">
          <ac:chgData name="Rick McAlister" userId="fad37fcb1da1ebec" providerId="LiveId" clId="{CCC432F5-3A0C-4443-9923-C4ADAD923460}" dt="2024-03-23T19:38:30.362" v="662" actId="164"/>
          <ac:grpSpMkLst>
            <pc:docMk/>
            <pc:sldMk cId="3723099942" sldId="257"/>
            <ac:grpSpMk id="209" creationId="{9B9C426C-87A9-02B8-DFE9-CF8DBCC19A0C}"/>
          </ac:grpSpMkLst>
        </pc:grpChg>
        <pc:grpChg chg="add mod">
          <ac:chgData name="Rick McAlister" userId="fad37fcb1da1ebec" providerId="LiveId" clId="{CCC432F5-3A0C-4443-9923-C4ADAD923460}" dt="2024-03-23T20:38:33.283" v="963" actId="14100"/>
          <ac:grpSpMkLst>
            <pc:docMk/>
            <pc:sldMk cId="3723099942" sldId="257"/>
            <ac:grpSpMk id="221" creationId="{DE5C7902-59DC-394D-095E-56142AB7F806}"/>
          </ac:grpSpMkLst>
        </pc:grpChg>
        <pc:grpChg chg="add del mod">
          <ac:chgData name="Rick McAlister" userId="fad37fcb1da1ebec" providerId="LiveId" clId="{CCC432F5-3A0C-4443-9923-C4ADAD923460}" dt="2024-03-23T19:39:51.974" v="667" actId="165"/>
          <ac:grpSpMkLst>
            <pc:docMk/>
            <pc:sldMk cId="3723099942" sldId="257"/>
            <ac:grpSpMk id="222" creationId="{E0AFA393-6E7E-94F8-BC6F-D2517B9AED3B}"/>
          </ac:grpSpMkLst>
        </pc:grpChg>
        <pc:grpChg chg="add mod">
          <ac:chgData name="Rick McAlister" userId="fad37fcb1da1ebec" providerId="LiveId" clId="{CCC432F5-3A0C-4443-9923-C4ADAD923460}" dt="2024-03-23T20:13:21.368" v="845" actId="164"/>
          <ac:grpSpMkLst>
            <pc:docMk/>
            <pc:sldMk cId="3723099942" sldId="257"/>
            <ac:grpSpMk id="224" creationId="{ED4DC6D5-FE87-5B5E-0D13-02B7BE138B01}"/>
          </ac:grpSpMkLst>
        </pc:grpChg>
        <pc:grpChg chg="add del mod">
          <ac:chgData name="Rick McAlister" userId="fad37fcb1da1ebec" providerId="LiveId" clId="{CCC432F5-3A0C-4443-9923-C4ADAD923460}" dt="2024-03-23T19:45:57.258" v="675" actId="165"/>
          <ac:grpSpMkLst>
            <pc:docMk/>
            <pc:sldMk cId="3723099942" sldId="257"/>
            <ac:grpSpMk id="225" creationId="{BF14E252-05AA-5D84-0C7D-A1777002AC21}"/>
          </ac:grpSpMkLst>
        </pc:grpChg>
        <pc:grpChg chg="add mod">
          <ac:chgData name="Rick McAlister" userId="fad37fcb1da1ebec" providerId="LiveId" clId="{CCC432F5-3A0C-4443-9923-C4ADAD923460}" dt="2024-03-23T19:46:19.603" v="679" actId="164"/>
          <ac:grpSpMkLst>
            <pc:docMk/>
            <pc:sldMk cId="3723099942" sldId="257"/>
            <ac:grpSpMk id="226" creationId="{72BD9422-A81F-0C2F-A33E-3397C659066D}"/>
          </ac:grpSpMkLst>
        </pc:grpChg>
        <pc:grpChg chg="add mod">
          <ac:chgData name="Rick McAlister" userId="fad37fcb1da1ebec" providerId="LiveId" clId="{CCC432F5-3A0C-4443-9923-C4ADAD923460}" dt="2024-03-23T19:47:41.593" v="691" actId="164"/>
          <ac:grpSpMkLst>
            <pc:docMk/>
            <pc:sldMk cId="3723099942" sldId="257"/>
            <ac:grpSpMk id="227" creationId="{A848BFE1-FB1E-45DB-0D11-DFC917D72A3D}"/>
          </ac:grpSpMkLst>
        </pc:grpChg>
        <pc:grpChg chg="add del mod">
          <ac:chgData name="Rick McAlister" userId="fad37fcb1da1ebec" providerId="LiveId" clId="{CCC432F5-3A0C-4443-9923-C4ADAD923460}" dt="2024-03-23T19:57:43.601" v="760" actId="165"/>
          <ac:grpSpMkLst>
            <pc:docMk/>
            <pc:sldMk cId="3723099942" sldId="257"/>
            <ac:grpSpMk id="247" creationId="{B934500F-7B37-BCD3-1A1F-56BA89E872EC}"/>
          </ac:grpSpMkLst>
        </pc:grpChg>
        <pc:grpChg chg="add del mod">
          <ac:chgData name="Rick McAlister" userId="fad37fcb1da1ebec" providerId="LiveId" clId="{CCC432F5-3A0C-4443-9923-C4ADAD923460}" dt="2024-03-23T19:58:01.286" v="764" actId="165"/>
          <ac:grpSpMkLst>
            <pc:docMk/>
            <pc:sldMk cId="3723099942" sldId="257"/>
            <ac:grpSpMk id="250" creationId="{85C62344-AD52-A8C3-EEC6-3A99C20F2BDC}"/>
          </ac:grpSpMkLst>
        </pc:grpChg>
        <pc:grpChg chg="add mod">
          <ac:chgData name="Rick McAlister" userId="fad37fcb1da1ebec" providerId="LiveId" clId="{CCC432F5-3A0C-4443-9923-C4ADAD923460}" dt="2024-03-23T20:07:26.088" v="813" actId="1076"/>
          <ac:grpSpMkLst>
            <pc:docMk/>
            <pc:sldMk cId="3723099942" sldId="257"/>
            <ac:grpSpMk id="258" creationId="{F1C22E9B-386F-E69C-84F8-668ECFDF4A2E}"/>
          </ac:grpSpMkLst>
        </pc:grpChg>
        <pc:grpChg chg="add mod">
          <ac:chgData name="Rick McAlister" userId="fad37fcb1da1ebec" providerId="LiveId" clId="{CCC432F5-3A0C-4443-9923-C4ADAD923460}" dt="2024-03-23T20:07:51.258" v="814" actId="164"/>
          <ac:grpSpMkLst>
            <pc:docMk/>
            <pc:sldMk cId="3723099942" sldId="257"/>
            <ac:grpSpMk id="259" creationId="{849FF4FE-BE35-BCAF-9E33-08DC750B9B47}"/>
          </ac:grpSpMkLst>
        </pc:grpChg>
        <pc:grpChg chg="add mod">
          <ac:chgData name="Rick McAlister" userId="fad37fcb1da1ebec" providerId="LiveId" clId="{CCC432F5-3A0C-4443-9923-C4ADAD923460}" dt="2024-03-23T20:08:47.790" v="815" actId="164"/>
          <ac:grpSpMkLst>
            <pc:docMk/>
            <pc:sldMk cId="3723099942" sldId="257"/>
            <ac:grpSpMk id="260" creationId="{13649E90-D95D-8E6A-56BC-758915402B8C}"/>
          </ac:grpSpMkLst>
        </pc:grpChg>
        <pc:grpChg chg="add mod">
          <ac:chgData name="Rick McAlister" userId="fad37fcb1da1ebec" providerId="LiveId" clId="{CCC432F5-3A0C-4443-9923-C4ADAD923460}" dt="2024-03-23T20:13:21.368" v="845" actId="164"/>
          <ac:grpSpMkLst>
            <pc:docMk/>
            <pc:sldMk cId="3723099942" sldId="257"/>
            <ac:grpSpMk id="261" creationId="{4E8E953F-3595-3FCC-C7A4-29316CB64C39}"/>
          </ac:grpSpMkLst>
        </pc:grpChg>
        <pc:grpChg chg="add del mod">
          <ac:chgData name="Rick McAlister" userId="fad37fcb1da1ebec" providerId="LiveId" clId="{CCC432F5-3A0C-4443-9923-C4ADAD923460}" dt="2024-03-23T20:31:48.763" v="927" actId="165"/>
          <ac:grpSpMkLst>
            <pc:docMk/>
            <pc:sldMk cId="3723099942" sldId="257"/>
            <ac:grpSpMk id="262" creationId="{15B21821-7083-8677-31AB-5BDB86BFDD86}"/>
          </ac:grpSpMkLst>
        </pc:grpChg>
        <pc:grpChg chg="del mod topLvl">
          <ac:chgData name="Rick McAlister" userId="fad37fcb1da1ebec" providerId="LiveId" clId="{CCC432F5-3A0C-4443-9923-C4ADAD923460}" dt="2024-03-23T20:32:12.798" v="932" actId="165"/>
          <ac:grpSpMkLst>
            <pc:docMk/>
            <pc:sldMk cId="3723099942" sldId="257"/>
            <ac:grpSpMk id="263" creationId="{D0C3C89C-48DE-E611-5963-DE837BEF00D2}"/>
          </ac:grpSpMkLst>
        </pc:grpChg>
        <pc:grpChg chg="del mod topLvl">
          <ac:chgData name="Rick McAlister" userId="fad37fcb1da1ebec" providerId="LiveId" clId="{CCC432F5-3A0C-4443-9923-C4ADAD923460}" dt="2024-03-23T20:32:26.425" v="933" actId="165"/>
          <ac:grpSpMkLst>
            <pc:docMk/>
            <pc:sldMk cId="3723099942" sldId="257"/>
            <ac:grpSpMk id="265" creationId="{D99D5A12-57C0-C786-D970-74844DCD771F}"/>
          </ac:grpSpMkLst>
        </pc:grpChg>
        <pc:grpChg chg="mod topLvl">
          <ac:chgData name="Rick McAlister" userId="fad37fcb1da1ebec" providerId="LiveId" clId="{CCC432F5-3A0C-4443-9923-C4ADAD923460}" dt="2024-03-23T20:32:56.804" v="940" actId="164"/>
          <ac:grpSpMkLst>
            <pc:docMk/>
            <pc:sldMk cId="3723099942" sldId="257"/>
            <ac:grpSpMk id="267" creationId="{AEEA0F17-C3AF-C523-7A84-848D1134099B}"/>
          </ac:grpSpMkLst>
        </pc:grpChg>
        <pc:grpChg chg="mod">
          <ac:chgData name="Rick McAlister" userId="fad37fcb1da1ebec" providerId="LiveId" clId="{CCC432F5-3A0C-4443-9923-C4ADAD923460}" dt="2024-03-23T20:32:12.798" v="932" actId="165"/>
          <ac:grpSpMkLst>
            <pc:docMk/>
            <pc:sldMk cId="3723099942" sldId="257"/>
            <ac:grpSpMk id="269" creationId="{1F4F7AE0-46F2-8C4C-6295-F606D827126E}"/>
          </ac:grpSpMkLst>
        </pc:grpChg>
        <pc:grpChg chg="mod topLvl">
          <ac:chgData name="Rick McAlister" userId="fad37fcb1da1ebec" providerId="LiveId" clId="{CCC432F5-3A0C-4443-9923-C4ADAD923460}" dt="2024-03-23T20:32:56.804" v="940" actId="164"/>
          <ac:grpSpMkLst>
            <pc:docMk/>
            <pc:sldMk cId="3723099942" sldId="257"/>
            <ac:grpSpMk id="274" creationId="{87801EF5-1431-E9C5-6E8C-D0FC22F76101}"/>
          </ac:grpSpMkLst>
        </pc:grpChg>
        <pc:grpChg chg="mod topLvl">
          <ac:chgData name="Rick McAlister" userId="fad37fcb1da1ebec" providerId="LiveId" clId="{CCC432F5-3A0C-4443-9923-C4ADAD923460}" dt="2024-03-23T20:32:56.804" v="940" actId="164"/>
          <ac:grpSpMkLst>
            <pc:docMk/>
            <pc:sldMk cId="3723099942" sldId="257"/>
            <ac:grpSpMk id="275" creationId="{5CD0A5CA-1FA7-49F8-6E46-694A20F8E06C}"/>
          </ac:grpSpMkLst>
        </pc:grpChg>
        <pc:grpChg chg="del mod topLvl">
          <ac:chgData name="Rick McAlister" userId="fad37fcb1da1ebec" providerId="LiveId" clId="{CCC432F5-3A0C-4443-9923-C4ADAD923460}" dt="2024-03-23T20:32:35.019" v="937" actId="478"/>
          <ac:grpSpMkLst>
            <pc:docMk/>
            <pc:sldMk cId="3723099942" sldId="257"/>
            <ac:grpSpMk id="276" creationId="{A964CEA3-9F08-CCAE-9591-27C942ACB554}"/>
          </ac:grpSpMkLst>
        </pc:grpChg>
        <pc:grpChg chg="del mod topLvl">
          <ac:chgData name="Rick McAlister" userId="fad37fcb1da1ebec" providerId="LiveId" clId="{CCC432F5-3A0C-4443-9923-C4ADAD923460}" dt="2024-03-23T20:32:29.459" v="934" actId="478"/>
          <ac:grpSpMkLst>
            <pc:docMk/>
            <pc:sldMk cId="3723099942" sldId="257"/>
            <ac:grpSpMk id="277" creationId="{3FBE47D4-25C6-9542-F133-08789203D65D}"/>
          </ac:grpSpMkLst>
        </pc:grpChg>
        <pc:grpChg chg="add mod">
          <ac:chgData name="Rick McAlister" userId="fad37fcb1da1ebec" providerId="LiveId" clId="{CCC432F5-3A0C-4443-9923-C4ADAD923460}" dt="2024-03-23T20:32:56.804" v="940" actId="164"/>
          <ac:grpSpMkLst>
            <pc:docMk/>
            <pc:sldMk cId="3723099942" sldId="257"/>
            <ac:grpSpMk id="295" creationId="{486B7A64-A64C-7461-986E-FD00969B1080}"/>
          </ac:grpSpMkLst>
        </pc:grpChg>
        <pc:picChg chg="add mod topLvl">
          <ac:chgData name="Rick McAlister" userId="fad37fcb1da1ebec" providerId="LiveId" clId="{CCC432F5-3A0C-4443-9923-C4ADAD923460}" dt="2024-03-23T19:40:04.286" v="668" actId="164"/>
          <ac:picMkLst>
            <pc:docMk/>
            <pc:sldMk cId="3723099942" sldId="257"/>
            <ac:picMk id="9" creationId="{279E2654-86F9-4AB0-03EC-5F523A700E7F}"/>
          </ac:picMkLst>
        </pc:picChg>
        <pc:picChg chg="add del mod">
          <ac:chgData name="Rick McAlister" userId="fad37fcb1da1ebec" providerId="LiveId" clId="{CCC432F5-3A0C-4443-9923-C4ADAD923460}" dt="2024-03-23T17:58:28.334" v="290" actId="21"/>
          <ac:picMkLst>
            <pc:docMk/>
            <pc:sldMk cId="3723099942" sldId="257"/>
            <ac:picMk id="20" creationId="{44A5F4A1-64E1-0AD2-A5B4-A5AEAD5FB21C}"/>
          </ac:picMkLst>
        </pc:picChg>
        <pc:picChg chg="add mod">
          <ac:chgData name="Rick McAlister" userId="fad37fcb1da1ebec" providerId="LiveId" clId="{CCC432F5-3A0C-4443-9923-C4ADAD923460}" dt="2024-03-23T19:38:30.362" v="662" actId="164"/>
          <ac:picMkLst>
            <pc:docMk/>
            <pc:sldMk cId="3723099942" sldId="257"/>
            <ac:picMk id="42" creationId="{4C782F25-BAB5-85DF-E862-5560C1FBFD7E}"/>
          </ac:picMkLst>
        </pc:picChg>
        <pc:picChg chg="add mod">
          <ac:chgData name="Rick McAlister" userId="fad37fcb1da1ebec" providerId="LiveId" clId="{CCC432F5-3A0C-4443-9923-C4ADAD923460}" dt="2024-03-23T18:56:30.447" v="384" actId="1076"/>
          <ac:picMkLst>
            <pc:docMk/>
            <pc:sldMk cId="3723099942" sldId="257"/>
            <ac:picMk id="73" creationId="{26AB21F8-AC02-624B-CDFD-47D13A051197}"/>
          </ac:picMkLst>
        </pc:picChg>
        <pc:picChg chg="add mod">
          <ac:chgData name="Rick McAlister" userId="fad37fcb1da1ebec" providerId="LiveId" clId="{CCC432F5-3A0C-4443-9923-C4ADAD923460}" dt="2024-03-23T20:07:51.258" v="814" actId="164"/>
          <ac:picMkLst>
            <pc:docMk/>
            <pc:sldMk cId="3723099942" sldId="257"/>
            <ac:picMk id="149" creationId="{44A5F4A1-64E1-0AD2-A5B4-A5AEAD5FB21C}"/>
          </ac:picMkLst>
        </pc:picChg>
        <pc:picChg chg="add mod">
          <ac:chgData name="Rick McAlister" userId="fad37fcb1da1ebec" providerId="LiveId" clId="{CCC432F5-3A0C-4443-9923-C4ADAD923460}" dt="2024-03-23T20:07:18.625" v="812" actId="164"/>
          <ac:picMkLst>
            <pc:docMk/>
            <pc:sldMk cId="3723099942" sldId="257"/>
            <ac:picMk id="233" creationId="{5690600C-8E58-309A-44AF-B7C210259F5E}"/>
          </ac:picMkLst>
        </pc:picChg>
        <pc:cxnChg chg="add del mod">
          <ac:chgData name="Rick McAlister" userId="fad37fcb1da1ebec" providerId="LiveId" clId="{CCC432F5-3A0C-4443-9923-C4ADAD923460}" dt="2024-03-23T20:06:49.447" v="811" actId="478"/>
          <ac:cxnSpMkLst>
            <pc:docMk/>
            <pc:sldMk cId="3723099942" sldId="257"/>
            <ac:cxnSpMk id="4" creationId="{7C800B54-B816-4B48-35B6-3BB474E3CBF8}"/>
          </ac:cxnSpMkLst>
        </pc:cxnChg>
        <pc:cxnChg chg="mod">
          <ac:chgData name="Rick McAlister" userId="fad37fcb1da1ebec" providerId="LiveId" clId="{CCC432F5-3A0C-4443-9923-C4ADAD923460}" dt="2024-03-23T17:50:20.609" v="281"/>
          <ac:cxnSpMkLst>
            <pc:docMk/>
            <pc:sldMk cId="3723099942" sldId="257"/>
            <ac:cxnSpMk id="7" creationId="{32C2C7BF-220E-CDC8-73A2-9D6C40F1BD66}"/>
          </ac:cxnSpMkLst>
        </pc:cxnChg>
        <pc:cxnChg chg="mod">
          <ac:chgData name="Rick McAlister" userId="fad37fcb1da1ebec" providerId="LiveId" clId="{CCC432F5-3A0C-4443-9923-C4ADAD923460}" dt="2024-03-23T20:02:31.837" v="788" actId="208"/>
          <ac:cxnSpMkLst>
            <pc:docMk/>
            <pc:sldMk cId="3723099942" sldId="257"/>
            <ac:cxnSpMk id="11" creationId="{2041E9E3-3674-CC35-5E78-3DB8A4066D12}"/>
          </ac:cxnSpMkLst>
        </pc:cxnChg>
        <pc:cxnChg chg="mod">
          <ac:chgData name="Rick McAlister" userId="fad37fcb1da1ebec" providerId="LiveId" clId="{CCC432F5-3A0C-4443-9923-C4ADAD923460}" dt="2024-03-23T20:02:31.837" v="788" actId="208"/>
          <ac:cxnSpMkLst>
            <pc:docMk/>
            <pc:sldMk cId="3723099942" sldId="257"/>
            <ac:cxnSpMk id="12" creationId="{503931F4-0906-5A3C-1153-01529B40019F}"/>
          </ac:cxnSpMkLst>
        </pc:cxnChg>
        <pc:cxnChg chg="mod">
          <ac:chgData name="Rick McAlister" userId="fad37fcb1da1ebec" providerId="LiveId" clId="{CCC432F5-3A0C-4443-9923-C4ADAD923460}" dt="2024-03-23T20:02:31.837" v="788" actId="208"/>
          <ac:cxnSpMkLst>
            <pc:docMk/>
            <pc:sldMk cId="3723099942" sldId="257"/>
            <ac:cxnSpMk id="13" creationId="{3C83C81D-2A9D-7E61-EDE1-607BC363FBEF}"/>
          </ac:cxnSpMkLst>
        </pc:cxnChg>
        <pc:cxnChg chg="add del mod">
          <ac:chgData name="Rick McAlister" userId="fad37fcb1da1ebec" providerId="LiveId" clId="{CCC432F5-3A0C-4443-9923-C4ADAD923460}" dt="2024-03-23T20:01:20.528" v="782" actId="478"/>
          <ac:cxnSpMkLst>
            <pc:docMk/>
            <pc:sldMk cId="3723099942" sldId="257"/>
            <ac:cxnSpMk id="14" creationId="{7359BE00-B35B-57C4-4471-13B4D0E93D02}"/>
          </ac:cxnSpMkLst>
        </pc:cxnChg>
        <pc:cxnChg chg="add mod topLvl">
          <ac:chgData name="Rick McAlister" userId="fad37fcb1da1ebec" providerId="LiveId" clId="{CCC432F5-3A0C-4443-9923-C4ADAD923460}" dt="2024-03-23T19:40:04.286" v="668" actId="164"/>
          <ac:cxnSpMkLst>
            <pc:docMk/>
            <pc:sldMk cId="3723099942" sldId="257"/>
            <ac:cxnSpMk id="15" creationId="{2749CE9E-2214-E388-974F-B487F197B9E1}"/>
          </ac:cxnSpMkLst>
        </pc:cxnChg>
        <pc:cxnChg chg="mod">
          <ac:chgData name="Rick McAlister" userId="fad37fcb1da1ebec" providerId="LiveId" clId="{CCC432F5-3A0C-4443-9923-C4ADAD923460}" dt="2024-03-23T17:59:23.152" v="296"/>
          <ac:cxnSpMkLst>
            <pc:docMk/>
            <pc:sldMk cId="3723099942" sldId="257"/>
            <ac:cxnSpMk id="22" creationId="{8AFA586F-7C3F-88B4-2283-D0848DDE75FC}"/>
          </ac:cxnSpMkLst>
        </pc:cxnChg>
        <pc:cxnChg chg="mod">
          <ac:chgData name="Rick McAlister" userId="fad37fcb1da1ebec" providerId="LiveId" clId="{CCC432F5-3A0C-4443-9923-C4ADAD923460}" dt="2024-03-23T17:59:23.152" v="296"/>
          <ac:cxnSpMkLst>
            <pc:docMk/>
            <pc:sldMk cId="3723099942" sldId="257"/>
            <ac:cxnSpMk id="23" creationId="{94451941-1FE3-C501-DA8C-CE65C2BDEFFF}"/>
          </ac:cxnSpMkLst>
        </pc:cxnChg>
        <pc:cxnChg chg="mod">
          <ac:chgData name="Rick McAlister" userId="fad37fcb1da1ebec" providerId="LiveId" clId="{CCC432F5-3A0C-4443-9923-C4ADAD923460}" dt="2024-03-23T17:59:23.152" v="296"/>
          <ac:cxnSpMkLst>
            <pc:docMk/>
            <pc:sldMk cId="3723099942" sldId="257"/>
            <ac:cxnSpMk id="24" creationId="{B3E638D1-3C18-6DB6-F7B5-83288F6A4E7F}"/>
          </ac:cxnSpMkLst>
        </pc:cxnChg>
        <pc:cxnChg chg="mod">
          <ac:chgData name="Rick McAlister" userId="fad37fcb1da1ebec" providerId="LiveId" clId="{CCC432F5-3A0C-4443-9923-C4ADAD923460}" dt="2024-03-23T17:59:27.960" v="298"/>
          <ac:cxnSpMkLst>
            <pc:docMk/>
            <pc:sldMk cId="3723099942" sldId="257"/>
            <ac:cxnSpMk id="26" creationId="{4261172C-23EF-AB8E-F47F-8DB576C39BCA}"/>
          </ac:cxnSpMkLst>
        </pc:cxnChg>
        <pc:cxnChg chg="mod">
          <ac:chgData name="Rick McAlister" userId="fad37fcb1da1ebec" providerId="LiveId" clId="{CCC432F5-3A0C-4443-9923-C4ADAD923460}" dt="2024-03-23T17:59:27.960" v="298"/>
          <ac:cxnSpMkLst>
            <pc:docMk/>
            <pc:sldMk cId="3723099942" sldId="257"/>
            <ac:cxnSpMk id="27" creationId="{556970B4-A235-8961-31C7-912F9D16C4D0}"/>
          </ac:cxnSpMkLst>
        </pc:cxnChg>
        <pc:cxnChg chg="mod">
          <ac:chgData name="Rick McAlister" userId="fad37fcb1da1ebec" providerId="LiveId" clId="{CCC432F5-3A0C-4443-9923-C4ADAD923460}" dt="2024-03-23T17:59:27.960" v="298"/>
          <ac:cxnSpMkLst>
            <pc:docMk/>
            <pc:sldMk cId="3723099942" sldId="257"/>
            <ac:cxnSpMk id="28" creationId="{E80A139F-B10E-BB29-A5B4-D0F3FE625F49}"/>
          </ac:cxnSpMkLst>
        </pc:cxnChg>
        <pc:cxnChg chg="mod">
          <ac:chgData name="Rick McAlister" userId="fad37fcb1da1ebec" providerId="LiveId" clId="{CCC432F5-3A0C-4443-9923-C4ADAD923460}" dt="2024-03-23T17:59:32.212" v="300"/>
          <ac:cxnSpMkLst>
            <pc:docMk/>
            <pc:sldMk cId="3723099942" sldId="257"/>
            <ac:cxnSpMk id="30" creationId="{AD4343E4-7287-EBB9-922B-6AE04669F312}"/>
          </ac:cxnSpMkLst>
        </pc:cxnChg>
        <pc:cxnChg chg="mod">
          <ac:chgData name="Rick McAlister" userId="fad37fcb1da1ebec" providerId="LiveId" clId="{CCC432F5-3A0C-4443-9923-C4ADAD923460}" dt="2024-03-23T17:59:32.212" v="300"/>
          <ac:cxnSpMkLst>
            <pc:docMk/>
            <pc:sldMk cId="3723099942" sldId="257"/>
            <ac:cxnSpMk id="31" creationId="{8BAE0BA0-6E79-6FBC-3344-8349600E3673}"/>
          </ac:cxnSpMkLst>
        </pc:cxnChg>
        <pc:cxnChg chg="mod">
          <ac:chgData name="Rick McAlister" userId="fad37fcb1da1ebec" providerId="LiveId" clId="{CCC432F5-3A0C-4443-9923-C4ADAD923460}" dt="2024-03-23T17:59:32.212" v="300"/>
          <ac:cxnSpMkLst>
            <pc:docMk/>
            <pc:sldMk cId="3723099942" sldId="257"/>
            <ac:cxnSpMk id="32" creationId="{5700B3AA-C63F-5E41-6986-20124819347B}"/>
          </ac:cxnSpMkLst>
        </pc:cxnChg>
        <pc:cxnChg chg="mod topLvl">
          <ac:chgData name="Rick McAlister" userId="fad37fcb1da1ebec" providerId="LiveId" clId="{CCC432F5-3A0C-4443-9923-C4ADAD923460}" dt="2024-03-23T19:09:27.912" v="435" actId="165"/>
          <ac:cxnSpMkLst>
            <pc:docMk/>
            <pc:sldMk cId="3723099942" sldId="257"/>
            <ac:cxnSpMk id="34" creationId="{3BE2AFDB-345F-5198-854D-ED5CF5C7EF1B}"/>
          </ac:cxnSpMkLst>
        </pc:cxnChg>
        <pc:cxnChg chg="mod topLvl">
          <ac:chgData name="Rick McAlister" userId="fad37fcb1da1ebec" providerId="LiveId" clId="{CCC432F5-3A0C-4443-9923-C4ADAD923460}" dt="2024-03-23T19:09:27.912" v="435" actId="165"/>
          <ac:cxnSpMkLst>
            <pc:docMk/>
            <pc:sldMk cId="3723099942" sldId="257"/>
            <ac:cxnSpMk id="35" creationId="{6340C0B5-2B71-E87E-571F-C92ECAAB662B}"/>
          </ac:cxnSpMkLst>
        </pc:cxnChg>
        <pc:cxnChg chg="mod topLvl">
          <ac:chgData name="Rick McAlister" userId="fad37fcb1da1ebec" providerId="LiveId" clId="{CCC432F5-3A0C-4443-9923-C4ADAD923460}" dt="2024-03-23T19:09:27.912" v="435" actId="165"/>
          <ac:cxnSpMkLst>
            <pc:docMk/>
            <pc:sldMk cId="3723099942" sldId="257"/>
            <ac:cxnSpMk id="36" creationId="{42189013-9E7F-DCA9-A3F6-16FFDA1A659B}"/>
          </ac:cxnSpMkLst>
        </pc:cxnChg>
        <pc:cxnChg chg="add del mod">
          <ac:chgData name="Rick McAlister" userId="fad37fcb1da1ebec" providerId="LiveId" clId="{CCC432F5-3A0C-4443-9923-C4ADAD923460}" dt="2024-03-23T18:02:13.589" v="316" actId="478"/>
          <ac:cxnSpMkLst>
            <pc:docMk/>
            <pc:sldMk cId="3723099942" sldId="257"/>
            <ac:cxnSpMk id="37" creationId="{1F8FF190-5FDB-AD13-7311-8F7E2E340E75}"/>
          </ac:cxnSpMkLst>
        </pc:cxnChg>
        <pc:cxnChg chg="add mod">
          <ac:chgData name="Rick McAlister" userId="fad37fcb1da1ebec" providerId="LiveId" clId="{CCC432F5-3A0C-4443-9923-C4ADAD923460}" dt="2024-03-23T19:09:27.912" v="435" actId="165"/>
          <ac:cxnSpMkLst>
            <pc:docMk/>
            <pc:sldMk cId="3723099942" sldId="257"/>
            <ac:cxnSpMk id="40" creationId="{204D4B5D-4889-BC1E-759D-D9195BB6F6A0}"/>
          </ac:cxnSpMkLst>
        </pc:cxnChg>
        <pc:cxnChg chg="add del mod">
          <ac:chgData name="Rick McAlister" userId="fad37fcb1da1ebec" providerId="LiveId" clId="{CCC432F5-3A0C-4443-9923-C4ADAD923460}" dt="2024-03-23T19:27:00.788" v="585" actId="478"/>
          <ac:cxnSpMkLst>
            <pc:docMk/>
            <pc:sldMk cId="3723099942" sldId="257"/>
            <ac:cxnSpMk id="45" creationId="{D44A7614-6CA0-C042-ED19-9FD05FE1685A}"/>
          </ac:cxnSpMkLst>
        </pc:cxnChg>
        <pc:cxnChg chg="add del mod">
          <ac:chgData name="Rick McAlister" userId="fad37fcb1da1ebec" providerId="LiveId" clId="{CCC432F5-3A0C-4443-9923-C4ADAD923460}" dt="2024-03-23T19:27:02.051" v="586" actId="478"/>
          <ac:cxnSpMkLst>
            <pc:docMk/>
            <pc:sldMk cId="3723099942" sldId="257"/>
            <ac:cxnSpMk id="52" creationId="{D4BBACD7-1DCB-158E-2C30-41E40382D082}"/>
          </ac:cxnSpMkLst>
        </pc:cxnChg>
        <pc:cxnChg chg="mod">
          <ac:chgData name="Rick McAlister" userId="fad37fcb1da1ebec" providerId="LiveId" clId="{CCC432F5-3A0C-4443-9923-C4ADAD923460}" dt="2024-03-23T19:09:27.912" v="435" actId="165"/>
          <ac:cxnSpMkLst>
            <pc:docMk/>
            <pc:sldMk cId="3723099942" sldId="257"/>
            <ac:cxnSpMk id="55" creationId="{06E2319B-A0A5-EB3F-7684-349F505F4E65}"/>
          </ac:cxnSpMkLst>
        </pc:cxnChg>
        <pc:cxnChg chg="mod">
          <ac:chgData name="Rick McAlister" userId="fad37fcb1da1ebec" providerId="LiveId" clId="{CCC432F5-3A0C-4443-9923-C4ADAD923460}" dt="2024-03-23T19:09:27.912" v="435" actId="165"/>
          <ac:cxnSpMkLst>
            <pc:docMk/>
            <pc:sldMk cId="3723099942" sldId="257"/>
            <ac:cxnSpMk id="56" creationId="{FBCEF549-9FE1-A073-B29E-E9AE120BA0DB}"/>
          </ac:cxnSpMkLst>
        </pc:cxnChg>
        <pc:cxnChg chg="mod">
          <ac:chgData name="Rick McAlister" userId="fad37fcb1da1ebec" providerId="LiveId" clId="{CCC432F5-3A0C-4443-9923-C4ADAD923460}" dt="2024-03-23T19:09:27.912" v="435" actId="165"/>
          <ac:cxnSpMkLst>
            <pc:docMk/>
            <pc:sldMk cId="3723099942" sldId="257"/>
            <ac:cxnSpMk id="57" creationId="{22FA0E2E-4B3F-0D1D-01B2-1AAA8CCE52EE}"/>
          </ac:cxnSpMkLst>
        </pc:cxnChg>
        <pc:cxnChg chg="mod">
          <ac:chgData name="Rick McAlister" userId="fad37fcb1da1ebec" providerId="LiveId" clId="{CCC432F5-3A0C-4443-9923-C4ADAD923460}" dt="2024-03-23T19:09:27.912" v="435" actId="165"/>
          <ac:cxnSpMkLst>
            <pc:docMk/>
            <pc:sldMk cId="3723099942" sldId="257"/>
            <ac:cxnSpMk id="58" creationId="{DA707663-875A-4D95-95B3-B35FB3497501}"/>
          </ac:cxnSpMkLst>
        </pc:cxnChg>
        <pc:cxnChg chg="mod">
          <ac:chgData name="Rick McAlister" userId="fad37fcb1da1ebec" providerId="LiveId" clId="{CCC432F5-3A0C-4443-9923-C4ADAD923460}" dt="2024-03-23T19:09:27.912" v="435" actId="165"/>
          <ac:cxnSpMkLst>
            <pc:docMk/>
            <pc:sldMk cId="3723099942" sldId="257"/>
            <ac:cxnSpMk id="60" creationId="{FE55EB51-D082-8F13-EFD7-53878F79AC12}"/>
          </ac:cxnSpMkLst>
        </pc:cxnChg>
        <pc:cxnChg chg="mod">
          <ac:chgData name="Rick McAlister" userId="fad37fcb1da1ebec" providerId="LiveId" clId="{CCC432F5-3A0C-4443-9923-C4ADAD923460}" dt="2024-03-23T19:09:27.912" v="435" actId="165"/>
          <ac:cxnSpMkLst>
            <pc:docMk/>
            <pc:sldMk cId="3723099942" sldId="257"/>
            <ac:cxnSpMk id="61" creationId="{23764341-B5DC-9422-2D4B-75516EB7E82C}"/>
          </ac:cxnSpMkLst>
        </pc:cxnChg>
        <pc:cxnChg chg="mod">
          <ac:chgData name="Rick McAlister" userId="fad37fcb1da1ebec" providerId="LiveId" clId="{CCC432F5-3A0C-4443-9923-C4ADAD923460}" dt="2024-03-23T19:09:27.912" v="435" actId="165"/>
          <ac:cxnSpMkLst>
            <pc:docMk/>
            <pc:sldMk cId="3723099942" sldId="257"/>
            <ac:cxnSpMk id="62" creationId="{A9AACB1D-0CAA-AC29-767F-CEC731A5B290}"/>
          </ac:cxnSpMkLst>
        </pc:cxnChg>
        <pc:cxnChg chg="mod">
          <ac:chgData name="Rick McAlister" userId="fad37fcb1da1ebec" providerId="LiveId" clId="{CCC432F5-3A0C-4443-9923-C4ADAD923460}" dt="2024-03-23T19:09:27.912" v="435" actId="165"/>
          <ac:cxnSpMkLst>
            <pc:docMk/>
            <pc:sldMk cId="3723099942" sldId="257"/>
            <ac:cxnSpMk id="63" creationId="{59269163-3C04-6993-181A-1B2E9720A987}"/>
          </ac:cxnSpMkLst>
        </pc:cxnChg>
        <pc:cxnChg chg="mod">
          <ac:chgData name="Rick McAlister" userId="fad37fcb1da1ebec" providerId="LiveId" clId="{CCC432F5-3A0C-4443-9923-C4ADAD923460}" dt="2024-03-23T19:09:27.912" v="435" actId="165"/>
          <ac:cxnSpMkLst>
            <pc:docMk/>
            <pc:sldMk cId="3723099942" sldId="257"/>
            <ac:cxnSpMk id="65" creationId="{44C7C589-8FDA-DEC8-7869-D2EB71B25297}"/>
          </ac:cxnSpMkLst>
        </pc:cxnChg>
        <pc:cxnChg chg="mod">
          <ac:chgData name="Rick McAlister" userId="fad37fcb1da1ebec" providerId="LiveId" clId="{CCC432F5-3A0C-4443-9923-C4ADAD923460}" dt="2024-03-23T19:09:27.912" v="435" actId="165"/>
          <ac:cxnSpMkLst>
            <pc:docMk/>
            <pc:sldMk cId="3723099942" sldId="257"/>
            <ac:cxnSpMk id="66" creationId="{D56A12C8-9081-ABEA-E7A7-C19CFDCD6B14}"/>
          </ac:cxnSpMkLst>
        </pc:cxnChg>
        <pc:cxnChg chg="mod">
          <ac:chgData name="Rick McAlister" userId="fad37fcb1da1ebec" providerId="LiveId" clId="{CCC432F5-3A0C-4443-9923-C4ADAD923460}" dt="2024-03-23T19:09:27.912" v="435" actId="165"/>
          <ac:cxnSpMkLst>
            <pc:docMk/>
            <pc:sldMk cId="3723099942" sldId="257"/>
            <ac:cxnSpMk id="67" creationId="{93AC9555-6B86-927A-FBCD-114BAEDC4E64}"/>
          </ac:cxnSpMkLst>
        </pc:cxnChg>
        <pc:cxnChg chg="mod">
          <ac:chgData name="Rick McAlister" userId="fad37fcb1da1ebec" providerId="LiveId" clId="{CCC432F5-3A0C-4443-9923-C4ADAD923460}" dt="2024-03-23T19:09:27.912" v="435" actId="165"/>
          <ac:cxnSpMkLst>
            <pc:docMk/>
            <pc:sldMk cId="3723099942" sldId="257"/>
            <ac:cxnSpMk id="68" creationId="{CC5B3176-1E3D-63BF-FF8D-24510FBD21FD}"/>
          </ac:cxnSpMkLst>
        </pc:cxnChg>
        <pc:cxnChg chg="add mod topLvl">
          <ac:chgData name="Rick McAlister" userId="fad37fcb1da1ebec" providerId="LiveId" clId="{CCC432F5-3A0C-4443-9923-C4ADAD923460}" dt="2024-03-23T19:09:27.912" v="435" actId="165"/>
          <ac:cxnSpMkLst>
            <pc:docMk/>
            <pc:sldMk cId="3723099942" sldId="257"/>
            <ac:cxnSpMk id="70" creationId="{3A87EBEC-0102-30D6-2139-C6171B6E1926}"/>
          </ac:cxnSpMkLst>
        </pc:cxnChg>
        <pc:cxnChg chg="add mod">
          <ac:chgData name="Rick McAlister" userId="fad37fcb1da1ebec" providerId="LiveId" clId="{CCC432F5-3A0C-4443-9923-C4ADAD923460}" dt="2024-03-23T19:09:27.912" v="435" actId="165"/>
          <ac:cxnSpMkLst>
            <pc:docMk/>
            <pc:sldMk cId="3723099942" sldId="257"/>
            <ac:cxnSpMk id="77" creationId="{2D52DB5B-C1F2-EF06-A49A-A2CF94DD61DA}"/>
          </ac:cxnSpMkLst>
        </pc:cxnChg>
        <pc:cxnChg chg="mod topLvl">
          <ac:chgData name="Rick McAlister" userId="fad37fcb1da1ebec" providerId="LiveId" clId="{CCC432F5-3A0C-4443-9923-C4ADAD923460}" dt="2024-03-23T20:07:51.258" v="814" actId="164"/>
          <ac:cxnSpMkLst>
            <pc:docMk/>
            <pc:sldMk cId="3723099942" sldId="257"/>
            <ac:cxnSpMk id="97" creationId="{1FA87C6C-8CF7-F038-52DE-C9D6E746E146}"/>
          </ac:cxnSpMkLst>
        </pc:cxnChg>
        <pc:cxnChg chg="mod">
          <ac:chgData name="Rick McAlister" userId="fad37fcb1da1ebec" providerId="LiveId" clId="{CCC432F5-3A0C-4443-9923-C4ADAD923460}" dt="2024-03-23T19:10:03.423" v="443" actId="165"/>
          <ac:cxnSpMkLst>
            <pc:docMk/>
            <pc:sldMk cId="3723099942" sldId="257"/>
            <ac:cxnSpMk id="104" creationId="{44292C77-CF5E-8ED2-A089-3B096CEA2468}"/>
          </ac:cxnSpMkLst>
        </pc:cxnChg>
        <pc:cxnChg chg="mod">
          <ac:chgData name="Rick McAlister" userId="fad37fcb1da1ebec" providerId="LiveId" clId="{CCC432F5-3A0C-4443-9923-C4ADAD923460}" dt="2024-03-23T19:10:10.689" v="444" actId="165"/>
          <ac:cxnSpMkLst>
            <pc:docMk/>
            <pc:sldMk cId="3723099942" sldId="257"/>
            <ac:cxnSpMk id="109" creationId="{C2288945-42FB-E517-AA12-4BE49D15452A}"/>
          </ac:cxnSpMkLst>
        </pc:cxnChg>
        <pc:cxnChg chg="mod">
          <ac:chgData name="Rick McAlister" userId="fad37fcb1da1ebec" providerId="LiveId" clId="{CCC432F5-3A0C-4443-9923-C4ADAD923460}" dt="2024-03-23T19:10:10.689" v="444" actId="165"/>
          <ac:cxnSpMkLst>
            <pc:docMk/>
            <pc:sldMk cId="3723099942" sldId="257"/>
            <ac:cxnSpMk id="110" creationId="{92CCCB60-852B-4E3D-F6DE-6A84C3530A2D}"/>
          </ac:cxnSpMkLst>
        </pc:cxnChg>
        <pc:cxnChg chg="mod">
          <ac:chgData name="Rick McAlister" userId="fad37fcb1da1ebec" providerId="LiveId" clId="{CCC432F5-3A0C-4443-9923-C4ADAD923460}" dt="2024-03-23T19:10:10.689" v="444" actId="165"/>
          <ac:cxnSpMkLst>
            <pc:docMk/>
            <pc:sldMk cId="3723099942" sldId="257"/>
            <ac:cxnSpMk id="111" creationId="{3E9E91D6-8079-F160-CC5C-39C0D8A8D14D}"/>
          </ac:cxnSpMkLst>
        </pc:cxnChg>
        <pc:cxnChg chg="mod">
          <ac:chgData name="Rick McAlister" userId="fad37fcb1da1ebec" providerId="LiveId" clId="{CCC432F5-3A0C-4443-9923-C4ADAD923460}" dt="2024-03-23T19:10:10.689" v="444" actId="165"/>
          <ac:cxnSpMkLst>
            <pc:docMk/>
            <pc:sldMk cId="3723099942" sldId="257"/>
            <ac:cxnSpMk id="112" creationId="{8D9FF308-F4AF-2E80-EF37-5AABFF644432}"/>
          </ac:cxnSpMkLst>
        </pc:cxnChg>
        <pc:cxnChg chg="mod">
          <ac:chgData name="Rick McAlister" userId="fad37fcb1da1ebec" providerId="LiveId" clId="{CCC432F5-3A0C-4443-9923-C4ADAD923460}" dt="2024-03-23T19:10:10.689" v="444" actId="165"/>
          <ac:cxnSpMkLst>
            <pc:docMk/>
            <pc:sldMk cId="3723099942" sldId="257"/>
            <ac:cxnSpMk id="113" creationId="{21CA31EB-1AC7-A3CB-ABAA-9076038CBE88}"/>
          </ac:cxnSpMkLst>
        </pc:cxnChg>
        <pc:cxnChg chg="mod">
          <ac:chgData name="Rick McAlister" userId="fad37fcb1da1ebec" providerId="LiveId" clId="{CCC432F5-3A0C-4443-9923-C4ADAD923460}" dt="2024-03-23T19:10:10.689" v="444" actId="165"/>
          <ac:cxnSpMkLst>
            <pc:docMk/>
            <pc:sldMk cId="3723099942" sldId="257"/>
            <ac:cxnSpMk id="114" creationId="{7657CB56-FBFC-6CA1-5B26-AE0FFD3A6273}"/>
          </ac:cxnSpMkLst>
        </pc:cxnChg>
        <pc:cxnChg chg="mod">
          <ac:chgData name="Rick McAlister" userId="fad37fcb1da1ebec" providerId="LiveId" clId="{CCC432F5-3A0C-4443-9923-C4ADAD923460}" dt="2024-03-23T19:10:10.689" v="444" actId="165"/>
          <ac:cxnSpMkLst>
            <pc:docMk/>
            <pc:sldMk cId="3723099942" sldId="257"/>
            <ac:cxnSpMk id="115" creationId="{4AE2346A-02D7-EA7F-E41E-B28F10A3399F}"/>
          </ac:cxnSpMkLst>
        </pc:cxnChg>
        <pc:cxnChg chg="mod">
          <ac:chgData name="Rick McAlister" userId="fad37fcb1da1ebec" providerId="LiveId" clId="{CCC432F5-3A0C-4443-9923-C4ADAD923460}" dt="2024-03-23T19:10:10.689" v="444" actId="165"/>
          <ac:cxnSpMkLst>
            <pc:docMk/>
            <pc:sldMk cId="3723099942" sldId="257"/>
            <ac:cxnSpMk id="116" creationId="{312B3C37-FF12-9A26-D736-803777AA906E}"/>
          </ac:cxnSpMkLst>
        </pc:cxnChg>
        <pc:cxnChg chg="mod topLvl">
          <ac:chgData name="Rick McAlister" userId="fad37fcb1da1ebec" providerId="LiveId" clId="{CCC432F5-3A0C-4443-9923-C4ADAD923460}" dt="2024-03-23T20:07:51.258" v="814" actId="164"/>
          <ac:cxnSpMkLst>
            <pc:docMk/>
            <pc:sldMk cId="3723099942" sldId="257"/>
            <ac:cxnSpMk id="117" creationId="{245E6AD5-6288-EC8A-37B9-E8B0AA306DA5}"/>
          </ac:cxnSpMkLst>
        </pc:cxnChg>
        <pc:cxnChg chg="mod topLvl">
          <ac:chgData name="Rick McAlister" userId="fad37fcb1da1ebec" providerId="LiveId" clId="{CCC432F5-3A0C-4443-9923-C4ADAD923460}" dt="2024-03-23T20:07:51.258" v="814" actId="164"/>
          <ac:cxnSpMkLst>
            <pc:docMk/>
            <pc:sldMk cId="3723099942" sldId="257"/>
            <ac:cxnSpMk id="118" creationId="{6106D2F1-7014-6423-613E-1AEFBE106C8B}"/>
          </ac:cxnSpMkLst>
        </pc:cxnChg>
        <pc:cxnChg chg="mod topLvl">
          <ac:chgData name="Rick McAlister" userId="fad37fcb1da1ebec" providerId="LiveId" clId="{CCC432F5-3A0C-4443-9923-C4ADAD923460}" dt="2024-03-23T20:07:51.258" v="814" actId="164"/>
          <ac:cxnSpMkLst>
            <pc:docMk/>
            <pc:sldMk cId="3723099942" sldId="257"/>
            <ac:cxnSpMk id="119" creationId="{6DAECAD7-222D-AFD2-060F-AE361ADBBE42}"/>
          </ac:cxnSpMkLst>
        </pc:cxnChg>
        <pc:cxnChg chg="mod topLvl">
          <ac:chgData name="Rick McAlister" userId="fad37fcb1da1ebec" providerId="LiveId" clId="{CCC432F5-3A0C-4443-9923-C4ADAD923460}" dt="2024-03-23T20:07:51.258" v="814" actId="164"/>
          <ac:cxnSpMkLst>
            <pc:docMk/>
            <pc:sldMk cId="3723099942" sldId="257"/>
            <ac:cxnSpMk id="120" creationId="{71FAFFAB-4E8E-3D20-5541-71B24C09CFD4}"/>
          </ac:cxnSpMkLst>
        </pc:cxnChg>
        <pc:cxnChg chg="mod">
          <ac:chgData name="Rick McAlister" userId="fad37fcb1da1ebec" providerId="LiveId" clId="{CCC432F5-3A0C-4443-9923-C4ADAD923460}" dt="2024-03-23T19:10:10.689" v="444" actId="165"/>
          <ac:cxnSpMkLst>
            <pc:docMk/>
            <pc:sldMk cId="3723099942" sldId="257"/>
            <ac:cxnSpMk id="121" creationId="{1A265FA1-0569-045D-A124-A26D7DFC89A2}"/>
          </ac:cxnSpMkLst>
        </pc:cxnChg>
        <pc:cxnChg chg="mod">
          <ac:chgData name="Rick McAlister" userId="fad37fcb1da1ebec" providerId="LiveId" clId="{CCC432F5-3A0C-4443-9923-C4ADAD923460}" dt="2024-03-23T19:10:10.689" v="444" actId="165"/>
          <ac:cxnSpMkLst>
            <pc:docMk/>
            <pc:sldMk cId="3723099942" sldId="257"/>
            <ac:cxnSpMk id="122" creationId="{2F722249-3E53-79CF-5DD4-18E8FC308FAF}"/>
          </ac:cxnSpMkLst>
        </pc:cxnChg>
        <pc:cxnChg chg="mod">
          <ac:chgData name="Rick McAlister" userId="fad37fcb1da1ebec" providerId="LiveId" clId="{CCC432F5-3A0C-4443-9923-C4ADAD923460}" dt="2024-03-23T19:10:10.689" v="444" actId="165"/>
          <ac:cxnSpMkLst>
            <pc:docMk/>
            <pc:sldMk cId="3723099942" sldId="257"/>
            <ac:cxnSpMk id="123" creationId="{DB4D9697-F3C5-D811-6875-146F8677D673}"/>
          </ac:cxnSpMkLst>
        </pc:cxnChg>
        <pc:cxnChg chg="mod">
          <ac:chgData name="Rick McAlister" userId="fad37fcb1da1ebec" providerId="LiveId" clId="{CCC432F5-3A0C-4443-9923-C4ADAD923460}" dt="2024-03-23T19:10:10.689" v="444" actId="165"/>
          <ac:cxnSpMkLst>
            <pc:docMk/>
            <pc:sldMk cId="3723099942" sldId="257"/>
            <ac:cxnSpMk id="124" creationId="{DA1BA85B-3FFC-B23F-439A-63B4D0B5547C}"/>
          </ac:cxnSpMkLst>
        </pc:cxnChg>
        <pc:cxnChg chg="add del mod">
          <ac:chgData name="Rick McAlister" userId="fad37fcb1da1ebec" providerId="LiveId" clId="{CCC432F5-3A0C-4443-9923-C4ADAD923460}" dt="2024-03-23T19:12:36.805" v="464" actId="478"/>
          <ac:cxnSpMkLst>
            <pc:docMk/>
            <pc:sldMk cId="3723099942" sldId="257"/>
            <ac:cxnSpMk id="128" creationId="{D1B5CAD2-0BD7-2991-0D85-3D73D8793067}"/>
          </ac:cxnSpMkLst>
        </pc:cxnChg>
        <pc:cxnChg chg="add del mod">
          <ac:chgData name="Rick McAlister" userId="fad37fcb1da1ebec" providerId="LiveId" clId="{CCC432F5-3A0C-4443-9923-C4ADAD923460}" dt="2024-03-23T19:22:33.498" v="540" actId="478"/>
          <ac:cxnSpMkLst>
            <pc:docMk/>
            <pc:sldMk cId="3723099942" sldId="257"/>
            <ac:cxnSpMk id="132" creationId="{DE9CBC5D-86B6-15BE-E3C8-B71F3F81D424}"/>
          </ac:cxnSpMkLst>
        </pc:cxnChg>
        <pc:cxnChg chg="add del mod">
          <ac:chgData name="Rick McAlister" userId="fad37fcb1da1ebec" providerId="LiveId" clId="{CCC432F5-3A0C-4443-9923-C4ADAD923460}" dt="2024-03-23T19:23:10.868" v="548" actId="478"/>
          <ac:cxnSpMkLst>
            <pc:docMk/>
            <pc:sldMk cId="3723099942" sldId="257"/>
            <ac:cxnSpMk id="136" creationId="{F9FA60BA-37B7-D6E5-72A1-9285880E30A4}"/>
          </ac:cxnSpMkLst>
        </pc:cxnChg>
        <pc:cxnChg chg="add del mod">
          <ac:chgData name="Rick McAlister" userId="fad37fcb1da1ebec" providerId="LiveId" clId="{CCC432F5-3A0C-4443-9923-C4ADAD923460}" dt="2024-03-23T19:33:44.096" v="647" actId="478"/>
          <ac:cxnSpMkLst>
            <pc:docMk/>
            <pc:sldMk cId="3723099942" sldId="257"/>
            <ac:cxnSpMk id="137" creationId="{AEAAB72E-C3F4-00FE-0FF3-35D7010F90A5}"/>
          </ac:cxnSpMkLst>
        </pc:cxnChg>
        <pc:cxnChg chg="add del mod">
          <ac:chgData name="Rick McAlister" userId="fad37fcb1da1ebec" providerId="LiveId" clId="{CCC432F5-3A0C-4443-9923-C4ADAD923460}" dt="2024-03-23T19:22:00.469" v="535" actId="478"/>
          <ac:cxnSpMkLst>
            <pc:docMk/>
            <pc:sldMk cId="3723099942" sldId="257"/>
            <ac:cxnSpMk id="138" creationId="{47867638-6FF9-7D01-54EA-F9A6287AD588}"/>
          </ac:cxnSpMkLst>
        </pc:cxnChg>
        <pc:cxnChg chg="add del mod">
          <ac:chgData name="Rick McAlister" userId="fad37fcb1da1ebec" providerId="LiveId" clId="{CCC432F5-3A0C-4443-9923-C4ADAD923460}" dt="2024-03-23T19:23:06.994" v="547" actId="478"/>
          <ac:cxnSpMkLst>
            <pc:docMk/>
            <pc:sldMk cId="3723099942" sldId="257"/>
            <ac:cxnSpMk id="140" creationId="{EE453235-9975-31C9-4353-737ACF2B48E2}"/>
          </ac:cxnSpMkLst>
        </pc:cxnChg>
        <pc:cxnChg chg="add del mod">
          <ac:chgData name="Rick McAlister" userId="fad37fcb1da1ebec" providerId="LiveId" clId="{CCC432F5-3A0C-4443-9923-C4ADAD923460}" dt="2024-03-23T19:22:28.659" v="539" actId="478"/>
          <ac:cxnSpMkLst>
            <pc:docMk/>
            <pc:sldMk cId="3723099942" sldId="257"/>
            <ac:cxnSpMk id="153" creationId="{272091B1-0C81-A13F-856D-F2F0A9035EFA}"/>
          </ac:cxnSpMkLst>
        </pc:cxnChg>
        <pc:cxnChg chg="add del mod">
          <ac:chgData name="Rick McAlister" userId="fad37fcb1da1ebec" providerId="LiveId" clId="{CCC432F5-3A0C-4443-9923-C4ADAD923460}" dt="2024-03-23T19:19:44.069" v="522" actId="478"/>
          <ac:cxnSpMkLst>
            <pc:docMk/>
            <pc:sldMk cId="3723099942" sldId="257"/>
            <ac:cxnSpMk id="161" creationId="{A1506FA5-77FD-AEE7-8475-1C448FF3A667}"/>
          </ac:cxnSpMkLst>
        </pc:cxnChg>
        <pc:cxnChg chg="add del mod">
          <ac:chgData name="Rick McAlister" userId="fad37fcb1da1ebec" providerId="LiveId" clId="{CCC432F5-3A0C-4443-9923-C4ADAD923460}" dt="2024-03-23T19:22:42.725" v="541" actId="478"/>
          <ac:cxnSpMkLst>
            <pc:docMk/>
            <pc:sldMk cId="3723099942" sldId="257"/>
            <ac:cxnSpMk id="167" creationId="{CBDF72C5-0A02-E692-A7D0-9F9F4E1C080D}"/>
          </ac:cxnSpMkLst>
        </pc:cxnChg>
        <pc:cxnChg chg="add mod topLvl">
          <ac:chgData name="Rick McAlister" userId="fad37fcb1da1ebec" providerId="LiveId" clId="{CCC432F5-3A0C-4443-9923-C4ADAD923460}" dt="2024-03-23T19:46:19.603" v="679" actId="164"/>
          <ac:cxnSpMkLst>
            <pc:docMk/>
            <pc:sldMk cId="3723099942" sldId="257"/>
            <ac:cxnSpMk id="171" creationId="{43EC525E-76B8-7B60-3092-BBCB70D871A0}"/>
          </ac:cxnSpMkLst>
        </pc:cxnChg>
        <pc:cxnChg chg="add del mod">
          <ac:chgData name="Rick McAlister" userId="fad37fcb1da1ebec" providerId="LiveId" clId="{CCC432F5-3A0C-4443-9923-C4ADAD923460}" dt="2024-03-23T19:22:05.820" v="536" actId="478"/>
          <ac:cxnSpMkLst>
            <pc:docMk/>
            <pc:sldMk cId="3723099942" sldId="257"/>
            <ac:cxnSpMk id="174" creationId="{13307DEF-8A6F-7BC3-4882-F356C0BC9DCE}"/>
          </ac:cxnSpMkLst>
        </pc:cxnChg>
        <pc:cxnChg chg="add mod topLvl">
          <ac:chgData name="Rick McAlister" userId="fad37fcb1da1ebec" providerId="LiveId" clId="{CCC432F5-3A0C-4443-9923-C4ADAD923460}" dt="2024-03-23T19:46:19.603" v="679" actId="164"/>
          <ac:cxnSpMkLst>
            <pc:docMk/>
            <pc:sldMk cId="3723099942" sldId="257"/>
            <ac:cxnSpMk id="177" creationId="{7F86DC4E-3B19-A034-1E87-6715509B25C2}"/>
          </ac:cxnSpMkLst>
        </pc:cxnChg>
        <pc:cxnChg chg="mod topLvl">
          <ac:chgData name="Rick McAlister" userId="fad37fcb1da1ebec" providerId="LiveId" clId="{CCC432F5-3A0C-4443-9923-C4ADAD923460}" dt="2024-03-23T19:47:41.593" v="691" actId="164"/>
          <ac:cxnSpMkLst>
            <pc:docMk/>
            <pc:sldMk cId="3723099942" sldId="257"/>
            <ac:cxnSpMk id="182" creationId="{8E5332E1-F975-C137-9614-D5C197219EC0}"/>
          </ac:cxnSpMkLst>
        </pc:cxnChg>
        <pc:cxnChg chg="mod topLvl">
          <ac:chgData name="Rick McAlister" userId="fad37fcb1da1ebec" providerId="LiveId" clId="{CCC432F5-3A0C-4443-9923-C4ADAD923460}" dt="2024-03-23T19:47:41.593" v="691" actId="164"/>
          <ac:cxnSpMkLst>
            <pc:docMk/>
            <pc:sldMk cId="3723099942" sldId="257"/>
            <ac:cxnSpMk id="183" creationId="{73FBBAA1-041D-E88C-9572-A360DB8075D5}"/>
          </ac:cxnSpMkLst>
        </pc:cxnChg>
        <pc:cxnChg chg="mod">
          <ac:chgData name="Rick McAlister" userId="fad37fcb1da1ebec" providerId="LiveId" clId="{CCC432F5-3A0C-4443-9923-C4ADAD923460}" dt="2024-03-23T19:21:47.454" v="533"/>
          <ac:cxnSpMkLst>
            <pc:docMk/>
            <pc:sldMk cId="3723099942" sldId="257"/>
            <ac:cxnSpMk id="185" creationId="{77273C2A-F3B9-2BC6-EB8F-8FD5EEE26B3A}"/>
          </ac:cxnSpMkLst>
        </pc:cxnChg>
        <pc:cxnChg chg="mod">
          <ac:chgData name="Rick McAlister" userId="fad37fcb1da1ebec" providerId="LiveId" clId="{CCC432F5-3A0C-4443-9923-C4ADAD923460}" dt="2024-03-23T19:21:47.454" v="533"/>
          <ac:cxnSpMkLst>
            <pc:docMk/>
            <pc:sldMk cId="3723099942" sldId="257"/>
            <ac:cxnSpMk id="186" creationId="{711F3A8A-F4BA-6918-D923-2284A8CE0A66}"/>
          </ac:cxnSpMkLst>
        </pc:cxnChg>
        <pc:cxnChg chg="mod">
          <ac:chgData name="Rick McAlister" userId="fad37fcb1da1ebec" providerId="LiveId" clId="{CCC432F5-3A0C-4443-9923-C4ADAD923460}" dt="2024-03-23T19:22:44.011" v="542"/>
          <ac:cxnSpMkLst>
            <pc:docMk/>
            <pc:sldMk cId="3723099942" sldId="257"/>
            <ac:cxnSpMk id="188" creationId="{C146A8F8-C66F-FAFF-0753-9705C6617A3C}"/>
          </ac:cxnSpMkLst>
        </pc:cxnChg>
        <pc:cxnChg chg="mod">
          <ac:chgData name="Rick McAlister" userId="fad37fcb1da1ebec" providerId="LiveId" clId="{CCC432F5-3A0C-4443-9923-C4ADAD923460}" dt="2024-03-23T19:22:44.011" v="542"/>
          <ac:cxnSpMkLst>
            <pc:docMk/>
            <pc:sldMk cId="3723099942" sldId="257"/>
            <ac:cxnSpMk id="189" creationId="{0554B5F6-6908-A552-0F9B-512B52F3E063}"/>
          </ac:cxnSpMkLst>
        </pc:cxnChg>
        <pc:cxnChg chg="mod topLvl">
          <ac:chgData name="Rick McAlister" userId="fad37fcb1da1ebec" providerId="LiveId" clId="{CCC432F5-3A0C-4443-9923-C4ADAD923460}" dt="2024-03-23T19:58:01.286" v="764" actId="165"/>
          <ac:cxnSpMkLst>
            <pc:docMk/>
            <pc:sldMk cId="3723099942" sldId="257"/>
            <ac:cxnSpMk id="191" creationId="{68986630-34A7-17C3-3864-B82DD1E1F617}"/>
          </ac:cxnSpMkLst>
        </pc:cxnChg>
        <pc:cxnChg chg="mod topLvl">
          <ac:chgData name="Rick McAlister" userId="fad37fcb1da1ebec" providerId="LiveId" clId="{CCC432F5-3A0C-4443-9923-C4ADAD923460}" dt="2024-03-23T19:58:11.516" v="767" actId="1038"/>
          <ac:cxnSpMkLst>
            <pc:docMk/>
            <pc:sldMk cId="3723099942" sldId="257"/>
            <ac:cxnSpMk id="192" creationId="{1B0B6F3A-9FCC-7E14-EC79-43EDA4DC4B5E}"/>
          </ac:cxnSpMkLst>
        </pc:cxnChg>
        <pc:cxnChg chg="mod">
          <ac:chgData name="Rick McAlister" userId="fad37fcb1da1ebec" providerId="LiveId" clId="{CCC432F5-3A0C-4443-9923-C4ADAD923460}" dt="2024-03-23T19:23:37.690" v="553"/>
          <ac:cxnSpMkLst>
            <pc:docMk/>
            <pc:sldMk cId="3723099942" sldId="257"/>
            <ac:cxnSpMk id="194" creationId="{186CDA12-2FC4-C657-5F3E-F533F774D93E}"/>
          </ac:cxnSpMkLst>
        </pc:cxnChg>
        <pc:cxnChg chg="mod">
          <ac:chgData name="Rick McAlister" userId="fad37fcb1da1ebec" providerId="LiveId" clId="{CCC432F5-3A0C-4443-9923-C4ADAD923460}" dt="2024-03-23T19:23:37.690" v="553"/>
          <ac:cxnSpMkLst>
            <pc:docMk/>
            <pc:sldMk cId="3723099942" sldId="257"/>
            <ac:cxnSpMk id="195" creationId="{C1761D5F-5672-6B02-57F0-7FB82232FFF4}"/>
          </ac:cxnSpMkLst>
        </pc:cxnChg>
        <pc:cxnChg chg="mod topLvl">
          <ac:chgData name="Rick McAlister" userId="fad37fcb1da1ebec" providerId="LiveId" clId="{CCC432F5-3A0C-4443-9923-C4ADAD923460}" dt="2024-03-23T19:27:45.771" v="592" actId="164"/>
          <ac:cxnSpMkLst>
            <pc:docMk/>
            <pc:sldMk cId="3723099942" sldId="257"/>
            <ac:cxnSpMk id="201" creationId="{4A1EB38B-DBEF-EE34-B824-EAA46B7238EF}"/>
          </ac:cxnSpMkLst>
        </pc:cxnChg>
        <pc:cxnChg chg="mod topLvl">
          <ac:chgData name="Rick McAlister" userId="fad37fcb1da1ebec" providerId="LiveId" clId="{CCC432F5-3A0C-4443-9923-C4ADAD923460}" dt="2024-03-23T19:27:45.771" v="592" actId="164"/>
          <ac:cxnSpMkLst>
            <pc:docMk/>
            <pc:sldMk cId="3723099942" sldId="257"/>
            <ac:cxnSpMk id="202" creationId="{2344D231-0B52-1B53-5350-F6CA296D65EB}"/>
          </ac:cxnSpMkLst>
        </pc:cxnChg>
        <pc:cxnChg chg="mod">
          <ac:chgData name="Rick McAlister" userId="fad37fcb1da1ebec" providerId="LiveId" clId="{CCC432F5-3A0C-4443-9923-C4ADAD923460}" dt="2024-03-23T19:26:56.083" v="583"/>
          <ac:cxnSpMkLst>
            <pc:docMk/>
            <pc:sldMk cId="3723099942" sldId="257"/>
            <ac:cxnSpMk id="204" creationId="{282E0283-9DB2-71D2-7B46-BF538F5FA2C4}"/>
          </ac:cxnSpMkLst>
        </pc:cxnChg>
        <pc:cxnChg chg="mod">
          <ac:chgData name="Rick McAlister" userId="fad37fcb1da1ebec" providerId="LiveId" clId="{CCC432F5-3A0C-4443-9923-C4ADAD923460}" dt="2024-03-23T19:26:56.083" v="583"/>
          <ac:cxnSpMkLst>
            <pc:docMk/>
            <pc:sldMk cId="3723099942" sldId="257"/>
            <ac:cxnSpMk id="205" creationId="{3B908637-F5B0-2EDE-DC67-64D9A31A9909}"/>
          </ac:cxnSpMkLst>
        </pc:cxnChg>
        <pc:cxnChg chg="mod">
          <ac:chgData name="Rick McAlister" userId="fad37fcb1da1ebec" providerId="LiveId" clId="{CCC432F5-3A0C-4443-9923-C4ADAD923460}" dt="2024-03-23T19:29:15.696" v="608"/>
          <ac:cxnSpMkLst>
            <pc:docMk/>
            <pc:sldMk cId="3723099942" sldId="257"/>
            <ac:cxnSpMk id="210" creationId="{169BD0D4-262E-AF19-D2CB-B0947C32A5AB}"/>
          </ac:cxnSpMkLst>
        </pc:cxnChg>
        <pc:cxnChg chg="mod">
          <ac:chgData name="Rick McAlister" userId="fad37fcb1da1ebec" providerId="LiveId" clId="{CCC432F5-3A0C-4443-9923-C4ADAD923460}" dt="2024-03-23T19:29:15.696" v="608"/>
          <ac:cxnSpMkLst>
            <pc:docMk/>
            <pc:sldMk cId="3723099942" sldId="257"/>
            <ac:cxnSpMk id="211" creationId="{14374B61-4CFE-A9B9-8B57-D02735ABD940}"/>
          </ac:cxnSpMkLst>
        </pc:cxnChg>
        <pc:cxnChg chg="add mod">
          <ac:chgData name="Rick McAlister" userId="fad37fcb1da1ebec" providerId="LiveId" clId="{CCC432F5-3A0C-4443-9923-C4ADAD923460}" dt="2024-03-23T20:07:51.258" v="814" actId="164"/>
          <ac:cxnSpMkLst>
            <pc:docMk/>
            <pc:sldMk cId="3723099942" sldId="257"/>
            <ac:cxnSpMk id="212" creationId="{7028A9DD-65AE-7420-7371-8F995B18AE33}"/>
          </ac:cxnSpMkLst>
        </pc:cxnChg>
        <pc:cxnChg chg="add mod">
          <ac:chgData name="Rick McAlister" userId="fad37fcb1da1ebec" providerId="LiveId" clId="{CCC432F5-3A0C-4443-9923-C4ADAD923460}" dt="2024-03-23T20:07:51.258" v="814" actId="164"/>
          <ac:cxnSpMkLst>
            <pc:docMk/>
            <pc:sldMk cId="3723099942" sldId="257"/>
            <ac:cxnSpMk id="215" creationId="{63231EED-F6D8-B448-8884-46657C74F6FB}"/>
          </ac:cxnSpMkLst>
        </pc:cxnChg>
        <pc:cxnChg chg="add mod">
          <ac:chgData name="Rick McAlister" userId="fad37fcb1da1ebec" providerId="LiveId" clId="{CCC432F5-3A0C-4443-9923-C4ADAD923460}" dt="2024-03-23T20:07:51.258" v="814" actId="164"/>
          <ac:cxnSpMkLst>
            <pc:docMk/>
            <pc:sldMk cId="3723099942" sldId="257"/>
            <ac:cxnSpMk id="216" creationId="{6317FBDC-C637-5267-42B7-B56133C3F66E}"/>
          </ac:cxnSpMkLst>
        </pc:cxnChg>
        <pc:cxnChg chg="add mod">
          <ac:chgData name="Rick McAlister" userId="fad37fcb1da1ebec" providerId="LiveId" clId="{CCC432F5-3A0C-4443-9923-C4ADAD923460}" dt="2024-03-23T20:07:51.258" v="814" actId="164"/>
          <ac:cxnSpMkLst>
            <pc:docMk/>
            <pc:sldMk cId="3723099942" sldId="257"/>
            <ac:cxnSpMk id="217" creationId="{E50604A3-B81B-D411-D3E2-4B878F235B09}"/>
          </ac:cxnSpMkLst>
        </pc:cxnChg>
        <pc:cxnChg chg="add mod">
          <ac:chgData name="Rick McAlister" userId="fad37fcb1da1ebec" providerId="LiveId" clId="{CCC432F5-3A0C-4443-9923-C4ADAD923460}" dt="2024-03-23T20:07:51.258" v="814" actId="164"/>
          <ac:cxnSpMkLst>
            <pc:docMk/>
            <pc:sldMk cId="3723099942" sldId="257"/>
            <ac:cxnSpMk id="218" creationId="{A543CDD0-22D9-301D-87F8-7EA3A5312CD3}"/>
          </ac:cxnSpMkLst>
        </pc:cxnChg>
        <pc:cxnChg chg="add mod">
          <ac:chgData name="Rick McAlister" userId="fad37fcb1da1ebec" providerId="LiveId" clId="{CCC432F5-3A0C-4443-9923-C4ADAD923460}" dt="2024-03-23T20:07:51.258" v="814" actId="164"/>
          <ac:cxnSpMkLst>
            <pc:docMk/>
            <pc:sldMk cId="3723099942" sldId="257"/>
            <ac:cxnSpMk id="219" creationId="{6CB96538-0FFE-C993-45B1-7860B41B03AD}"/>
          </ac:cxnSpMkLst>
        </pc:cxnChg>
        <pc:cxnChg chg="add del mod">
          <ac:chgData name="Rick McAlister" userId="fad37fcb1da1ebec" providerId="LiveId" clId="{CCC432F5-3A0C-4443-9923-C4ADAD923460}" dt="2024-03-23T19:51:36.153" v="695" actId="478"/>
          <ac:cxnSpMkLst>
            <pc:docMk/>
            <pc:sldMk cId="3723099942" sldId="257"/>
            <ac:cxnSpMk id="228" creationId="{660969BF-426D-2F3B-0604-508002BD1BB5}"/>
          </ac:cxnSpMkLst>
        </pc:cxnChg>
        <pc:cxnChg chg="add del mod">
          <ac:chgData name="Rick McAlister" userId="fad37fcb1da1ebec" providerId="LiveId" clId="{CCC432F5-3A0C-4443-9923-C4ADAD923460}" dt="2024-03-23T19:51:36.153" v="695" actId="478"/>
          <ac:cxnSpMkLst>
            <pc:docMk/>
            <pc:sldMk cId="3723099942" sldId="257"/>
            <ac:cxnSpMk id="229" creationId="{45CB3A5A-3A0F-D9EE-03B4-97E0DCD5CB84}"/>
          </ac:cxnSpMkLst>
        </pc:cxnChg>
        <pc:cxnChg chg="add del mod">
          <ac:chgData name="Rick McAlister" userId="fad37fcb1da1ebec" providerId="LiveId" clId="{CCC432F5-3A0C-4443-9923-C4ADAD923460}" dt="2024-03-23T19:51:36.153" v="695" actId="478"/>
          <ac:cxnSpMkLst>
            <pc:docMk/>
            <pc:sldMk cId="3723099942" sldId="257"/>
            <ac:cxnSpMk id="230" creationId="{2268DBF4-1E7E-C9B1-1D61-1B6E69C31100}"/>
          </ac:cxnSpMkLst>
        </pc:cxnChg>
        <pc:cxnChg chg="add del mod">
          <ac:chgData name="Rick McAlister" userId="fad37fcb1da1ebec" providerId="LiveId" clId="{CCC432F5-3A0C-4443-9923-C4ADAD923460}" dt="2024-03-23T19:51:36.153" v="695" actId="478"/>
          <ac:cxnSpMkLst>
            <pc:docMk/>
            <pc:sldMk cId="3723099942" sldId="257"/>
            <ac:cxnSpMk id="231" creationId="{B842883E-C96C-7320-B91B-E515E641A987}"/>
          </ac:cxnSpMkLst>
        </pc:cxnChg>
        <pc:cxnChg chg="add mod">
          <ac:chgData name="Rick McAlister" userId="fad37fcb1da1ebec" providerId="LiveId" clId="{CCC432F5-3A0C-4443-9923-C4ADAD923460}" dt="2024-03-23T20:07:18.625" v="812" actId="164"/>
          <ac:cxnSpMkLst>
            <pc:docMk/>
            <pc:sldMk cId="3723099942" sldId="257"/>
            <ac:cxnSpMk id="232" creationId="{571D035D-376B-CFF3-B6F5-9432FF50C49C}"/>
          </ac:cxnSpMkLst>
        </pc:cxnChg>
        <pc:cxnChg chg="add del mod">
          <ac:chgData name="Rick McAlister" userId="fad37fcb1da1ebec" providerId="LiveId" clId="{CCC432F5-3A0C-4443-9923-C4ADAD923460}" dt="2024-03-23T19:51:36.153" v="695" actId="478"/>
          <ac:cxnSpMkLst>
            <pc:docMk/>
            <pc:sldMk cId="3723099942" sldId="257"/>
            <ac:cxnSpMk id="234" creationId="{222204B4-135D-7F43-84AF-9885EFA0A20B}"/>
          </ac:cxnSpMkLst>
        </pc:cxnChg>
        <pc:cxnChg chg="add mod">
          <ac:chgData name="Rick McAlister" userId="fad37fcb1da1ebec" providerId="LiveId" clId="{CCC432F5-3A0C-4443-9923-C4ADAD923460}" dt="2024-03-23T20:07:18.625" v="812" actId="164"/>
          <ac:cxnSpMkLst>
            <pc:docMk/>
            <pc:sldMk cId="3723099942" sldId="257"/>
            <ac:cxnSpMk id="235" creationId="{CD2165B4-095A-12A3-148C-3D6F86B34CAA}"/>
          </ac:cxnSpMkLst>
        </pc:cxnChg>
        <pc:cxnChg chg="add mod">
          <ac:chgData name="Rick McAlister" userId="fad37fcb1da1ebec" providerId="LiveId" clId="{CCC432F5-3A0C-4443-9923-C4ADAD923460}" dt="2024-03-23T20:07:18.625" v="812" actId="164"/>
          <ac:cxnSpMkLst>
            <pc:docMk/>
            <pc:sldMk cId="3723099942" sldId="257"/>
            <ac:cxnSpMk id="236" creationId="{2DABC93F-6EF4-1180-FCC8-F4890928547B}"/>
          </ac:cxnSpMkLst>
        </pc:cxnChg>
        <pc:cxnChg chg="add mod">
          <ac:chgData name="Rick McAlister" userId="fad37fcb1da1ebec" providerId="LiveId" clId="{CCC432F5-3A0C-4443-9923-C4ADAD923460}" dt="2024-03-23T20:07:18.625" v="812" actId="164"/>
          <ac:cxnSpMkLst>
            <pc:docMk/>
            <pc:sldMk cId="3723099942" sldId="257"/>
            <ac:cxnSpMk id="237" creationId="{8A616562-953A-F6C9-C2EF-BB0C9FEC22BE}"/>
          </ac:cxnSpMkLst>
        </pc:cxnChg>
        <pc:cxnChg chg="add mod">
          <ac:chgData name="Rick McAlister" userId="fad37fcb1da1ebec" providerId="LiveId" clId="{CCC432F5-3A0C-4443-9923-C4ADAD923460}" dt="2024-03-23T20:07:18.625" v="812" actId="164"/>
          <ac:cxnSpMkLst>
            <pc:docMk/>
            <pc:sldMk cId="3723099942" sldId="257"/>
            <ac:cxnSpMk id="238" creationId="{F30E2182-B5D3-5A67-8974-00C4C494426A}"/>
          </ac:cxnSpMkLst>
        </pc:cxnChg>
        <pc:cxnChg chg="add mod">
          <ac:chgData name="Rick McAlister" userId="fad37fcb1da1ebec" providerId="LiveId" clId="{CCC432F5-3A0C-4443-9923-C4ADAD923460}" dt="2024-03-23T20:07:18.625" v="812" actId="164"/>
          <ac:cxnSpMkLst>
            <pc:docMk/>
            <pc:sldMk cId="3723099942" sldId="257"/>
            <ac:cxnSpMk id="239" creationId="{8E44FA2D-E619-6000-ACDE-034DBC07B1DC}"/>
          </ac:cxnSpMkLst>
        </pc:cxnChg>
        <pc:cxnChg chg="add del mod topLvl">
          <ac:chgData name="Rick McAlister" userId="fad37fcb1da1ebec" providerId="LiveId" clId="{CCC432F5-3A0C-4443-9923-C4ADAD923460}" dt="2024-03-23T20:32:56.804" v="940" actId="164"/>
          <ac:cxnSpMkLst>
            <pc:docMk/>
            <pc:sldMk cId="3723099942" sldId="257"/>
            <ac:cxnSpMk id="266" creationId="{6471E7BD-19EA-2990-9CD4-18B56D108FE3}"/>
          </ac:cxnSpMkLst>
        </pc:cxnChg>
        <pc:cxnChg chg="mod">
          <ac:chgData name="Rick McAlister" userId="fad37fcb1da1ebec" providerId="LiveId" clId="{CCC432F5-3A0C-4443-9923-C4ADAD923460}" dt="2024-03-23T20:32:12.798" v="932" actId="165"/>
          <ac:cxnSpMkLst>
            <pc:docMk/>
            <pc:sldMk cId="3723099942" sldId="257"/>
            <ac:cxnSpMk id="273" creationId="{2B5F533F-830E-BF71-DC24-DD877A981B52}"/>
          </ac:cxnSpMkLst>
        </pc:cxnChg>
        <pc:cxnChg chg="mod">
          <ac:chgData name="Rick McAlister" userId="fad37fcb1da1ebec" providerId="LiveId" clId="{CCC432F5-3A0C-4443-9923-C4ADAD923460}" dt="2024-03-23T20:32:26.425" v="933" actId="165"/>
          <ac:cxnSpMkLst>
            <pc:docMk/>
            <pc:sldMk cId="3723099942" sldId="257"/>
            <ac:cxnSpMk id="278" creationId="{E00CA3F9-02B9-A36F-5DE3-668164CFB6CA}"/>
          </ac:cxnSpMkLst>
        </pc:cxnChg>
        <pc:cxnChg chg="mod">
          <ac:chgData name="Rick McAlister" userId="fad37fcb1da1ebec" providerId="LiveId" clId="{CCC432F5-3A0C-4443-9923-C4ADAD923460}" dt="2024-03-23T20:32:26.425" v="933" actId="165"/>
          <ac:cxnSpMkLst>
            <pc:docMk/>
            <pc:sldMk cId="3723099942" sldId="257"/>
            <ac:cxnSpMk id="279" creationId="{0962C2C9-D39E-D634-26B5-6C2034982D88}"/>
          </ac:cxnSpMkLst>
        </pc:cxnChg>
        <pc:cxnChg chg="mod">
          <ac:chgData name="Rick McAlister" userId="fad37fcb1da1ebec" providerId="LiveId" clId="{CCC432F5-3A0C-4443-9923-C4ADAD923460}" dt="2024-03-23T20:32:26.425" v="933" actId="165"/>
          <ac:cxnSpMkLst>
            <pc:docMk/>
            <pc:sldMk cId="3723099942" sldId="257"/>
            <ac:cxnSpMk id="280" creationId="{526012E4-489F-D8DC-0148-FF522C04F5EA}"/>
          </ac:cxnSpMkLst>
        </pc:cxnChg>
        <pc:cxnChg chg="mod">
          <ac:chgData name="Rick McAlister" userId="fad37fcb1da1ebec" providerId="LiveId" clId="{CCC432F5-3A0C-4443-9923-C4ADAD923460}" dt="2024-03-23T20:32:26.425" v="933" actId="165"/>
          <ac:cxnSpMkLst>
            <pc:docMk/>
            <pc:sldMk cId="3723099942" sldId="257"/>
            <ac:cxnSpMk id="281" creationId="{02D1FD0D-9C70-F3F8-14FC-E408B5992B66}"/>
          </ac:cxnSpMkLst>
        </pc:cxnChg>
        <pc:cxnChg chg="mod">
          <ac:chgData name="Rick McAlister" userId="fad37fcb1da1ebec" providerId="LiveId" clId="{CCC432F5-3A0C-4443-9923-C4ADAD923460}" dt="2024-03-23T20:32:26.425" v="933" actId="165"/>
          <ac:cxnSpMkLst>
            <pc:docMk/>
            <pc:sldMk cId="3723099942" sldId="257"/>
            <ac:cxnSpMk id="282" creationId="{5FEF336F-E595-5D22-D6CD-58AB7E3D7FBE}"/>
          </ac:cxnSpMkLst>
        </pc:cxnChg>
        <pc:cxnChg chg="mod">
          <ac:chgData name="Rick McAlister" userId="fad37fcb1da1ebec" providerId="LiveId" clId="{CCC432F5-3A0C-4443-9923-C4ADAD923460}" dt="2024-03-23T20:32:26.425" v="933" actId="165"/>
          <ac:cxnSpMkLst>
            <pc:docMk/>
            <pc:sldMk cId="3723099942" sldId="257"/>
            <ac:cxnSpMk id="283" creationId="{80027602-55F4-3F35-2132-95738D56C419}"/>
          </ac:cxnSpMkLst>
        </pc:cxnChg>
        <pc:cxnChg chg="mod">
          <ac:chgData name="Rick McAlister" userId="fad37fcb1da1ebec" providerId="LiveId" clId="{CCC432F5-3A0C-4443-9923-C4ADAD923460}" dt="2024-03-23T20:32:26.425" v="933" actId="165"/>
          <ac:cxnSpMkLst>
            <pc:docMk/>
            <pc:sldMk cId="3723099942" sldId="257"/>
            <ac:cxnSpMk id="284" creationId="{6DCA26C9-3BD5-29A4-A3D1-2B069A049587}"/>
          </ac:cxnSpMkLst>
        </pc:cxnChg>
        <pc:cxnChg chg="mod">
          <ac:chgData name="Rick McAlister" userId="fad37fcb1da1ebec" providerId="LiveId" clId="{CCC432F5-3A0C-4443-9923-C4ADAD923460}" dt="2024-03-23T20:32:26.425" v="933" actId="165"/>
          <ac:cxnSpMkLst>
            <pc:docMk/>
            <pc:sldMk cId="3723099942" sldId="257"/>
            <ac:cxnSpMk id="285" creationId="{91DAF311-5768-48E7-F200-473F413984AC}"/>
          </ac:cxnSpMkLst>
        </pc:cxnChg>
        <pc:cxnChg chg="mod">
          <ac:chgData name="Rick McAlister" userId="fad37fcb1da1ebec" providerId="LiveId" clId="{CCC432F5-3A0C-4443-9923-C4ADAD923460}" dt="2024-03-23T20:32:26.425" v="933" actId="165"/>
          <ac:cxnSpMkLst>
            <pc:docMk/>
            <pc:sldMk cId="3723099942" sldId="257"/>
            <ac:cxnSpMk id="286" creationId="{F75EA837-C504-0BBF-684C-C3CA383B63BD}"/>
          </ac:cxnSpMkLst>
        </pc:cxnChg>
        <pc:cxnChg chg="mod">
          <ac:chgData name="Rick McAlister" userId="fad37fcb1da1ebec" providerId="LiveId" clId="{CCC432F5-3A0C-4443-9923-C4ADAD923460}" dt="2024-03-23T20:32:26.425" v="933" actId="165"/>
          <ac:cxnSpMkLst>
            <pc:docMk/>
            <pc:sldMk cId="3723099942" sldId="257"/>
            <ac:cxnSpMk id="287" creationId="{1AAB6681-FFB9-2838-4DC8-BBD183589D7B}"/>
          </ac:cxnSpMkLst>
        </pc:cxnChg>
        <pc:cxnChg chg="mod">
          <ac:chgData name="Rick McAlister" userId="fad37fcb1da1ebec" providerId="LiveId" clId="{CCC432F5-3A0C-4443-9923-C4ADAD923460}" dt="2024-03-23T20:32:26.425" v="933" actId="165"/>
          <ac:cxnSpMkLst>
            <pc:docMk/>
            <pc:sldMk cId="3723099942" sldId="257"/>
            <ac:cxnSpMk id="288" creationId="{3BD26E00-9DFA-61A8-1210-0E3E83C26CC3}"/>
          </ac:cxnSpMkLst>
        </pc:cxnChg>
        <pc:cxnChg chg="mod">
          <ac:chgData name="Rick McAlister" userId="fad37fcb1da1ebec" providerId="LiveId" clId="{CCC432F5-3A0C-4443-9923-C4ADAD923460}" dt="2024-03-23T20:32:26.425" v="933" actId="165"/>
          <ac:cxnSpMkLst>
            <pc:docMk/>
            <pc:sldMk cId="3723099942" sldId="257"/>
            <ac:cxnSpMk id="289" creationId="{1EE03CBB-73FF-C295-3FEA-0CC5048E5382}"/>
          </ac:cxnSpMkLst>
        </pc:cxnChg>
        <pc:cxnChg chg="mod">
          <ac:chgData name="Rick McAlister" userId="fad37fcb1da1ebec" providerId="LiveId" clId="{CCC432F5-3A0C-4443-9923-C4ADAD923460}" dt="2024-03-23T20:32:26.425" v="933" actId="165"/>
          <ac:cxnSpMkLst>
            <pc:docMk/>
            <pc:sldMk cId="3723099942" sldId="257"/>
            <ac:cxnSpMk id="290" creationId="{C8D8FD74-BD02-E51E-FBE9-7AAC048A9986}"/>
          </ac:cxnSpMkLst>
        </pc:cxnChg>
        <pc:cxnChg chg="mod">
          <ac:chgData name="Rick McAlister" userId="fad37fcb1da1ebec" providerId="LiveId" clId="{CCC432F5-3A0C-4443-9923-C4ADAD923460}" dt="2024-03-23T20:32:26.425" v="933" actId="165"/>
          <ac:cxnSpMkLst>
            <pc:docMk/>
            <pc:sldMk cId="3723099942" sldId="257"/>
            <ac:cxnSpMk id="291" creationId="{E6A5EC8A-8CF7-5541-62B0-DCF7DAD83A89}"/>
          </ac:cxnSpMkLst>
        </pc:cxnChg>
        <pc:cxnChg chg="mod">
          <ac:chgData name="Rick McAlister" userId="fad37fcb1da1ebec" providerId="LiveId" clId="{CCC432F5-3A0C-4443-9923-C4ADAD923460}" dt="2024-03-23T20:32:26.425" v="933" actId="165"/>
          <ac:cxnSpMkLst>
            <pc:docMk/>
            <pc:sldMk cId="3723099942" sldId="257"/>
            <ac:cxnSpMk id="292" creationId="{74B69424-519E-EDEC-ACEC-6D316DA7455B}"/>
          </ac:cxnSpMkLst>
        </pc:cxnChg>
        <pc:cxnChg chg="mod">
          <ac:chgData name="Rick McAlister" userId="fad37fcb1da1ebec" providerId="LiveId" clId="{CCC432F5-3A0C-4443-9923-C4ADAD923460}" dt="2024-03-23T20:32:26.425" v="933" actId="165"/>
          <ac:cxnSpMkLst>
            <pc:docMk/>
            <pc:sldMk cId="3723099942" sldId="257"/>
            <ac:cxnSpMk id="293" creationId="{BFA615B5-4DB5-44B1-F222-86C2895A5A9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0F12-984B-9F21-30C0-250712095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4015C-415A-4070-7831-4F2A53501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584BF-C637-711A-C055-78652ABB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D285-D6AF-46E9-96B7-1E1DFDC3AD2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9DFD1-2F02-1CD1-F1D0-BA0ACA14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11677-D8F6-0D26-8F93-A7B02DE8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8D9-40C8-4D4E-88DD-93576C209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1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E8D8-A47B-70CF-B036-A2F205B7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DC005-3F5D-041E-384D-4081E7BF8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F7034-51E6-3E80-5B08-6F3E50B4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D285-D6AF-46E9-96B7-1E1DFDC3AD2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3E3FB-21E6-508C-93BF-1DF206BD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50663-213E-6109-5D64-9889F57D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8D9-40C8-4D4E-88DD-93576C209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1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065BD0-91DB-4407-BF49-8C5F93481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9B295-E8C5-2DF0-60BE-C4EB69EC7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93316-5037-CA51-3565-86A8D4C1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D285-D6AF-46E9-96B7-1E1DFDC3AD2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2EF2F-60B1-ABA7-7A5F-070ACF17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F4B2C-8920-CA51-629B-4B73AEA9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8D9-40C8-4D4E-88DD-93576C209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6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FC00-8F3E-C33E-2372-E09B0954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4D0E5-DE3E-E591-3AF0-37B0BD303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C32E-B8C2-04AC-4620-3B29B0BD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D285-D6AF-46E9-96B7-1E1DFDC3AD2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8C59B-1C7E-ACCE-E891-13923022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3528B-51F8-7678-9992-D15A5B20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8D9-40C8-4D4E-88DD-93576C209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5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3962-211C-5579-8E31-120F3492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3AE7F-7A9B-FE09-E989-77FE44804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02F2E-0518-3C5C-FDCE-E537AF12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D285-D6AF-46E9-96B7-1E1DFDC3AD2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9B6AD-C0B7-242C-087D-399311A4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E2607-A684-99AE-ABB0-E24DC07C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8D9-40C8-4D4E-88DD-93576C209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2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D994-B8E3-34A5-6364-55B09A56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B6E02-EF8C-291C-425A-C60BAA985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487EB-93C3-4345-0CF2-FB5745B42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48627-244A-EA85-086A-B2F188EB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D285-D6AF-46E9-96B7-1E1DFDC3AD2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E83FB-308F-C3F9-D57B-0C66DD03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E4F2A-633F-A6A5-AF7C-337A64BB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8D9-40C8-4D4E-88DD-93576C209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3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DFED-94D8-48DB-6F21-E122ECF6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F2E51-73AD-6D89-2BDE-3B050477D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BD2F8-F1BF-EF68-270F-063B3B52E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938CF-152A-7C2C-4A78-D0B155270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99086-CEDF-3BE7-6DB6-7779B72E2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44BC2-F385-053A-D050-6B1EB029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D285-D6AF-46E9-96B7-1E1DFDC3AD2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A5C8F6-AE6D-AC0A-AFBA-CA7AFA5A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BF54D-BCEE-2522-19D1-166829F8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8D9-40C8-4D4E-88DD-93576C209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9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9F49-385A-7225-363D-881974DA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59DD1F-0456-3F0D-A34B-2A0C2330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D285-D6AF-46E9-96B7-1E1DFDC3AD2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B7943-D82E-94C6-60ED-46510AAC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8F77B-B386-4979-3672-C6D8F2EC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8D9-40C8-4D4E-88DD-93576C209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2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2F9EA-E566-D806-2A3E-98EDE776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D285-D6AF-46E9-96B7-1E1DFDC3AD2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47ADE-E1B5-74B7-64FC-F1020A5B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3D048-A514-F242-F4C4-2E21D487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8D9-40C8-4D4E-88DD-93576C209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7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1305-2595-57C3-3D09-9FDAED71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54328-1AD7-AC5C-ECA3-758600BF2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79CD8-C41F-E11A-6BA2-23894F7A4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B5A7D-F4C1-E211-71A6-CBC7FE7A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D285-D6AF-46E9-96B7-1E1DFDC3AD2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EFAE1-EC0C-52B7-FF5A-BEF21678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AA39B-C8D7-B266-F568-0D4D994D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8D9-40C8-4D4E-88DD-93576C209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3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6B36-C5D0-7C55-4553-E4774DC2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71750-BA1F-9722-2115-98CC10099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9E7FB-3C1E-D23A-71DA-9C25D42A1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4AE61-88AB-937C-349D-364B36DD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D285-D6AF-46E9-96B7-1E1DFDC3AD2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E7AFB-AA90-E864-46B9-916B68B2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CBE6B-B78E-EB16-4938-F60778D8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E8D9-40C8-4D4E-88DD-93576C209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1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B70191-4E9A-47F6-5861-E07F4D8A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D6611-DFF9-7DA0-324B-737421613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25DC0-AADC-FF22-3C32-C3CF54A93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83D285-D6AF-46E9-96B7-1E1DFDC3AD2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89BB6-8314-22CF-64EB-E23A32E0E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0005E-E3F4-F7B5-AB7F-ECC722F4A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76E8D9-40C8-4D4E-88DD-93576C209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6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Rectangle: Rounded Corners 613">
            <a:extLst>
              <a:ext uri="{FF2B5EF4-FFF2-40B4-BE49-F238E27FC236}">
                <a16:creationId xmlns:a16="http://schemas.microsoft.com/office/drawing/2014/main" id="{72D7737E-2A88-E282-97A0-DD95174C4BAE}"/>
              </a:ext>
            </a:extLst>
          </p:cNvPr>
          <p:cNvSpPr/>
          <p:nvPr/>
        </p:nvSpPr>
        <p:spPr>
          <a:xfrm>
            <a:off x="8562576" y="42780"/>
            <a:ext cx="3195880" cy="65546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C9F49C46-A8B5-3210-DE17-643C0AEBA026}"/>
              </a:ext>
            </a:extLst>
          </p:cNvPr>
          <p:cNvSpPr/>
          <p:nvPr/>
        </p:nvSpPr>
        <p:spPr>
          <a:xfrm flipH="1">
            <a:off x="9268583" y="3677160"/>
            <a:ext cx="2223083" cy="1585520"/>
          </a:xfrm>
          <a:prstGeom prst="parallelogram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Solar</a:t>
            </a:r>
          </a:p>
          <a:p>
            <a:pPr algn="ctr"/>
            <a:r>
              <a:rPr lang="en-US" dirty="0"/>
              <a:t>Panel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E8B07A-CFC6-F671-5976-15B409D98875}"/>
              </a:ext>
            </a:extLst>
          </p:cNvPr>
          <p:cNvSpPr/>
          <p:nvPr/>
        </p:nvSpPr>
        <p:spPr>
          <a:xfrm>
            <a:off x="482112" y="2720823"/>
            <a:ext cx="2223083" cy="19798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MaxDome</a:t>
            </a:r>
            <a:r>
              <a:rPr lang="en-US" dirty="0"/>
              <a:t> II</a:t>
            </a:r>
          </a:p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(Shutter)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2116FF-3123-55E2-DC73-47B05BB88C7B}"/>
              </a:ext>
            </a:extLst>
          </p:cNvPr>
          <p:cNvSpPr/>
          <p:nvPr/>
        </p:nvSpPr>
        <p:spPr>
          <a:xfrm>
            <a:off x="6973242" y="3332722"/>
            <a:ext cx="1313329" cy="9962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Voltage</a:t>
            </a:r>
          </a:p>
          <a:p>
            <a:pPr algn="ctr"/>
            <a:r>
              <a:rPr lang="en-US" dirty="0"/>
              <a:t>Regulator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06136B-7723-3BEE-50DF-4E9780A032E4}"/>
              </a:ext>
            </a:extLst>
          </p:cNvPr>
          <p:cNvSpPr/>
          <p:nvPr/>
        </p:nvSpPr>
        <p:spPr>
          <a:xfrm>
            <a:off x="5596519" y="5232786"/>
            <a:ext cx="1454325" cy="1179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Bluetooth</a:t>
            </a:r>
          </a:p>
          <a:p>
            <a:pPr algn="ctr"/>
            <a:r>
              <a:rPr lang="en-US" dirty="0"/>
              <a:t>Battery</a:t>
            </a:r>
          </a:p>
          <a:p>
            <a:pPr algn="ctr"/>
            <a:r>
              <a:rPr lang="en-US" dirty="0"/>
              <a:t>Monitor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DA524EED-EA6A-DD99-49F7-562DC71A7B40}"/>
              </a:ext>
            </a:extLst>
          </p:cNvPr>
          <p:cNvGrpSpPr/>
          <p:nvPr/>
        </p:nvGrpSpPr>
        <p:grpSpPr>
          <a:xfrm>
            <a:off x="3328549" y="4216035"/>
            <a:ext cx="1814690" cy="1236122"/>
            <a:chOff x="4496510" y="1957306"/>
            <a:chExt cx="2600587" cy="217554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CFA5CE-A71E-F8F5-5365-2E6773FD0494}"/>
                </a:ext>
              </a:extLst>
            </p:cNvPr>
            <p:cNvSpPr/>
            <p:nvPr/>
          </p:nvSpPr>
          <p:spPr>
            <a:xfrm>
              <a:off x="4496510" y="2146387"/>
              <a:ext cx="2600587" cy="198646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Gel Cell</a:t>
              </a:r>
            </a:p>
            <a:p>
              <a:pPr algn="ctr"/>
              <a:r>
                <a:rPr lang="en-US" dirty="0"/>
                <a:t>Battery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C623B6-2D14-3D81-448E-F997B2BB0753}"/>
                </a:ext>
              </a:extLst>
            </p:cNvPr>
            <p:cNvSpPr/>
            <p:nvPr/>
          </p:nvSpPr>
          <p:spPr>
            <a:xfrm>
              <a:off x="4863942" y="1957306"/>
              <a:ext cx="142612" cy="18907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BB0054F-E618-2998-1A08-E55DFA2BF313}"/>
                </a:ext>
              </a:extLst>
            </p:cNvPr>
            <p:cNvSpPr/>
            <p:nvPr/>
          </p:nvSpPr>
          <p:spPr>
            <a:xfrm>
              <a:off x="6509241" y="1957308"/>
              <a:ext cx="142612" cy="18907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7FD38DCE-055E-22A9-E722-47F1690CF778}"/>
              </a:ext>
            </a:extLst>
          </p:cNvPr>
          <p:cNvSpPr txBox="1"/>
          <p:nvPr/>
        </p:nvSpPr>
        <p:spPr>
          <a:xfrm>
            <a:off x="10187342" y="5584295"/>
            <a:ext cx="87395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Emergency</a:t>
            </a:r>
          </a:p>
          <a:p>
            <a:r>
              <a:rPr lang="en-US" sz="1100" dirty="0"/>
              <a:t>Power</a:t>
            </a:r>
          </a:p>
          <a:p>
            <a:r>
              <a:rPr lang="en-US" sz="1100" dirty="0"/>
              <a:t>Receptacle</a:t>
            </a:r>
          </a:p>
        </p:txBody>
      </p: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A1574A96-1D36-CADE-A709-3B6FF06EB494}"/>
              </a:ext>
            </a:extLst>
          </p:cNvPr>
          <p:cNvGrpSpPr/>
          <p:nvPr/>
        </p:nvGrpSpPr>
        <p:grpSpPr>
          <a:xfrm>
            <a:off x="9687636" y="5731352"/>
            <a:ext cx="423822" cy="274747"/>
            <a:chOff x="6624620" y="4350990"/>
            <a:chExt cx="423822" cy="274747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2F26497-25E4-7262-8B0D-C510F484683A}"/>
                </a:ext>
              </a:extLst>
            </p:cNvPr>
            <p:cNvCxnSpPr>
              <a:cxnSpLocks/>
            </p:cNvCxnSpPr>
            <p:nvPr/>
          </p:nvCxnSpPr>
          <p:spPr>
            <a:xfrm>
              <a:off x="6647612" y="4394920"/>
              <a:ext cx="1642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ight Bracket 92">
              <a:extLst>
                <a:ext uri="{FF2B5EF4-FFF2-40B4-BE49-F238E27FC236}">
                  <a16:creationId xmlns:a16="http://schemas.microsoft.com/office/drawing/2014/main" id="{A3B5D348-24DB-648D-8902-090459E199F9}"/>
                </a:ext>
              </a:extLst>
            </p:cNvPr>
            <p:cNvSpPr/>
            <p:nvPr/>
          </p:nvSpPr>
          <p:spPr>
            <a:xfrm rot="10800000">
              <a:off x="6811812" y="4350990"/>
              <a:ext cx="236630" cy="87859"/>
            </a:xfrm>
            <a:prstGeom prst="rightBracke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4A40200-27F7-8204-B0F7-A1A19634C16E}"/>
                </a:ext>
              </a:extLst>
            </p:cNvPr>
            <p:cNvCxnSpPr>
              <a:cxnSpLocks/>
            </p:cNvCxnSpPr>
            <p:nvPr/>
          </p:nvCxnSpPr>
          <p:spPr>
            <a:xfrm>
              <a:off x="6647612" y="4581808"/>
              <a:ext cx="1642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ight Bracket 96">
              <a:extLst>
                <a:ext uri="{FF2B5EF4-FFF2-40B4-BE49-F238E27FC236}">
                  <a16:creationId xmlns:a16="http://schemas.microsoft.com/office/drawing/2014/main" id="{3223D529-7D32-C29E-E421-47265ED2144B}"/>
                </a:ext>
              </a:extLst>
            </p:cNvPr>
            <p:cNvSpPr/>
            <p:nvPr/>
          </p:nvSpPr>
          <p:spPr>
            <a:xfrm rot="10800000">
              <a:off x="6811812" y="4537878"/>
              <a:ext cx="236630" cy="87859"/>
            </a:xfrm>
            <a:prstGeom prst="rightBracke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BC60DC75-372D-C7E3-7C21-60D672B403E5}"/>
                </a:ext>
              </a:extLst>
            </p:cNvPr>
            <p:cNvSpPr/>
            <p:nvPr/>
          </p:nvSpPr>
          <p:spPr>
            <a:xfrm>
              <a:off x="6624620" y="4370485"/>
              <a:ext cx="49600" cy="4886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E492382-27EF-FA73-6D2B-61DF5887B750}"/>
                </a:ext>
              </a:extLst>
            </p:cNvPr>
            <p:cNvSpPr/>
            <p:nvPr/>
          </p:nvSpPr>
          <p:spPr>
            <a:xfrm>
              <a:off x="6630893" y="4557373"/>
              <a:ext cx="49600" cy="4886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79C1757F-2B4C-1843-87DC-F755F3767769}"/>
              </a:ext>
            </a:extLst>
          </p:cNvPr>
          <p:cNvGrpSpPr/>
          <p:nvPr/>
        </p:nvGrpSpPr>
        <p:grpSpPr>
          <a:xfrm>
            <a:off x="9246435" y="549673"/>
            <a:ext cx="1630176" cy="1248094"/>
            <a:chOff x="9246435" y="549673"/>
            <a:chExt cx="1630176" cy="1248094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025F9912-A95F-D7E3-4ECD-934EB51B0A90}"/>
                </a:ext>
              </a:extLst>
            </p:cNvPr>
            <p:cNvCxnSpPr>
              <a:cxnSpLocks/>
            </p:cNvCxnSpPr>
            <p:nvPr/>
          </p:nvCxnSpPr>
          <p:spPr>
            <a:xfrm>
              <a:off x="9505628" y="1045997"/>
              <a:ext cx="0" cy="18566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079C803-2F0E-BA2A-1B4B-DB0324219F5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400270" y="938408"/>
              <a:ext cx="215177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oval"/>
              <a:tailEnd type="oval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B2A10F29-046D-DF5C-767B-F89C717C306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412793" y="1342076"/>
              <a:ext cx="185670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oval"/>
              <a:tailEnd type="diamon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BA780785-490D-D3EC-F5BD-9D6E7B26539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549642" y="1343763"/>
              <a:ext cx="185670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oval"/>
              <a:tailEnd type="diamon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FF76D9B-0633-7D02-4079-AB93F260C6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5627" y="1119018"/>
              <a:ext cx="729896" cy="763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67" name="Picture 16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EFFC7FF2-0BF7-B79B-FF64-E3E01DEDB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V="1">
              <a:off x="10259999" y="813356"/>
              <a:ext cx="565238" cy="600164"/>
            </a:xfrm>
            <a:prstGeom prst="rect">
              <a:avLst/>
            </a:prstGeom>
          </p:spPr>
        </p:pic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6EE38009-F098-F934-5140-76CDAA682F8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272708" y="1346736"/>
              <a:ext cx="185670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oval"/>
              <a:tailEnd type="diamon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827685D-2DC2-68C8-7386-58A3B9362474}"/>
                </a:ext>
              </a:extLst>
            </p:cNvPr>
            <p:cNvCxnSpPr>
              <a:cxnSpLocks/>
            </p:cNvCxnSpPr>
            <p:nvPr/>
          </p:nvCxnSpPr>
          <p:spPr>
            <a:xfrm>
              <a:off x="10012549" y="1038364"/>
              <a:ext cx="0" cy="18566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76F7219-E9D5-E324-1B4A-A18E8789CC4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907191" y="930775"/>
              <a:ext cx="215177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oval"/>
              <a:tailEnd type="oval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11803002-2D6F-BBD6-73A2-00AE3993582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919714" y="1334443"/>
              <a:ext cx="185670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oval"/>
              <a:tailEnd type="diamon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DD692A15-E7E2-D769-0D05-308B0FF3083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056563" y="1336129"/>
              <a:ext cx="185670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oval"/>
              <a:tailEnd type="diamon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08BD4B31-9CA8-39F9-FE40-BEB29227E20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779629" y="1339103"/>
              <a:ext cx="185670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oval"/>
              <a:tailEnd type="diamon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3E59B2C5-232C-8DAD-F0F9-5C531CCD54A9}"/>
                </a:ext>
              </a:extLst>
            </p:cNvPr>
            <p:cNvSpPr txBox="1"/>
            <p:nvPr/>
          </p:nvSpPr>
          <p:spPr>
            <a:xfrm rot="10800000" flipV="1">
              <a:off x="10276960" y="1387929"/>
              <a:ext cx="579005" cy="391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DPDT</a:t>
              </a:r>
            </a:p>
            <a:p>
              <a:r>
                <a:rPr lang="en-US" sz="1050" dirty="0"/>
                <a:t>Switch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B0BBD0A2-E93B-0C62-EB91-07685F4C1A36}"/>
                </a:ext>
              </a:extLst>
            </p:cNvPr>
            <p:cNvSpPr/>
            <p:nvPr/>
          </p:nvSpPr>
          <p:spPr>
            <a:xfrm flipV="1">
              <a:off x="9246435" y="549673"/>
              <a:ext cx="1630176" cy="12480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7738EB0-6BD4-8729-E512-3867EB016592}"/>
              </a:ext>
            </a:extLst>
          </p:cNvPr>
          <p:cNvGrpSpPr/>
          <p:nvPr/>
        </p:nvGrpSpPr>
        <p:grpSpPr>
          <a:xfrm rot="16200000">
            <a:off x="9161771" y="2671384"/>
            <a:ext cx="622756" cy="175919"/>
            <a:chOff x="9538281" y="5344037"/>
            <a:chExt cx="622756" cy="175919"/>
          </a:xfrm>
        </p:grpSpPr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CE5B528D-84FE-D0A5-5059-9C05BA6D48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14451" y="5344037"/>
              <a:ext cx="218113" cy="167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2A5E943-94F1-6721-FCB6-99168FB85CC4}"/>
                </a:ext>
              </a:extLst>
            </p:cNvPr>
            <p:cNvCxnSpPr>
              <a:cxnSpLocks/>
            </p:cNvCxnSpPr>
            <p:nvPr/>
          </p:nvCxnSpPr>
          <p:spPr>
            <a:xfrm>
              <a:off x="9932564" y="5511567"/>
              <a:ext cx="228473" cy="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CA8DDE70-2642-7152-62EC-9DAB1AFD1209}"/>
                </a:ext>
              </a:extLst>
            </p:cNvPr>
            <p:cNvCxnSpPr>
              <a:cxnSpLocks/>
            </p:cNvCxnSpPr>
            <p:nvPr/>
          </p:nvCxnSpPr>
          <p:spPr>
            <a:xfrm>
              <a:off x="9538281" y="5519956"/>
              <a:ext cx="19714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diamon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80" name="Picture 179" descr="A black background with white lines&#10;&#10;Description automatically generated">
            <a:extLst>
              <a:ext uri="{FF2B5EF4-FFF2-40B4-BE49-F238E27FC236}">
                <a16:creationId xmlns:a16="http://schemas.microsoft.com/office/drawing/2014/main" id="{6D3F0283-BA49-9119-037B-DB6322FCE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344" y="2450310"/>
            <a:ext cx="618069" cy="618069"/>
          </a:xfrm>
          <a:prstGeom prst="rect">
            <a:avLst/>
          </a:prstGeom>
        </p:spPr>
      </p:pic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8598A77-EDC2-EC8D-DA99-20899D1E3D44}"/>
              </a:ext>
            </a:extLst>
          </p:cNvPr>
          <p:cNvCxnSpPr>
            <a:cxnSpLocks/>
          </p:cNvCxnSpPr>
          <p:nvPr/>
        </p:nvCxnSpPr>
        <p:spPr>
          <a:xfrm flipH="1">
            <a:off x="9606068" y="2759344"/>
            <a:ext cx="35301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BCF4E74F-B20E-A535-16C6-57F827A9D3A2}"/>
              </a:ext>
            </a:extLst>
          </p:cNvPr>
          <p:cNvSpPr txBox="1"/>
          <p:nvPr/>
        </p:nvSpPr>
        <p:spPr>
          <a:xfrm>
            <a:off x="10662413" y="2556653"/>
            <a:ext cx="5790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Keyed</a:t>
            </a:r>
          </a:p>
          <a:p>
            <a:r>
              <a:rPr lang="en-US" sz="1050" dirty="0"/>
              <a:t>Switch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6CFC14E-2F21-A046-498B-5BBD98AF1564}"/>
              </a:ext>
            </a:extLst>
          </p:cNvPr>
          <p:cNvSpPr/>
          <p:nvPr/>
        </p:nvSpPr>
        <p:spPr>
          <a:xfrm>
            <a:off x="9268583" y="2336357"/>
            <a:ext cx="924499" cy="8721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8940A5A4-7CD8-CAFA-BFD5-877001E4127A}"/>
              </a:ext>
            </a:extLst>
          </p:cNvPr>
          <p:cNvSpPr/>
          <p:nvPr/>
        </p:nvSpPr>
        <p:spPr>
          <a:xfrm>
            <a:off x="368964" y="5591455"/>
            <a:ext cx="1612234" cy="649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Observatory Power Supply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BC4F2D3-E14A-B6E6-17E2-04CCEF12E5A7}"/>
              </a:ext>
            </a:extLst>
          </p:cNvPr>
          <p:cNvGrpSpPr/>
          <p:nvPr/>
        </p:nvGrpSpPr>
        <p:grpSpPr>
          <a:xfrm>
            <a:off x="718448" y="4694142"/>
            <a:ext cx="1463344" cy="890154"/>
            <a:chOff x="712415" y="4874920"/>
            <a:chExt cx="1463344" cy="8901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82E468-2399-3BC2-AB08-482FFAE68EC0}"/>
                </a:ext>
              </a:extLst>
            </p:cNvPr>
            <p:cNvGrpSpPr/>
            <p:nvPr/>
          </p:nvGrpSpPr>
          <p:grpSpPr>
            <a:xfrm>
              <a:off x="712416" y="5396847"/>
              <a:ext cx="381759" cy="368227"/>
              <a:chOff x="1652657" y="4590660"/>
              <a:chExt cx="234897" cy="59716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3436BDA-5769-40B8-02E6-15B4F3D8432D}"/>
                  </a:ext>
                </a:extLst>
              </p:cNvPr>
              <p:cNvCxnSpPr/>
              <p:nvPr/>
            </p:nvCxnSpPr>
            <p:spPr>
              <a:xfrm>
                <a:off x="1770106" y="4590661"/>
                <a:ext cx="0" cy="597159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ight Bracket 6">
                <a:extLst>
                  <a:ext uri="{FF2B5EF4-FFF2-40B4-BE49-F238E27FC236}">
                    <a16:creationId xmlns:a16="http://schemas.microsoft.com/office/drawing/2014/main" id="{8CC721E8-F68E-46C7-1E5D-6B33259D69B2}"/>
                  </a:ext>
                </a:extLst>
              </p:cNvPr>
              <p:cNvSpPr/>
              <p:nvPr/>
            </p:nvSpPr>
            <p:spPr>
              <a:xfrm rot="16200000">
                <a:off x="1723969" y="4519348"/>
                <a:ext cx="92274" cy="234897"/>
              </a:xfrm>
              <a:prstGeom prst="rightBracke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000000"/>
                  </a:highlight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3206D6E-BDC7-F7EB-DC29-D637D7A468CD}"/>
                </a:ext>
              </a:extLst>
            </p:cNvPr>
            <p:cNvGrpSpPr/>
            <p:nvPr/>
          </p:nvGrpSpPr>
          <p:grpSpPr>
            <a:xfrm>
              <a:off x="1187804" y="5396846"/>
              <a:ext cx="381759" cy="368227"/>
              <a:chOff x="1652657" y="4590660"/>
              <a:chExt cx="234897" cy="597160"/>
            </a:xfrm>
            <a:noFill/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0B47E81-B25A-CE54-A6B2-F13735F62234}"/>
                  </a:ext>
                </a:extLst>
              </p:cNvPr>
              <p:cNvCxnSpPr/>
              <p:nvPr/>
            </p:nvCxnSpPr>
            <p:spPr>
              <a:xfrm>
                <a:off x="1770106" y="4590661"/>
                <a:ext cx="0" cy="597159"/>
              </a:xfrm>
              <a:prstGeom prst="lin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ight Bracket 10">
                <a:extLst>
                  <a:ext uri="{FF2B5EF4-FFF2-40B4-BE49-F238E27FC236}">
                    <a16:creationId xmlns:a16="http://schemas.microsoft.com/office/drawing/2014/main" id="{806917BD-33C2-5E3E-7656-38EA04A5B8D6}"/>
                  </a:ext>
                </a:extLst>
              </p:cNvPr>
              <p:cNvSpPr/>
              <p:nvPr/>
            </p:nvSpPr>
            <p:spPr>
              <a:xfrm rot="16200000">
                <a:off x="1723969" y="4519348"/>
                <a:ext cx="92274" cy="234897"/>
              </a:xfrm>
              <a:prstGeom prst="rightBracke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FD2088-9CEA-9879-DDAC-521C4A206036}"/>
                </a:ext>
              </a:extLst>
            </p:cNvPr>
            <p:cNvGrpSpPr/>
            <p:nvPr/>
          </p:nvGrpSpPr>
          <p:grpSpPr>
            <a:xfrm rot="10800000">
              <a:off x="1187803" y="4917079"/>
              <a:ext cx="381759" cy="389072"/>
              <a:chOff x="1652657" y="4590660"/>
              <a:chExt cx="234897" cy="597160"/>
            </a:xfrm>
            <a:noFill/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A4BBFD0-E20A-E3D5-CDF0-E5F8B2A0F6DA}"/>
                  </a:ext>
                </a:extLst>
              </p:cNvPr>
              <p:cNvCxnSpPr/>
              <p:nvPr/>
            </p:nvCxnSpPr>
            <p:spPr>
              <a:xfrm>
                <a:off x="1770106" y="4590661"/>
                <a:ext cx="0" cy="597159"/>
              </a:xfrm>
              <a:prstGeom prst="lin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ight Bracket 13">
                <a:extLst>
                  <a:ext uri="{FF2B5EF4-FFF2-40B4-BE49-F238E27FC236}">
                    <a16:creationId xmlns:a16="http://schemas.microsoft.com/office/drawing/2014/main" id="{376E2B8E-2A2D-08AE-9CF7-EF6C705834F4}"/>
                  </a:ext>
                </a:extLst>
              </p:cNvPr>
              <p:cNvSpPr/>
              <p:nvPr/>
            </p:nvSpPr>
            <p:spPr>
              <a:xfrm rot="16200000">
                <a:off x="1723969" y="4519348"/>
                <a:ext cx="92274" cy="234897"/>
              </a:xfrm>
              <a:prstGeom prst="rightBracke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FC091F6-2DBC-8E63-38BE-E2297B98F62A}"/>
                </a:ext>
              </a:extLst>
            </p:cNvPr>
            <p:cNvGrpSpPr/>
            <p:nvPr/>
          </p:nvGrpSpPr>
          <p:grpSpPr>
            <a:xfrm rot="10800000">
              <a:off x="712415" y="4917077"/>
              <a:ext cx="381759" cy="389073"/>
              <a:chOff x="1652657" y="4590660"/>
              <a:chExt cx="234897" cy="59716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0165D3A-6F29-97DA-7D3E-A8A29A8BED05}"/>
                  </a:ext>
                </a:extLst>
              </p:cNvPr>
              <p:cNvCxnSpPr/>
              <p:nvPr/>
            </p:nvCxnSpPr>
            <p:spPr>
              <a:xfrm>
                <a:off x="1770106" y="4590661"/>
                <a:ext cx="0" cy="597159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ight Bracket 16">
                <a:extLst>
                  <a:ext uri="{FF2B5EF4-FFF2-40B4-BE49-F238E27FC236}">
                    <a16:creationId xmlns:a16="http://schemas.microsoft.com/office/drawing/2014/main" id="{78268199-D6BE-120B-3093-B2F092A88D34}"/>
                  </a:ext>
                </a:extLst>
              </p:cNvPr>
              <p:cNvSpPr/>
              <p:nvPr/>
            </p:nvSpPr>
            <p:spPr>
              <a:xfrm rot="16200000">
                <a:off x="1723969" y="4519348"/>
                <a:ext cx="92274" cy="234897"/>
              </a:xfrm>
              <a:prstGeom prst="rightBracke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highlight>
                    <a:srgbClr val="000000"/>
                  </a:highlight>
                </a:endParaRPr>
              </a:p>
            </p:txBody>
          </p:sp>
        </p:grp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58C51C0E-CFE9-CA6F-5254-E3665EE539FB}"/>
                </a:ext>
              </a:extLst>
            </p:cNvPr>
            <p:cNvSpPr txBox="1"/>
            <p:nvPr/>
          </p:nvSpPr>
          <p:spPr>
            <a:xfrm>
              <a:off x="1563091" y="5230109"/>
              <a:ext cx="6126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Wipers</a:t>
              </a: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023E5BC6-F2C7-B017-4D72-BA2DD18E17D6}"/>
                </a:ext>
              </a:extLst>
            </p:cNvPr>
            <p:cNvSpPr/>
            <p:nvPr/>
          </p:nvSpPr>
          <p:spPr>
            <a:xfrm>
              <a:off x="880336" y="4874920"/>
              <a:ext cx="45719" cy="4667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B8EFB43-866C-26F5-91AA-34A0C93BC508}"/>
                </a:ext>
              </a:extLst>
            </p:cNvPr>
            <p:cNvSpPr/>
            <p:nvPr/>
          </p:nvSpPr>
          <p:spPr>
            <a:xfrm>
              <a:off x="1355822" y="4879586"/>
              <a:ext cx="45719" cy="4667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1AFCD685-9335-D566-1A47-EF77F7176B81}"/>
              </a:ext>
            </a:extLst>
          </p:cNvPr>
          <p:cNvGrpSpPr/>
          <p:nvPr/>
        </p:nvGrpSpPr>
        <p:grpSpPr>
          <a:xfrm rot="10800000" flipH="1">
            <a:off x="4479221" y="714058"/>
            <a:ext cx="1330775" cy="1225458"/>
            <a:chOff x="1559338" y="1261186"/>
            <a:chExt cx="1210337" cy="1165389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0FB3E24B-704D-2627-0C9A-1DD922996BD5}"/>
                </a:ext>
              </a:extLst>
            </p:cNvPr>
            <p:cNvGrpSpPr/>
            <p:nvPr/>
          </p:nvGrpSpPr>
          <p:grpSpPr>
            <a:xfrm rot="5400000">
              <a:off x="1930104" y="1759051"/>
              <a:ext cx="643209" cy="149526"/>
              <a:chOff x="3780437" y="3872204"/>
              <a:chExt cx="643209" cy="149526"/>
            </a:xfrm>
          </p:grpSpPr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58D41B6B-DF59-C758-26AF-D062C55B19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98032" y="3872204"/>
                <a:ext cx="197141" cy="141137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2432FD09-1FBE-5EC6-C353-B35C51FB5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5173" y="4013341"/>
                <a:ext cx="228473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headEnd type="oval"/>
                <a:tailEnd type="oval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B0F03836-9DD0-3D03-3671-6EFFAA0095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2228" y="4021730"/>
                <a:ext cx="197142" cy="0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headEnd type="oval"/>
                <a:tailEnd type="diamon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>
                <a:extLst>
                  <a:ext uri="{FF2B5EF4-FFF2-40B4-BE49-F238E27FC236}">
                    <a16:creationId xmlns:a16="http://schemas.microsoft.com/office/drawing/2014/main" id="{06A26436-79D1-C389-D769-9E4BA974B3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0437" y="3884881"/>
                <a:ext cx="197142" cy="0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headEnd type="oval"/>
                <a:tailEnd type="diamon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967DDB3A-6871-16C6-2990-12346E78F469}"/>
                </a:ext>
              </a:extLst>
            </p:cNvPr>
            <p:cNvGrpSpPr/>
            <p:nvPr/>
          </p:nvGrpSpPr>
          <p:grpSpPr>
            <a:xfrm rot="5400000">
              <a:off x="1565156" y="1759051"/>
              <a:ext cx="643209" cy="149526"/>
              <a:chOff x="3780437" y="3872204"/>
              <a:chExt cx="643209" cy="149526"/>
            </a:xfrm>
          </p:grpSpPr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FAE3BD2E-9761-0043-5963-20D90B2572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98032" y="3872204"/>
                <a:ext cx="197141" cy="141137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D41BAB2C-F878-F962-CE79-9299DA3796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5173" y="4013341"/>
                <a:ext cx="228473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headEnd type="oval"/>
                <a:tailEnd type="oval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98D39BB8-74F2-712B-B308-E7A118C930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2228" y="4021730"/>
                <a:ext cx="197142" cy="0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headEnd type="oval"/>
                <a:tailEnd type="diamon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B2A3663E-7BEF-BFD9-7480-776348AC9B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0437" y="3884881"/>
                <a:ext cx="197142" cy="0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headEnd type="oval"/>
                <a:tailEnd type="diamon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01BC7CFC-CCAD-87D9-3D52-B17DAA3330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1322" y="1828041"/>
              <a:ext cx="513297" cy="64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8A78A536-F503-B6F2-CF50-DD1B4DFDDE9A}"/>
                </a:ext>
              </a:extLst>
            </p:cNvPr>
            <p:cNvGrpSpPr/>
            <p:nvPr/>
          </p:nvGrpSpPr>
          <p:grpSpPr>
            <a:xfrm rot="5400000">
              <a:off x="2299056" y="1708991"/>
              <a:ext cx="504824" cy="215746"/>
              <a:chOff x="3832679" y="3539335"/>
              <a:chExt cx="504824" cy="215746"/>
            </a:xfrm>
          </p:grpSpPr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1A9BA9BC-31B7-FAC6-8AD1-999EEEA4B1DE}"/>
                  </a:ext>
                </a:extLst>
              </p:cNvPr>
              <p:cNvGrpSpPr/>
              <p:nvPr/>
            </p:nvGrpSpPr>
            <p:grpSpPr>
              <a:xfrm>
                <a:off x="3832679" y="3594031"/>
                <a:ext cx="504824" cy="161050"/>
                <a:chOff x="4562808" y="3056390"/>
                <a:chExt cx="861679" cy="288391"/>
              </a:xfrm>
            </p:grpSpPr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C2165E80-563B-DE71-10F6-4B3545FFF761}"/>
                    </a:ext>
                  </a:extLst>
                </p:cNvPr>
                <p:cNvSpPr/>
                <p:nvPr/>
              </p:nvSpPr>
              <p:spPr>
                <a:xfrm>
                  <a:off x="4562808" y="3056390"/>
                  <a:ext cx="861679" cy="288391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9334C70F-E6F7-9A6F-23C1-E156EAF75F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2808" y="3056390"/>
                  <a:ext cx="861679" cy="288391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84BF94C4-8332-DBB9-D197-7339B175C6DC}"/>
                  </a:ext>
                </a:extLst>
              </p:cNvPr>
              <p:cNvSpPr/>
              <p:nvPr/>
            </p:nvSpPr>
            <p:spPr>
              <a:xfrm>
                <a:off x="3905634" y="353933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893C8971-FDCE-6BC3-85C5-786C456CF36C}"/>
                  </a:ext>
                </a:extLst>
              </p:cNvPr>
              <p:cNvSpPr/>
              <p:nvPr/>
            </p:nvSpPr>
            <p:spPr>
              <a:xfrm>
                <a:off x="4224796" y="353933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8524345F-3740-294C-0D4A-E281D9B3ED56}"/>
                </a:ext>
              </a:extLst>
            </p:cNvPr>
            <p:cNvSpPr/>
            <p:nvPr/>
          </p:nvSpPr>
          <p:spPr>
            <a:xfrm rot="5400000">
              <a:off x="1581812" y="1238712"/>
              <a:ext cx="1165389" cy="121033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B0C26F30-5951-DF21-1DF5-093948BB4DBF}"/>
              </a:ext>
            </a:extLst>
          </p:cNvPr>
          <p:cNvSpPr txBox="1"/>
          <p:nvPr/>
        </p:nvSpPr>
        <p:spPr>
          <a:xfrm>
            <a:off x="5290723" y="689445"/>
            <a:ext cx="5116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DPDT</a:t>
            </a:r>
          </a:p>
          <a:p>
            <a:r>
              <a:rPr lang="en-US" sz="1050" dirty="0"/>
              <a:t>Relay</a:t>
            </a: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6BC24688-7CD1-F5DA-8077-75AB51049B0E}"/>
              </a:ext>
            </a:extLst>
          </p:cNvPr>
          <p:cNvGrpSpPr/>
          <p:nvPr/>
        </p:nvGrpSpPr>
        <p:grpSpPr>
          <a:xfrm flipH="1">
            <a:off x="439377" y="254351"/>
            <a:ext cx="1415587" cy="1110953"/>
            <a:chOff x="8692300" y="3640673"/>
            <a:chExt cx="1578312" cy="1110953"/>
          </a:xfrm>
        </p:grpSpPr>
        <p:pic>
          <p:nvPicPr>
            <p:cNvPr id="251" name="Picture 25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8A69FD6A-5A8F-19F0-CA06-01EEF9A90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398335" y="3764057"/>
              <a:ext cx="872277" cy="987569"/>
            </a:xfrm>
            <a:prstGeom prst="rect">
              <a:avLst/>
            </a:prstGeom>
          </p:spPr>
        </p:pic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37A41525-7905-50F1-25B1-63A09785C037}"/>
                </a:ext>
              </a:extLst>
            </p:cNvPr>
            <p:cNvSpPr/>
            <p:nvPr/>
          </p:nvSpPr>
          <p:spPr>
            <a:xfrm>
              <a:off x="8692300" y="4057240"/>
              <a:ext cx="440206" cy="40120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8D0A893B-1DF1-CAE6-76C3-E09B8B191FFA}"/>
                </a:ext>
              </a:extLst>
            </p:cNvPr>
            <p:cNvSpPr txBox="1"/>
            <p:nvPr/>
          </p:nvSpPr>
          <p:spPr>
            <a:xfrm>
              <a:off x="9388667" y="3640673"/>
              <a:ext cx="7045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Shutter</a:t>
              </a:r>
            </a:p>
            <a:p>
              <a:r>
                <a:rPr lang="en-US" sz="1100" dirty="0"/>
                <a:t>Motor</a:t>
              </a:r>
            </a:p>
          </p:txBody>
        </p: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84AD286E-2536-B932-C633-9F92C7FA8106}"/>
                </a:ext>
              </a:extLst>
            </p:cNvPr>
            <p:cNvGrpSpPr/>
            <p:nvPr/>
          </p:nvGrpSpPr>
          <p:grpSpPr>
            <a:xfrm>
              <a:off x="9096342" y="4153429"/>
              <a:ext cx="452927" cy="0"/>
              <a:chOff x="9306370" y="3631958"/>
              <a:chExt cx="452927" cy="0"/>
            </a:xfrm>
          </p:grpSpPr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87D0C799-721E-D748-A92E-CAEE952EAD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06370" y="3631958"/>
                <a:ext cx="38322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91472DDB-558C-4BC5-6AC1-576A81E7F4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32014" y="3631958"/>
                <a:ext cx="42728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31E39FE8-24C1-251F-9BE2-1C9E65EDDA17}"/>
                </a:ext>
              </a:extLst>
            </p:cNvPr>
            <p:cNvGrpSpPr/>
            <p:nvPr/>
          </p:nvGrpSpPr>
          <p:grpSpPr>
            <a:xfrm>
              <a:off x="9096342" y="4401411"/>
              <a:ext cx="452927" cy="0"/>
              <a:chOff x="9306370" y="3631958"/>
              <a:chExt cx="452927" cy="0"/>
            </a:xfrm>
          </p:grpSpPr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240B4277-CA57-0AD7-653F-926A135A9B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06370" y="3631958"/>
                <a:ext cx="38322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5F2CE29E-5FCE-C1C3-74DC-E92A615AA1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32014" y="3631958"/>
                <a:ext cx="42728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70" name="Oval 269">
            <a:extLst>
              <a:ext uri="{FF2B5EF4-FFF2-40B4-BE49-F238E27FC236}">
                <a16:creationId xmlns:a16="http://schemas.microsoft.com/office/drawing/2014/main" id="{F4EDC2B1-3146-BA26-7CBE-7C4C28FC8291}"/>
              </a:ext>
            </a:extLst>
          </p:cNvPr>
          <p:cNvSpPr/>
          <p:nvPr/>
        </p:nvSpPr>
        <p:spPr>
          <a:xfrm>
            <a:off x="1850655" y="959608"/>
            <a:ext cx="45719" cy="45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E53711CD-7FE8-CBD4-2A2B-C730D804AF33}"/>
              </a:ext>
            </a:extLst>
          </p:cNvPr>
          <p:cNvSpPr/>
          <p:nvPr/>
        </p:nvSpPr>
        <p:spPr>
          <a:xfrm>
            <a:off x="1845834" y="744221"/>
            <a:ext cx="45719" cy="45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376C8B82-24FE-F490-3AB7-5D9D9F3DC939}"/>
              </a:ext>
            </a:extLst>
          </p:cNvPr>
          <p:cNvSpPr txBox="1"/>
          <p:nvPr/>
        </p:nvSpPr>
        <p:spPr>
          <a:xfrm>
            <a:off x="1651412" y="2720823"/>
            <a:ext cx="9909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Motor Control</a:t>
            </a:r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22E070C5-B9A2-9CCF-24AF-D71AC5FEBAB7}"/>
              </a:ext>
            </a:extLst>
          </p:cNvPr>
          <p:cNvCxnSpPr>
            <a:cxnSpLocks/>
          </p:cNvCxnSpPr>
          <p:nvPr/>
        </p:nvCxnSpPr>
        <p:spPr>
          <a:xfrm>
            <a:off x="9643096" y="1457768"/>
            <a:ext cx="3236" cy="4246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012BCDAA-6B72-7A3E-7354-92E52E036221}"/>
              </a:ext>
            </a:extLst>
          </p:cNvPr>
          <p:cNvCxnSpPr>
            <a:cxnSpLocks/>
          </p:cNvCxnSpPr>
          <p:nvPr/>
        </p:nvCxnSpPr>
        <p:spPr>
          <a:xfrm>
            <a:off x="9878226" y="1455714"/>
            <a:ext cx="0" cy="420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C2E1FF68-E35C-085B-0262-CEBB78134830}"/>
              </a:ext>
            </a:extLst>
          </p:cNvPr>
          <p:cNvCxnSpPr>
            <a:cxnSpLocks/>
          </p:cNvCxnSpPr>
          <p:nvPr/>
        </p:nvCxnSpPr>
        <p:spPr>
          <a:xfrm>
            <a:off x="9642477" y="1876564"/>
            <a:ext cx="2357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D464CA8B-45F6-8C63-E3F4-4A5BEE81A400}"/>
              </a:ext>
            </a:extLst>
          </p:cNvPr>
          <p:cNvCxnSpPr>
            <a:cxnSpLocks/>
          </p:cNvCxnSpPr>
          <p:nvPr/>
        </p:nvCxnSpPr>
        <p:spPr>
          <a:xfrm>
            <a:off x="9365543" y="1434911"/>
            <a:ext cx="0" cy="572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69710F29-6CB3-2CD7-8E74-E35139EAC1C0}"/>
              </a:ext>
            </a:extLst>
          </p:cNvPr>
          <p:cNvCxnSpPr>
            <a:cxnSpLocks/>
          </p:cNvCxnSpPr>
          <p:nvPr/>
        </p:nvCxnSpPr>
        <p:spPr>
          <a:xfrm>
            <a:off x="10149398" y="1434911"/>
            <a:ext cx="6380" cy="5728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C2B1FCD1-945A-99F0-BC6D-457A1E07EEAB}"/>
              </a:ext>
            </a:extLst>
          </p:cNvPr>
          <p:cNvCxnSpPr>
            <a:cxnSpLocks/>
          </p:cNvCxnSpPr>
          <p:nvPr/>
        </p:nvCxnSpPr>
        <p:spPr>
          <a:xfrm>
            <a:off x="8896351" y="2007745"/>
            <a:ext cx="12594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547FBA62-B9A2-2CB2-9EB3-6C78276769E7}"/>
              </a:ext>
            </a:extLst>
          </p:cNvPr>
          <p:cNvGrpSpPr/>
          <p:nvPr/>
        </p:nvGrpSpPr>
        <p:grpSpPr>
          <a:xfrm>
            <a:off x="1845834" y="469793"/>
            <a:ext cx="3321675" cy="524261"/>
            <a:chOff x="1845834" y="469794"/>
            <a:chExt cx="3358789" cy="489814"/>
          </a:xfrm>
        </p:grpSpPr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22B963B0-816E-B292-CC2C-7F83693DA29C}"/>
                </a:ext>
              </a:extLst>
            </p:cNvPr>
            <p:cNvCxnSpPr>
              <a:cxnSpLocks/>
              <a:stCxn id="271" idx="2"/>
            </p:cNvCxnSpPr>
            <p:nvPr/>
          </p:nvCxnSpPr>
          <p:spPr>
            <a:xfrm>
              <a:off x="1845834" y="767107"/>
              <a:ext cx="938228" cy="0"/>
            </a:xfrm>
            <a:prstGeom prst="line">
              <a:avLst/>
            </a:prstGeom>
            <a:ln>
              <a:gradFill>
                <a:gsLst>
                  <a:gs pos="0">
                    <a:schemeClr val="tx1"/>
                  </a:gs>
                  <a:gs pos="52000">
                    <a:schemeClr val="tx1">
                      <a:lumMod val="95000"/>
                      <a:lumOff val="5000"/>
                    </a:schemeClr>
                  </a:gs>
                  <a:gs pos="25000">
                    <a:srgbClr val="FF0000"/>
                  </a:gs>
                  <a:gs pos="77000">
                    <a:srgbClr val="FF0000"/>
                  </a:gs>
                  <a:gs pos="100000">
                    <a:schemeClr val="bg2">
                      <a:lumMod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4B0E115E-89D4-15A9-DC93-E4601C58D3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4623" y="469794"/>
              <a:ext cx="0" cy="489814"/>
            </a:xfrm>
            <a:prstGeom prst="line">
              <a:avLst/>
            </a:prstGeom>
            <a:ln>
              <a:gradFill>
                <a:gsLst>
                  <a:gs pos="0">
                    <a:schemeClr val="tx1"/>
                  </a:gs>
                  <a:gs pos="52000">
                    <a:schemeClr val="tx1">
                      <a:lumMod val="95000"/>
                      <a:lumOff val="5000"/>
                    </a:schemeClr>
                  </a:gs>
                  <a:gs pos="25000">
                    <a:srgbClr val="FF0000"/>
                  </a:gs>
                  <a:gs pos="77000">
                    <a:srgbClr val="FF0000"/>
                  </a:gs>
                  <a:gs pos="100000">
                    <a:schemeClr val="bg2">
                      <a:lumMod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56D9DEFD-48D6-6C9E-563E-6FF32F42BCC4}"/>
                </a:ext>
              </a:extLst>
            </p:cNvPr>
            <p:cNvCxnSpPr/>
            <p:nvPr/>
          </p:nvCxnSpPr>
          <p:spPr>
            <a:xfrm flipH="1">
              <a:off x="2784062" y="469794"/>
              <a:ext cx="2411337" cy="0"/>
            </a:xfrm>
            <a:prstGeom prst="line">
              <a:avLst/>
            </a:prstGeom>
            <a:ln>
              <a:gradFill>
                <a:gsLst>
                  <a:gs pos="0">
                    <a:schemeClr val="tx1"/>
                  </a:gs>
                  <a:gs pos="52000">
                    <a:schemeClr val="tx1">
                      <a:lumMod val="95000"/>
                      <a:lumOff val="5000"/>
                    </a:schemeClr>
                  </a:gs>
                  <a:gs pos="25000">
                    <a:srgbClr val="FF0000"/>
                  </a:gs>
                  <a:gs pos="77000">
                    <a:srgbClr val="FF0000"/>
                  </a:gs>
                  <a:gs pos="100000">
                    <a:schemeClr val="bg2">
                      <a:lumMod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E970A16D-0091-B943-2650-12EA1AEE9524}"/>
                </a:ext>
              </a:extLst>
            </p:cNvPr>
            <p:cNvCxnSpPr/>
            <p:nvPr/>
          </p:nvCxnSpPr>
          <p:spPr>
            <a:xfrm>
              <a:off x="2784062" y="469794"/>
              <a:ext cx="0" cy="297313"/>
            </a:xfrm>
            <a:prstGeom prst="line">
              <a:avLst/>
            </a:prstGeom>
            <a:ln>
              <a:gradFill>
                <a:gsLst>
                  <a:gs pos="0">
                    <a:schemeClr val="tx1"/>
                  </a:gs>
                  <a:gs pos="52000">
                    <a:schemeClr val="tx1">
                      <a:lumMod val="95000"/>
                      <a:lumOff val="5000"/>
                    </a:schemeClr>
                  </a:gs>
                  <a:gs pos="25000">
                    <a:srgbClr val="FF0000"/>
                  </a:gs>
                  <a:gs pos="77000">
                    <a:srgbClr val="FF0000"/>
                  </a:gs>
                  <a:gs pos="100000">
                    <a:schemeClr val="bg2">
                      <a:lumMod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72118D01-F6A9-3B49-2945-F5D6FFE42234}"/>
              </a:ext>
            </a:extLst>
          </p:cNvPr>
          <p:cNvGrpSpPr/>
          <p:nvPr/>
        </p:nvGrpSpPr>
        <p:grpSpPr>
          <a:xfrm>
            <a:off x="1910925" y="549672"/>
            <a:ext cx="2855321" cy="445503"/>
            <a:chOff x="1889679" y="549673"/>
            <a:chExt cx="2913681" cy="432821"/>
          </a:xfrm>
        </p:grpSpPr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69B3248-9D5A-9C15-5F81-9A7B93D72DB7}"/>
                </a:ext>
              </a:extLst>
            </p:cNvPr>
            <p:cNvCxnSpPr/>
            <p:nvPr/>
          </p:nvCxnSpPr>
          <p:spPr>
            <a:xfrm flipV="1">
              <a:off x="4803360" y="549673"/>
              <a:ext cx="0" cy="381102"/>
            </a:xfrm>
            <a:prstGeom prst="line">
              <a:avLst/>
            </a:prstGeom>
            <a:ln>
              <a:gradFill>
                <a:gsLst>
                  <a:gs pos="0">
                    <a:schemeClr val="tx1"/>
                  </a:gs>
                  <a:gs pos="52000">
                    <a:schemeClr val="tx1">
                      <a:lumMod val="95000"/>
                      <a:lumOff val="5000"/>
                    </a:schemeClr>
                  </a:gs>
                  <a:gs pos="25000">
                    <a:srgbClr val="FF0000"/>
                  </a:gs>
                  <a:gs pos="77000">
                    <a:srgbClr val="FF0000"/>
                  </a:gs>
                  <a:gs pos="100000">
                    <a:schemeClr val="bg2">
                      <a:lumMod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EEF9A8C1-4EE2-E04B-9FD5-324AAB4FA821}"/>
                </a:ext>
              </a:extLst>
            </p:cNvPr>
            <p:cNvCxnSpPr/>
            <p:nvPr/>
          </p:nvCxnSpPr>
          <p:spPr>
            <a:xfrm flipH="1">
              <a:off x="2867025" y="549673"/>
              <a:ext cx="1936335" cy="0"/>
            </a:xfrm>
            <a:prstGeom prst="line">
              <a:avLst/>
            </a:prstGeom>
            <a:ln>
              <a:gradFill>
                <a:gsLst>
                  <a:gs pos="0">
                    <a:schemeClr val="tx1"/>
                  </a:gs>
                  <a:gs pos="52000">
                    <a:schemeClr val="tx1">
                      <a:lumMod val="95000"/>
                      <a:lumOff val="5000"/>
                    </a:schemeClr>
                  </a:gs>
                  <a:gs pos="25000">
                    <a:srgbClr val="FF0000"/>
                  </a:gs>
                  <a:gs pos="77000">
                    <a:srgbClr val="FF0000"/>
                  </a:gs>
                  <a:gs pos="100000">
                    <a:schemeClr val="bg2">
                      <a:lumMod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6ED1EBB-3BEE-F64B-EC3E-77FAEEDC875D}"/>
                </a:ext>
              </a:extLst>
            </p:cNvPr>
            <p:cNvCxnSpPr/>
            <p:nvPr/>
          </p:nvCxnSpPr>
          <p:spPr>
            <a:xfrm>
              <a:off x="2867025" y="549673"/>
              <a:ext cx="0" cy="432821"/>
            </a:xfrm>
            <a:prstGeom prst="line">
              <a:avLst/>
            </a:prstGeom>
            <a:ln>
              <a:gradFill>
                <a:gsLst>
                  <a:gs pos="0">
                    <a:schemeClr val="tx1"/>
                  </a:gs>
                  <a:gs pos="52000">
                    <a:schemeClr val="tx1">
                      <a:lumMod val="95000"/>
                      <a:lumOff val="5000"/>
                    </a:schemeClr>
                  </a:gs>
                  <a:gs pos="25000">
                    <a:srgbClr val="FF0000"/>
                  </a:gs>
                  <a:gs pos="77000">
                    <a:srgbClr val="FF0000"/>
                  </a:gs>
                  <a:gs pos="100000">
                    <a:schemeClr val="bg2">
                      <a:lumMod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F895E8E2-F806-C542-9C14-4F48C93D2649}"/>
                </a:ext>
              </a:extLst>
            </p:cNvPr>
            <p:cNvCxnSpPr>
              <a:cxnSpLocks/>
              <a:endCxn id="270" idx="7"/>
            </p:cNvCxnSpPr>
            <p:nvPr/>
          </p:nvCxnSpPr>
          <p:spPr>
            <a:xfrm flipH="1" flipV="1">
              <a:off x="1889679" y="966311"/>
              <a:ext cx="977346" cy="7671"/>
            </a:xfrm>
            <a:prstGeom prst="line">
              <a:avLst/>
            </a:prstGeom>
            <a:ln>
              <a:gradFill>
                <a:gsLst>
                  <a:gs pos="0">
                    <a:schemeClr val="tx1"/>
                  </a:gs>
                  <a:gs pos="52000">
                    <a:schemeClr val="tx1">
                      <a:lumMod val="95000"/>
                      <a:lumOff val="5000"/>
                    </a:schemeClr>
                  </a:gs>
                  <a:gs pos="25000">
                    <a:srgbClr val="FF0000"/>
                  </a:gs>
                  <a:gs pos="77000">
                    <a:srgbClr val="FF0000"/>
                  </a:gs>
                  <a:gs pos="100000">
                    <a:schemeClr val="bg2">
                      <a:lumMod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A19AC24E-95FC-2C92-FF54-7708B63B237D}"/>
              </a:ext>
            </a:extLst>
          </p:cNvPr>
          <p:cNvGrpSpPr/>
          <p:nvPr/>
        </p:nvGrpSpPr>
        <p:grpSpPr>
          <a:xfrm>
            <a:off x="1881290" y="1666139"/>
            <a:ext cx="3034589" cy="1054684"/>
            <a:chOff x="1881290" y="1666139"/>
            <a:chExt cx="3034589" cy="1054684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FDCF7E15-204F-2C4B-471E-B41FD8C989A9}"/>
                </a:ext>
              </a:extLst>
            </p:cNvPr>
            <p:cNvCxnSpPr>
              <a:cxnSpLocks/>
            </p:cNvCxnSpPr>
            <p:nvPr/>
          </p:nvCxnSpPr>
          <p:spPr>
            <a:xfrm>
              <a:off x="1881290" y="2447965"/>
              <a:ext cx="12035" cy="272858"/>
            </a:xfrm>
            <a:prstGeom prst="line">
              <a:avLst/>
            </a:prstGeom>
            <a:ln>
              <a:gradFill>
                <a:gsLst>
                  <a:gs pos="0">
                    <a:schemeClr val="tx1"/>
                  </a:gs>
                  <a:gs pos="52000">
                    <a:schemeClr val="tx1">
                      <a:lumMod val="95000"/>
                      <a:lumOff val="5000"/>
                    </a:schemeClr>
                  </a:gs>
                  <a:gs pos="25000">
                    <a:srgbClr val="FF0000"/>
                  </a:gs>
                  <a:gs pos="77000">
                    <a:srgbClr val="FF0000"/>
                  </a:gs>
                  <a:gs pos="100000">
                    <a:schemeClr val="bg2">
                      <a:lumMod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E7FC74B0-8C8C-6DD7-8C20-F4A7067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1889679" y="2447965"/>
              <a:ext cx="3026200" cy="0"/>
            </a:xfrm>
            <a:prstGeom prst="line">
              <a:avLst/>
            </a:prstGeom>
            <a:ln>
              <a:gradFill>
                <a:gsLst>
                  <a:gs pos="0">
                    <a:schemeClr val="tx1"/>
                  </a:gs>
                  <a:gs pos="52000">
                    <a:schemeClr val="tx1">
                      <a:lumMod val="95000"/>
                      <a:lumOff val="5000"/>
                    </a:schemeClr>
                  </a:gs>
                  <a:gs pos="25000">
                    <a:srgbClr val="FF0000"/>
                  </a:gs>
                  <a:gs pos="77000">
                    <a:srgbClr val="FF0000"/>
                  </a:gs>
                  <a:gs pos="100000">
                    <a:schemeClr val="bg2">
                      <a:lumMod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89C56CE3-A3F6-FC95-452F-442F714E2CC5}"/>
                </a:ext>
              </a:extLst>
            </p:cNvPr>
            <p:cNvCxnSpPr>
              <a:cxnSpLocks/>
            </p:cNvCxnSpPr>
            <p:nvPr/>
          </p:nvCxnSpPr>
          <p:spPr>
            <a:xfrm>
              <a:off x="4907489" y="1666139"/>
              <a:ext cx="8390" cy="781826"/>
            </a:xfrm>
            <a:prstGeom prst="line">
              <a:avLst/>
            </a:prstGeom>
            <a:ln>
              <a:gradFill>
                <a:gsLst>
                  <a:gs pos="0">
                    <a:schemeClr val="tx1"/>
                  </a:gs>
                  <a:gs pos="52000">
                    <a:schemeClr val="tx1">
                      <a:lumMod val="95000"/>
                      <a:lumOff val="5000"/>
                    </a:schemeClr>
                  </a:gs>
                  <a:gs pos="25000">
                    <a:srgbClr val="FF0000"/>
                  </a:gs>
                  <a:gs pos="77000">
                    <a:srgbClr val="FF0000"/>
                  </a:gs>
                  <a:gs pos="100000">
                    <a:schemeClr val="bg2">
                      <a:lumMod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934AE4F0-1FC2-0C3D-A525-E101804D62DA}"/>
              </a:ext>
            </a:extLst>
          </p:cNvPr>
          <p:cNvGrpSpPr/>
          <p:nvPr/>
        </p:nvGrpSpPr>
        <p:grpSpPr>
          <a:xfrm>
            <a:off x="2301010" y="1673671"/>
            <a:ext cx="3007742" cy="1047152"/>
            <a:chOff x="2301010" y="1673671"/>
            <a:chExt cx="3007742" cy="1047152"/>
          </a:xfrm>
        </p:grpSpPr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F60D6AF7-1E3E-6A4E-65E7-4BF04E72C25B}"/>
                </a:ext>
              </a:extLst>
            </p:cNvPr>
            <p:cNvCxnSpPr>
              <a:cxnSpLocks/>
            </p:cNvCxnSpPr>
            <p:nvPr/>
          </p:nvCxnSpPr>
          <p:spPr>
            <a:xfrm>
              <a:off x="2308526" y="2571750"/>
              <a:ext cx="0" cy="149073"/>
            </a:xfrm>
            <a:prstGeom prst="line">
              <a:avLst/>
            </a:prstGeom>
            <a:ln>
              <a:gradFill>
                <a:gsLst>
                  <a:gs pos="0">
                    <a:schemeClr val="tx1"/>
                  </a:gs>
                  <a:gs pos="52000">
                    <a:schemeClr val="tx1">
                      <a:lumMod val="95000"/>
                      <a:lumOff val="5000"/>
                    </a:schemeClr>
                  </a:gs>
                  <a:gs pos="25000">
                    <a:srgbClr val="FF0000"/>
                  </a:gs>
                  <a:gs pos="77000">
                    <a:srgbClr val="FF0000"/>
                  </a:gs>
                  <a:gs pos="100000">
                    <a:schemeClr val="bg2">
                      <a:lumMod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4D82BFF2-F258-41E5-DC87-F84AD725E4C1}"/>
                </a:ext>
              </a:extLst>
            </p:cNvPr>
            <p:cNvCxnSpPr>
              <a:cxnSpLocks/>
            </p:cNvCxnSpPr>
            <p:nvPr/>
          </p:nvCxnSpPr>
          <p:spPr>
            <a:xfrm>
              <a:off x="2301010" y="2571750"/>
              <a:ext cx="3007742" cy="0"/>
            </a:xfrm>
            <a:prstGeom prst="line">
              <a:avLst/>
            </a:prstGeom>
            <a:ln>
              <a:gradFill>
                <a:gsLst>
                  <a:gs pos="0">
                    <a:schemeClr val="tx1"/>
                  </a:gs>
                  <a:gs pos="52000">
                    <a:schemeClr val="tx1">
                      <a:lumMod val="95000"/>
                      <a:lumOff val="5000"/>
                    </a:schemeClr>
                  </a:gs>
                  <a:gs pos="25000">
                    <a:srgbClr val="FF0000"/>
                  </a:gs>
                  <a:gs pos="77000">
                    <a:srgbClr val="FF0000"/>
                  </a:gs>
                  <a:gs pos="100000">
                    <a:schemeClr val="bg2">
                      <a:lumMod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0B905B5-2CB4-1509-9351-E3453BB49EE6}"/>
                </a:ext>
              </a:extLst>
            </p:cNvPr>
            <p:cNvCxnSpPr/>
            <p:nvPr/>
          </p:nvCxnSpPr>
          <p:spPr>
            <a:xfrm>
              <a:off x="5308752" y="1673671"/>
              <a:ext cx="0" cy="888531"/>
            </a:xfrm>
            <a:prstGeom prst="line">
              <a:avLst/>
            </a:prstGeom>
            <a:ln>
              <a:gradFill>
                <a:gsLst>
                  <a:gs pos="0">
                    <a:schemeClr val="tx1"/>
                  </a:gs>
                  <a:gs pos="52000">
                    <a:schemeClr val="tx1">
                      <a:lumMod val="95000"/>
                      <a:lumOff val="5000"/>
                    </a:schemeClr>
                  </a:gs>
                  <a:gs pos="25000">
                    <a:srgbClr val="FF0000"/>
                  </a:gs>
                  <a:gs pos="77000">
                    <a:srgbClr val="FF0000"/>
                  </a:gs>
                  <a:gs pos="100000">
                    <a:schemeClr val="bg2">
                      <a:lumMod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1C488EF9-D88B-23D2-4EE6-D7339D4882E8}"/>
              </a:ext>
            </a:extLst>
          </p:cNvPr>
          <p:cNvGrpSpPr/>
          <p:nvPr/>
        </p:nvGrpSpPr>
        <p:grpSpPr>
          <a:xfrm>
            <a:off x="5158285" y="254351"/>
            <a:ext cx="4347342" cy="1849551"/>
            <a:chOff x="5158285" y="254351"/>
            <a:chExt cx="4347342" cy="1849551"/>
          </a:xfrm>
        </p:grpSpPr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085B4C2A-8F58-C8AA-7043-6A9CF4E367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5627" y="254351"/>
              <a:ext cx="0" cy="568835"/>
            </a:xfrm>
            <a:prstGeom prst="line">
              <a:avLst/>
            </a:prstGeom>
            <a:ln>
              <a:gradFill>
                <a:gsLst>
                  <a:gs pos="0">
                    <a:schemeClr val="tx1"/>
                  </a:gs>
                  <a:gs pos="52000">
                    <a:schemeClr val="tx1">
                      <a:lumMod val="95000"/>
                      <a:lumOff val="5000"/>
                    </a:schemeClr>
                  </a:gs>
                  <a:gs pos="25000">
                    <a:srgbClr val="FF0000"/>
                  </a:gs>
                  <a:gs pos="77000">
                    <a:srgbClr val="FF0000"/>
                  </a:gs>
                  <a:gs pos="100000">
                    <a:schemeClr val="bg2">
                      <a:lumMod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69C6F4F2-314C-B6FD-6F77-4E06C9D183BC}"/>
                </a:ext>
              </a:extLst>
            </p:cNvPr>
            <p:cNvCxnSpPr/>
            <p:nvPr/>
          </p:nvCxnSpPr>
          <p:spPr>
            <a:xfrm flipH="1">
              <a:off x="7543800" y="254351"/>
              <a:ext cx="1961827" cy="0"/>
            </a:xfrm>
            <a:prstGeom prst="line">
              <a:avLst/>
            </a:prstGeom>
            <a:ln>
              <a:gradFill>
                <a:gsLst>
                  <a:gs pos="0">
                    <a:schemeClr val="tx1"/>
                  </a:gs>
                  <a:gs pos="52000">
                    <a:schemeClr val="tx1">
                      <a:lumMod val="95000"/>
                      <a:lumOff val="5000"/>
                    </a:schemeClr>
                  </a:gs>
                  <a:gs pos="25000">
                    <a:srgbClr val="FF0000"/>
                  </a:gs>
                  <a:gs pos="77000">
                    <a:srgbClr val="FF0000"/>
                  </a:gs>
                  <a:gs pos="100000">
                    <a:schemeClr val="bg2">
                      <a:lumMod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B6E2C48A-A7F2-08A5-7945-7FBA38DE088F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254351"/>
              <a:ext cx="0" cy="1849551"/>
            </a:xfrm>
            <a:prstGeom prst="line">
              <a:avLst/>
            </a:prstGeom>
            <a:ln>
              <a:gradFill>
                <a:gsLst>
                  <a:gs pos="0">
                    <a:schemeClr val="tx1"/>
                  </a:gs>
                  <a:gs pos="52000">
                    <a:schemeClr val="tx1">
                      <a:lumMod val="95000"/>
                      <a:lumOff val="5000"/>
                    </a:schemeClr>
                  </a:gs>
                  <a:gs pos="25000">
                    <a:srgbClr val="FF0000"/>
                  </a:gs>
                  <a:gs pos="77000">
                    <a:srgbClr val="FF0000"/>
                  </a:gs>
                  <a:gs pos="100000">
                    <a:schemeClr val="bg2">
                      <a:lumMod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1D584EA6-468A-D68D-20F4-8E579ADB79BB}"/>
                </a:ext>
              </a:extLst>
            </p:cNvPr>
            <p:cNvCxnSpPr>
              <a:cxnSpLocks/>
            </p:cNvCxnSpPr>
            <p:nvPr/>
          </p:nvCxnSpPr>
          <p:spPr>
            <a:xfrm>
              <a:off x="5158285" y="1666139"/>
              <a:ext cx="8389" cy="437763"/>
            </a:xfrm>
            <a:prstGeom prst="line">
              <a:avLst/>
            </a:prstGeom>
            <a:ln>
              <a:gradFill>
                <a:gsLst>
                  <a:gs pos="0">
                    <a:schemeClr val="tx1"/>
                  </a:gs>
                  <a:gs pos="52000">
                    <a:schemeClr val="tx1">
                      <a:lumMod val="95000"/>
                      <a:lumOff val="5000"/>
                    </a:schemeClr>
                  </a:gs>
                  <a:gs pos="25000">
                    <a:srgbClr val="FF0000"/>
                  </a:gs>
                  <a:gs pos="77000">
                    <a:srgbClr val="FF0000"/>
                  </a:gs>
                  <a:gs pos="100000">
                    <a:schemeClr val="bg2">
                      <a:lumMod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1B7D190C-772B-727E-5A72-62B190CDD443}"/>
                </a:ext>
              </a:extLst>
            </p:cNvPr>
            <p:cNvCxnSpPr>
              <a:cxnSpLocks/>
            </p:cNvCxnSpPr>
            <p:nvPr/>
          </p:nvCxnSpPr>
          <p:spPr>
            <a:xfrm>
              <a:off x="5166674" y="2103902"/>
              <a:ext cx="2377126" cy="0"/>
            </a:xfrm>
            <a:prstGeom prst="line">
              <a:avLst/>
            </a:prstGeom>
            <a:ln>
              <a:gradFill>
                <a:gsLst>
                  <a:gs pos="0">
                    <a:schemeClr val="tx1"/>
                  </a:gs>
                  <a:gs pos="52000">
                    <a:schemeClr val="tx1">
                      <a:lumMod val="95000"/>
                      <a:lumOff val="5000"/>
                    </a:schemeClr>
                  </a:gs>
                  <a:gs pos="25000">
                    <a:srgbClr val="FF0000"/>
                  </a:gs>
                  <a:gs pos="77000">
                    <a:srgbClr val="FF0000"/>
                  </a:gs>
                  <a:gs pos="100000">
                    <a:schemeClr val="bg2">
                      <a:lumMod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D2830316-B948-2014-8DCD-02DFAF1F59B6}"/>
              </a:ext>
            </a:extLst>
          </p:cNvPr>
          <p:cNvGrpSpPr/>
          <p:nvPr/>
        </p:nvGrpSpPr>
        <p:grpSpPr>
          <a:xfrm>
            <a:off x="4757022" y="377735"/>
            <a:ext cx="5255527" cy="1822540"/>
            <a:chOff x="4757022" y="377735"/>
            <a:chExt cx="5255527" cy="1822540"/>
          </a:xfrm>
        </p:grpSpPr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E54CCABB-7807-2BB3-A32E-5A0AF272A6E0}"/>
                </a:ext>
              </a:extLst>
            </p:cNvPr>
            <p:cNvCxnSpPr/>
            <p:nvPr/>
          </p:nvCxnSpPr>
          <p:spPr>
            <a:xfrm flipV="1">
              <a:off x="10012549" y="377735"/>
              <a:ext cx="0" cy="445451"/>
            </a:xfrm>
            <a:prstGeom prst="line">
              <a:avLst/>
            </a:prstGeom>
            <a:ln>
              <a:gradFill>
                <a:gsLst>
                  <a:gs pos="0">
                    <a:schemeClr val="tx1"/>
                  </a:gs>
                  <a:gs pos="52000">
                    <a:schemeClr val="tx1">
                      <a:lumMod val="95000"/>
                      <a:lumOff val="5000"/>
                    </a:schemeClr>
                  </a:gs>
                  <a:gs pos="25000">
                    <a:srgbClr val="FF0000"/>
                  </a:gs>
                  <a:gs pos="77000">
                    <a:srgbClr val="FF0000"/>
                  </a:gs>
                  <a:gs pos="100000">
                    <a:schemeClr val="bg2">
                      <a:lumMod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3B22D266-F0AD-B0CF-CCA0-D01E102889ED}"/>
                </a:ext>
              </a:extLst>
            </p:cNvPr>
            <p:cNvCxnSpPr/>
            <p:nvPr/>
          </p:nvCxnSpPr>
          <p:spPr>
            <a:xfrm flipH="1">
              <a:off x="7686675" y="377735"/>
              <a:ext cx="2325874" cy="0"/>
            </a:xfrm>
            <a:prstGeom prst="line">
              <a:avLst/>
            </a:prstGeom>
            <a:ln>
              <a:gradFill>
                <a:gsLst>
                  <a:gs pos="0">
                    <a:schemeClr val="tx1"/>
                  </a:gs>
                  <a:gs pos="52000">
                    <a:schemeClr val="tx1">
                      <a:lumMod val="95000"/>
                      <a:lumOff val="5000"/>
                    </a:schemeClr>
                  </a:gs>
                  <a:gs pos="25000">
                    <a:srgbClr val="FF0000"/>
                  </a:gs>
                  <a:gs pos="77000">
                    <a:srgbClr val="FF0000"/>
                  </a:gs>
                  <a:gs pos="100000">
                    <a:schemeClr val="bg2">
                      <a:lumMod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6AC42B16-92C3-EDE0-EAF0-1264FAE4F529}"/>
                </a:ext>
              </a:extLst>
            </p:cNvPr>
            <p:cNvCxnSpPr/>
            <p:nvPr/>
          </p:nvCxnSpPr>
          <p:spPr>
            <a:xfrm>
              <a:off x="7686675" y="377735"/>
              <a:ext cx="0" cy="1822540"/>
            </a:xfrm>
            <a:prstGeom prst="line">
              <a:avLst/>
            </a:prstGeom>
            <a:ln>
              <a:gradFill>
                <a:gsLst>
                  <a:gs pos="0">
                    <a:schemeClr val="tx1"/>
                  </a:gs>
                  <a:gs pos="52000">
                    <a:schemeClr val="tx1">
                      <a:lumMod val="95000"/>
                      <a:lumOff val="5000"/>
                    </a:schemeClr>
                  </a:gs>
                  <a:gs pos="25000">
                    <a:srgbClr val="FF0000"/>
                  </a:gs>
                  <a:gs pos="77000">
                    <a:srgbClr val="FF0000"/>
                  </a:gs>
                  <a:gs pos="100000">
                    <a:schemeClr val="bg2">
                      <a:lumMod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4123B767-CEB3-F2F9-0A33-44630DDB9260}"/>
                </a:ext>
              </a:extLst>
            </p:cNvPr>
            <p:cNvCxnSpPr/>
            <p:nvPr/>
          </p:nvCxnSpPr>
          <p:spPr>
            <a:xfrm flipH="1">
              <a:off x="4766246" y="2200275"/>
              <a:ext cx="2920429" cy="0"/>
            </a:xfrm>
            <a:prstGeom prst="line">
              <a:avLst/>
            </a:prstGeom>
            <a:ln>
              <a:gradFill>
                <a:gsLst>
                  <a:gs pos="0">
                    <a:schemeClr val="tx1"/>
                  </a:gs>
                  <a:gs pos="52000">
                    <a:schemeClr val="tx1">
                      <a:lumMod val="95000"/>
                      <a:lumOff val="5000"/>
                    </a:schemeClr>
                  </a:gs>
                  <a:gs pos="25000">
                    <a:srgbClr val="FF0000"/>
                  </a:gs>
                  <a:gs pos="77000">
                    <a:srgbClr val="FF0000"/>
                  </a:gs>
                  <a:gs pos="100000">
                    <a:schemeClr val="bg2">
                      <a:lumMod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6FB0D707-E056-08B4-1CC2-85875D241B22}"/>
                </a:ext>
              </a:extLst>
            </p:cNvPr>
            <p:cNvCxnSpPr/>
            <p:nvPr/>
          </p:nvCxnSpPr>
          <p:spPr>
            <a:xfrm flipV="1">
              <a:off x="4757022" y="1666139"/>
              <a:ext cx="0" cy="534136"/>
            </a:xfrm>
            <a:prstGeom prst="line">
              <a:avLst/>
            </a:prstGeom>
            <a:ln>
              <a:gradFill>
                <a:gsLst>
                  <a:gs pos="0">
                    <a:schemeClr val="tx1"/>
                  </a:gs>
                  <a:gs pos="52000">
                    <a:schemeClr val="tx1">
                      <a:lumMod val="95000"/>
                      <a:lumOff val="5000"/>
                    </a:schemeClr>
                  </a:gs>
                  <a:gs pos="25000">
                    <a:srgbClr val="FF0000"/>
                  </a:gs>
                  <a:gs pos="77000">
                    <a:srgbClr val="FF0000"/>
                  </a:gs>
                  <a:gs pos="100000">
                    <a:schemeClr val="bg2">
                      <a:lumMod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8" name="Oval 417">
            <a:extLst>
              <a:ext uri="{FF2B5EF4-FFF2-40B4-BE49-F238E27FC236}">
                <a16:creationId xmlns:a16="http://schemas.microsoft.com/office/drawing/2014/main" id="{9ED7B1E8-BB83-8DE1-B946-D82C56BF93DE}"/>
              </a:ext>
            </a:extLst>
          </p:cNvPr>
          <p:cNvSpPr/>
          <p:nvPr/>
        </p:nvSpPr>
        <p:spPr>
          <a:xfrm>
            <a:off x="9521642" y="1984859"/>
            <a:ext cx="45719" cy="45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EAFB558E-0FE1-20E9-3955-592660D30C0F}"/>
              </a:ext>
            </a:extLst>
          </p:cNvPr>
          <p:cNvCxnSpPr>
            <a:cxnSpLocks/>
          </p:cNvCxnSpPr>
          <p:nvPr/>
        </p:nvCxnSpPr>
        <p:spPr>
          <a:xfrm>
            <a:off x="9545327" y="2023928"/>
            <a:ext cx="3005" cy="4240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DF93F6-5415-3F40-CDF2-05EAD3D55486}"/>
              </a:ext>
            </a:extLst>
          </p:cNvPr>
          <p:cNvCxnSpPr/>
          <p:nvPr/>
        </p:nvCxnSpPr>
        <p:spPr>
          <a:xfrm>
            <a:off x="9561109" y="3068379"/>
            <a:ext cx="0" cy="2598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6726AB98-C587-BD79-DB9C-3A349AC122A9}"/>
              </a:ext>
            </a:extLst>
          </p:cNvPr>
          <p:cNvCxnSpPr>
            <a:cxnSpLocks/>
          </p:cNvCxnSpPr>
          <p:nvPr/>
        </p:nvCxnSpPr>
        <p:spPr>
          <a:xfrm flipH="1">
            <a:off x="8849612" y="3328265"/>
            <a:ext cx="7114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60143F7A-3C92-4DC1-6C7D-D5C9358A3575}"/>
              </a:ext>
            </a:extLst>
          </p:cNvPr>
          <p:cNvCxnSpPr>
            <a:cxnSpLocks/>
          </p:cNvCxnSpPr>
          <p:nvPr/>
        </p:nvCxnSpPr>
        <p:spPr>
          <a:xfrm flipH="1" flipV="1">
            <a:off x="8858623" y="3051540"/>
            <a:ext cx="513" cy="268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28224B95-D003-3BD3-CB84-C004B58E30C5}"/>
              </a:ext>
            </a:extLst>
          </p:cNvPr>
          <p:cNvCxnSpPr>
            <a:cxnSpLocks/>
          </p:cNvCxnSpPr>
          <p:nvPr/>
        </p:nvCxnSpPr>
        <p:spPr>
          <a:xfrm>
            <a:off x="5663547" y="1182869"/>
            <a:ext cx="32038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8" name="Oval 437">
            <a:extLst>
              <a:ext uri="{FF2B5EF4-FFF2-40B4-BE49-F238E27FC236}">
                <a16:creationId xmlns:a16="http://schemas.microsoft.com/office/drawing/2014/main" id="{7AB89055-6C5E-D4CE-9DC6-9EB43B2C59EB}"/>
              </a:ext>
            </a:extLst>
          </p:cNvPr>
          <p:cNvSpPr/>
          <p:nvPr/>
        </p:nvSpPr>
        <p:spPr>
          <a:xfrm>
            <a:off x="9617665" y="1850221"/>
            <a:ext cx="45719" cy="45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A25C12D8-D8A1-F1A6-C8F2-2F6C7167EDEB}"/>
              </a:ext>
            </a:extLst>
          </p:cNvPr>
          <p:cNvSpPr/>
          <p:nvPr/>
        </p:nvSpPr>
        <p:spPr>
          <a:xfrm>
            <a:off x="8279152" y="3593139"/>
            <a:ext cx="45719" cy="45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25834B79-FCB0-7F01-AFE8-82C3F5AE1423}"/>
              </a:ext>
            </a:extLst>
          </p:cNvPr>
          <p:cNvSpPr/>
          <p:nvPr/>
        </p:nvSpPr>
        <p:spPr>
          <a:xfrm>
            <a:off x="8279151" y="4006733"/>
            <a:ext cx="45719" cy="45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4DC34061-AAF7-C84F-4F8D-5416FC6A0A7C}"/>
              </a:ext>
            </a:extLst>
          </p:cNvPr>
          <p:cNvSpPr/>
          <p:nvPr/>
        </p:nvSpPr>
        <p:spPr>
          <a:xfrm>
            <a:off x="6664776" y="5206489"/>
            <a:ext cx="45719" cy="45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6BA4A0D4-288C-22F5-FAE6-F32CD21ECC4A}"/>
              </a:ext>
            </a:extLst>
          </p:cNvPr>
          <p:cNvSpPr/>
          <p:nvPr/>
        </p:nvSpPr>
        <p:spPr>
          <a:xfrm>
            <a:off x="5890790" y="5187014"/>
            <a:ext cx="45719" cy="45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22E278F0-001B-823A-F50B-EBCF168377EC}"/>
              </a:ext>
            </a:extLst>
          </p:cNvPr>
          <p:cNvSpPr/>
          <p:nvPr/>
        </p:nvSpPr>
        <p:spPr>
          <a:xfrm>
            <a:off x="9359960" y="4170263"/>
            <a:ext cx="45719" cy="45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558851F1-F9D0-88CE-E021-5F6F1C9B890A}"/>
              </a:ext>
            </a:extLst>
          </p:cNvPr>
          <p:cNvSpPr/>
          <p:nvPr/>
        </p:nvSpPr>
        <p:spPr>
          <a:xfrm>
            <a:off x="9498782" y="4717747"/>
            <a:ext cx="45719" cy="45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185112EF-7819-BBC8-791F-3D2DDD975D76}"/>
              </a:ext>
            </a:extLst>
          </p:cNvPr>
          <p:cNvCxnSpPr>
            <a:cxnSpLocks/>
          </p:cNvCxnSpPr>
          <p:nvPr/>
        </p:nvCxnSpPr>
        <p:spPr>
          <a:xfrm>
            <a:off x="8979095" y="4186446"/>
            <a:ext cx="3986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8202E21E-AEF8-4FA9-55E1-5A64700D6BFB}"/>
              </a:ext>
            </a:extLst>
          </p:cNvPr>
          <p:cNvCxnSpPr>
            <a:cxnSpLocks/>
          </p:cNvCxnSpPr>
          <p:nvPr/>
        </p:nvCxnSpPr>
        <p:spPr>
          <a:xfrm flipH="1" flipV="1">
            <a:off x="8324870" y="3618976"/>
            <a:ext cx="640062" cy="17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6F7F7357-F634-3700-0F5B-F2AE12CF0BC2}"/>
              </a:ext>
            </a:extLst>
          </p:cNvPr>
          <p:cNvCxnSpPr>
            <a:cxnSpLocks/>
          </p:cNvCxnSpPr>
          <p:nvPr/>
        </p:nvCxnSpPr>
        <p:spPr>
          <a:xfrm>
            <a:off x="8957863" y="3616025"/>
            <a:ext cx="21232" cy="5721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078415D4-2C47-2132-7B97-5CAF54C88BA1}"/>
              </a:ext>
            </a:extLst>
          </p:cNvPr>
          <p:cNvGrpSpPr/>
          <p:nvPr/>
        </p:nvGrpSpPr>
        <p:grpSpPr>
          <a:xfrm>
            <a:off x="8325779" y="4024315"/>
            <a:ext cx="1218722" cy="739195"/>
            <a:chOff x="7305947" y="3518843"/>
            <a:chExt cx="2238554" cy="1226644"/>
          </a:xfrm>
        </p:grpSpPr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49D4BE42-A966-AED3-1E25-FAB2ECFDF7BB}"/>
                </a:ext>
              </a:extLst>
            </p:cNvPr>
            <p:cNvCxnSpPr>
              <a:cxnSpLocks/>
            </p:cNvCxnSpPr>
            <p:nvPr/>
          </p:nvCxnSpPr>
          <p:spPr>
            <a:xfrm>
              <a:off x="7305947" y="3518843"/>
              <a:ext cx="858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57A88866-ADE9-3DB9-4A19-D4CC07888F61}"/>
                </a:ext>
              </a:extLst>
            </p:cNvPr>
            <p:cNvCxnSpPr>
              <a:cxnSpLocks/>
            </p:cNvCxnSpPr>
            <p:nvPr/>
          </p:nvCxnSpPr>
          <p:spPr>
            <a:xfrm>
              <a:off x="8164497" y="3518843"/>
              <a:ext cx="15121" cy="12266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B2C131DD-D81A-EA37-04A2-D28469E512C4}"/>
                </a:ext>
              </a:extLst>
            </p:cNvPr>
            <p:cNvCxnSpPr>
              <a:cxnSpLocks/>
              <a:endCxn id="445" idx="6"/>
            </p:cNvCxnSpPr>
            <p:nvPr/>
          </p:nvCxnSpPr>
          <p:spPr>
            <a:xfrm flipV="1">
              <a:off x="8188171" y="4740633"/>
              <a:ext cx="1356330" cy="48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5D3AC339-D8A9-1199-F7DC-CCEBA182AF6B}"/>
              </a:ext>
            </a:extLst>
          </p:cNvPr>
          <p:cNvCxnSpPr>
            <a:cxnSpLocks/>
          </p:cNvCxnSpPr>
          <p:nvPr/>
        </p:nvCxnSpPr>
        <p:spPr>
          <a:xfrm>
            <a:off x="5678663" y="1522229"/>
            <a:ext cx="212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DC9D908F-CDE1-7ED6-2E1B-172C18FCE478}"/>
              </a:ext>
            </a:extLst>
          </p:cNvPr>
          <p:cNvCxnSpPr>
            <a:cxnSpLocks/>
          </p:cNvCxnSpPr>
          <p:nvPr/>
        </p:nvCxnSpPr>
        <p:spPr>
          <a:xfrm flipH="1">
            <a:off x="5876920" y="1515860"/>
            <a:ext cx="4885" cy="1956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F04AC1EE-9293-F2A8-B0DB-18958C91B6F7}"/>
              </a:ext>
            </a:extLst>
          </p:cNvPr>
          <p:cNvCxnSpPr>
            <a:cxnSpLocks/>
            <a:stCxn id="587" idx="4"/>
            <a:endCxn id="25" idx="0"/>
          </p:cNvCxnSpPr>
          <p:nvPr/>
        </p:nvCxnSpPr>
        <p:spPr>
          <a:xfrm>
            <a:off x="4766246" y="3221535"/>
            <a:ext cx="16545" cy="994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8" name="Oval 507">
            <a:extLst>
              <a:ext uri="{FF2B5EF4-FFF2-40B4-BE49-F238E27FC236}">
                <a16:creationId xmlns:a16="http://schemas.microsoft.com/office/drawing/2014/main" id="{F38180A6-8A83-86E6-16D7-0B86591BD65D}"/>
              </a:ext>
            </a:extLst>
          </p:cNvPr>
          <p:cNvSpPr/>
          <p:nvPr/>
        </p:nvSpPr>
        <p:spPr>
          <a:xfrm>
            <a:off x="6936768" y="3610721"/>
            <a:ext cx="45719" cy="45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Oval 508">
            <a:extLst>
              <a:ext uri="{FF2B5EF4-FFF2-40B4-BE49-F238E27FC236}">
                <a16:creationId xmlns:a16="http://schemas.microsoft.com/office/drawing/2014/main" id="{6FD8FC4E-E169-AAF6-229F-544AAA50BEDD}"/>
              </a:ext>
            </a:extLst>
          </p:cNvPr>
          <p:cNvSpPr/>
          <p:nvPr/>
        </p:nvSpPr>
        <p:spPr>
          <a:xfrm>
            <a:off x="6936767" y="4024315"/>
            <a:ext cx="45719" cy="45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D018A7C5-EDD0-3C1D-C070-48262461EEA4}"/>
              </a:ext>
            </a:extLst>
          </p:cNvPr>
          <p:cNvCxnSpPr>
            <a:cxnSpLocks/>
          </p:cNvCxnSpPr>
          <p:nvPr/>
        </p:nvCxnSpPr>
        <p:spPr>
          <a:xfrm flipH="1">
            <a:off x="6640763" y="3637849"/>
            <a:ext cx="3188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5DA31F3A-1240-5A35-44CB-3ABEA0C73F6A}"/>
              </a:ext>
            </a:extLst>
          </p:cNvPr>
          <p:cNvCxnSpPr>
            <a:cxnSpLocks/>
            <a:endCxn id="528" idx="4"/>
          </p:cNvCxnSpPr>
          <p:nvPr/>
        </p:nvCxnSpPr>
        <p:spPr>
          <a:xfrm flipH="1" flipV="1">
            <a:off x="6651406" y="3091265"/>
            <a:ext cx="32348" cy="21532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9DF1C124-8C9E-9D84-8D1F-8993CAE466D4}"/>
              </a:ext>
            </a:extLst>
          </p:cNvPr>
          <p:cNvCxnSpPr>
            <a:cxnSpLocks/>
          </p:cNvCxnSpPr>
          <p:nvPr/>
        </p:nvCxnSpPr>
        <p:spPr>
          <a:xfrm flipH="1" flipV="1">
            <a:off x="2713584" y="3056522"/>
            <a:ext cx="6145552" cy="5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>
            <a:extLst>
              <a:ext uri="{FF2B5EF4-FFF2-40B4-BE49-F238E27FC236}">
                <a16:creationId xmlns:a16="http://schemas.microsoft.com/office/drawing/2014/main" id="{D1870F51-1409-66E8-0BB4-586A66CBA62D}"/>
              </a:ext>
            </a:extLst>
          </p:cNvPr>
          <p:cNvCxnSpPr>
            <a:cxnSpLocks/>
            <a:stCxn id="637" idx="4"/>
            <a:endCxn id="24" idx="0"/>
          </p:cNvCxnSpPr>
          <p:nvPr/>
        </p:nvCxnSpPr>
        <p:spPr>
          <a:xfrm>
            <a:off x="3612343" y="3078855"/>
            <a:ext cx="22358" cy="1137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597B4B99-1033-B9AB-1B72-21B8967F00F6}"/>
              </a:ext>
            </a:extLst>
          </p:cNvPr>
          <p:cNvCxnSpPr>
            <a:cxnSpLocks/>
            <a:stCxn id="509" idx="6"/>
          </p:cNvCxnSpPr>
          <p:nvPr/>
        </p:nvCxnSpPr>
        <p:spPr>
          <a:xfrm flipH="1">
            <a:off x="5876920" y="4047201"/>
            <a:ext cx="110556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909DD117-EF14-640F-8DAA-900E66217B22}"/>
              </a:ext>
            </a:extLst>
          </p:cNvPr>
          <p:cNvCxnSpPr>
            <a:cxnSpLocks/>
            <a:endCxn id="442" idx="3"/>
          </p:cNvCxnSpPr>
          <p:nvPr/>
        </p:nvCxnSpPr>
        <p:spPr>
          <a:xfrm>
            <a:off x="5876920" y="3472725"/>
            <a:ext cx="20565" cy="175335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7" name="Oval 526">
            <a:extLst>
              <a:ext uri="{FF2B5EF4-FFF2-40B4-BE49-F238E27FC236}">
                <a16:creationId xmlns:a16="http://schemas.microsoft.com/office/drawing/2014/main" id="{C39C1E5A-10C5-0DFB-D973-DB5251DD1EC7}"/>
              </a:ext>
            </a:extLst>
          </p:cNvPr>
          <p:cNvSpPr/>
          <p:nvPr/>
        </p:nvSpPr>
        <p:spPr>
          <a:xfrm>
            <a:off x="5855229" y="3179636"/>
            <a:ext cx="45719" cy="45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Oval 527">
            <a:extLst>
              <a:ext uri="{FF2B5EF4-FFF2-40B4-BE49-F238E27FC236}">
                <a16:creationId xmlns:a16="http://schemas.microsoft.com/office/drawing/2014/main" id="{AC0F00C0-36C7-BB56-091A-712C79CFC6D0}"/>
              </a:ext>
            </a:extLst>
          </p:cNvPr>
          <p:cNvSpPr/>
          <p:nvPr/>
        </p:nvSpPr>
        <p:spPr>
          <a:xfrm>
            <a:off x="6628546" y="3045493"/>
            <a:ext cx="45719" cy="45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Oval 528">
            <a:extLst>
              <a:ext uri="{FF2B5EF4-FFF2-40B4-BE49-F238E27FC236}">
                <a16:creationId xmlns:a16="http://schemas.microsoft.com/office/drawing/2014/main" id="{0A60D676-5135-334A-5F24-E3FDBFF113EF}"/>
              </a:ext>
            </a:extLst>
          </p:cNvPr>
          <p:cNvSpPr/>
          <p:nvPr/>
        </p:nvSpPr>
        <p:spPr>
          <a:xfrm>
            <a:off x="9346449" y="1992152"/>
            <a:ext cx="45719" cy="45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49497E20-1FCC-478D-2A16-79BE3D0E8B6C}"/>
              </a:ext>
            </a:extLst>
          </p:cNvPr>
          <p:cNvSpPr/>
          <p:nvPr/>
        </p:nvSpPr>
        <p:spPr>
          <a:xfrm>
            <a:off x="6633583" y="3616452"/>
            <a:ext cx="45719" cy="45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96AD18E8-F593-3553-A545-5422C132CF44}"/>
              </a:ext>
            </a:extLst>
          </p:cNvPr>
          <p:cNvSpPr/>
          <p:nvPr/>
        </p:nvSpPr>
        <p:spPr>
          <a:xfrm>
            <a:off x="5861811" y="4024315"/>
            <a:ext cx="45719" cy="45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49599690-119F-795B-B5D0-84C8B700CDAE}"/>
              </a:ext>
            </a:extLst>
          </p:cNvPr>
          <p:cNvGrpSpPr/>
          <p:nvPr/>
        </p:nvGrpSpPr>
        <p:grpSpPr>
          <a:xfrm>
            <a:off x="2726159" y="1129613"/>
            <a:ext cx="1350296" cy="1132993"/>
            <a:chOff x="3000661" y="1015089"/>
            <a:chExt cx="1350296" cy="1132993"/>
          </a:xfrm>
        </p:grpSpPr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483420A2-09C1-557F-73F1-FA3462841875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585482" y="1744076"/>
              <a:ext cx="222974" cy="315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46" name="Picture 54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12514A5-D6BA-0873-0F57-2B34F2A8D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390" y="1026990"/>
              <a:ext cx="600164" cy="600164"/>
            </a:xfrm>
            <a:prstGeom prst="rect">
              <a:avLst/>
            </a:prstGeom>
          </p:spPr>
        </p:pic>
        <p:cxnSp>
          <p:nvCxnSpPr>
            <p:cNvPr id="547" name="Straight Arrow Connector 546">
              <a:extLst>
                <a:ext uri="{FF2B5EF4-FFF2-40B4-BE49-F238E27FC236}">
                  <a16:creationId xmlns:a16="http://schemas.microsoft.com/office/drawing/2014/main" id="{10E0984F-F2F9-3A49-C520-AC7549DBE0A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685615" y="1758571"/>
              <a:ext cx="0" cy="19714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2353BE13-128F-9C05-0C24-CEFDB8B8CE87}"/>
                </a:ext>
              </a:extLst>
            </p:cNvPr>
            <p:cNvCxnSpPr>
              <a:cxnSpLocks/>
            </p:cNvCxnSpPr>
            <p:nvPr/>
          </p:nvCxnSpPr>
          <p:spPr>
            <a:xfrm>
              <a:off x="3784185" y="1854911"/>
              <a:ext cx="228473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oval"/>
              <a:tailEnd type="oval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9" name="Straight Arrow Connector 548">
              <a:extLst>
                <a:ext uri="{FF2B5EF4-FFF2-40B4-BE49-F238E27FC236}">
                  <a16:creationId xmlns:a16="http://schemas.microsoft.com/office/drawing/2014/main" id="{EB792533-7B49-D4B1-821F-02DCEFB83270}"/>
                </a:ext>
              </a:extLst>
            </p:cNvPr>
            <p:cNvCxnSpPr>
              <a:cxnSpLocks/>
            </p:cNvCxnSpPr>
            <p:nvPr/>
          </p:nvCxnSpPr>
          <p:spPr>
            <a:xfrm>
              <a:off x="3371241" y="1857141"/>
              <a:ext cx="197142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oval"/>
              <a:tailEnd type="diamon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0" name="Straight Arrow Connector 549">
              <a:extLst>
                <a:ext uri="{FF2B5EF4-FFF2-40B4-BE49-F238E27FC236}">
                  <a16:creationId xmlns:a16="http://schemas.microsoft.com/office/drawing/2014/main" id="{E90E9179-35B6-40BA-4B6B-F96160EE6807}"/>
                </a:ext>
              </a:extLst>
            </p:cNvPr>
            <p:cNvCxnSpPr>
              <a:cxnSpLocks/>
            </p:cNvCxnSpPr>
            <p:nvPr/>
          </p:nvCxnSpPr>
          <p:spPr>
            <a:xfrm>
              <a:off x="3369450" y="1720292"/>
              <a:ext cx="197142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oval"/>
              <a:tailEnd type="diamon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1" name="Straight Arrow Connector 550">
              <a:extLst>
                <a:ext uri="{FF2B5EF4-FFF2-40B4-BE49-F238E27FC236}">
                  <a16:creationId xmlns:a16="http://schemas.microsoft.com/office/drawing/2014/main" id="{383CDE46-25E0-157E-AFC1-29459837D1AD}"/>
                </a:ext>
              </a:extLst>
            </p:cNvPr>
            <p:cNvCxnSpPr>
              <a:cxnSpLocks/>
            </p:cNvCxnSpPr>
            <p:nvPr/>
          </p:nvCxnSpPr>
          <p:spPr>
            <a:xfrm>
              <a:off x="3366293" y="1997226"/>
              <a:ext cx="197142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oval"/>
              <a:tailEnd type="diamon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BF7F0E11-2FBC-F5E0-F015-A25BE5DA114E}"/>
                </a:ext>
              </a:extLst>
            </p:cNvPr>
            <p:cNvSpPr txBox="1"/>
            <p:nvPr/>
          </p:nvSpPr>
          <p:spPr>
            <a:xfrm>
              <a:off x="3000661" y="1015089"/>
              <a:ext cx="57900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SPDT</a:t>
              </a:r>
            </a:p>
            <a:p>
              <a:pPr algn="ctr"/>
              <a:r>
                <a:rPr lang="en-US" sz="1050" dirty="0"/>
                <a:t>Switch</a:t>
              </a:r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7B4CBAAF-073A-9F78-71C0-D959B780B99D}"/>
                </a:ext>
              </a:extLst>
            </p:cNvPr>
            <p:cNvSpPr/>
            <p:nvPr/>
          </p:nvSpPr>
          <p:spPr>
            <a:xfrm rot="16200000">
              <a:off x="3124445" y="921570"/>
              <a:ext cx="1121092" cy="133193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EA59FC48-DADC-BD17-79A9-4C0CF162F799}"/>
              </a:ext>
            </a:extLst>
          </p:cNvPr>
          <p:cNvCxnSpPr>
            <a:cxnSpLocks/>
          </p:cNvCxnSpPr>
          <p:nvPr/>
        </p:nvCxnSpPr>
        <p:spPr>
          <a:xfrm flipH="1">
            <a:off x="867226" y="1834816"/>
            <a:ext cx="2224565" cy="11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FEC65B6-36ED-90BC-FED8-CA6E66EF1AB8}"/>
              </a:ext>
            </a:extLst>
          </p:cNvPr>
          <p:cNvCxnSpPr/>
          <p:nvPr/>
        </p:nvCxnSpPr>
        <p:spPr>
          <a:xfrm>
            <a:off x="886369" y="1834816"/>
            <a:ext cx="0" cy="88600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>
            <a:extLst>
              <a:ext uri="{FF2B5EF4-FFF2-40B4-BE49-F238E27FC236}">
                <a16:creationId xmlns:a16="http://schemas.microsoft.com/office/drawing/2014/main" id="{9A999623-2492-121B-DF58-5A903F54C3D0}"/>
              </a:ext>
            </a:extLst>
          </p:cNvPr>
          <p:cNvCxnSpPr>
            <a:cxnSpLocks/>
          </p:cNvCxnSpPr>
          <p:nvPr/>
        </p:nvCxnSpPr>
        <p:spPr>
          <a:xfrm flipH="1" flipV="1">
            <a:off x="1075841" y="2111929"/>
            <a:ext cx="2041535" cy="880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E9C642A1-C43F-3C55-A437-654E3D1F12F6}"/>
              </a:ext>
            </a:extLst>
          </p:cNvPr>
          <p:cNvCxnSpPr/>
          <p:nvPr/>
        </p:nvCxnSpPr>
        <p:spPr>
          <a:xfrm>
            <a:off x="1050256" y="2102943"/>
            <a:ext cx="0" cy="617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5" name="TextBox 574">
            <a:extLst>
              <a:ext uri="{FF2B5EF4-FFF2-40B4-BE49-F238E27FC236}">
                <a16:creationId xmlns:a16="http://schemas.microsoft.com/office/drawing/2014/main" id="{0190E06D-B639-8B63-65BA-F59792DA731B}"/>
              </a:ext>
            </a:extLst>
          </p:cNvPr>
          <p:cNvSpPr txBox="1"/>
          <p:nvPr/>
        </p:nvSpPr>
        <p:spPr>
          <a:xfrm>
            <a:off x="518132" y="2720823"/>
            <a:ext cx="9637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Open/Closed</a:t>
            </a:r>
          </a:p>
        </p:txBody>
      </p: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id="{07388CDD-F850-F7FB-1861-12AA13382E00}"/>
              </a:ext>
            </a:extLst>
          </p:cNvPr>
          <p:cNvCxnSpPr>
            <a:cxnSpLocks/>
          </p:cNvCxnSpPr>
          <p:nvPr/>
        </p:nvCxnSpPr>
        <p:spPr>
          <a:xfrm>
            <a:off x="3730052" y="1969435"/>
            <a:ext cx="5269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208CA2B8-8BDA-5C79-6532-1D6EAC3B2DA1}"/>
              </a:ext>
            </a:extLst>
          </p:cNvPr>
          <p:cNvCxnSpPr>
            <a:cxnSpLocks/>
          </p:cNvCxnSpPr>
          <p:nvPr/>
        </p:nvCxnSpPr>
        <p:spPr>
          <a:xfrm>
            <a:off x="4256996" y="1969435"/>
            <a:ext cx="0" cy="1232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027EA55B-5ADE-C2A9-F69D-94F7E2A3A39A}"/>
              </a:ext>
            </a:extLst>
          </p:cNvPr>
          <p:cNvCxnSpPr>
            <a:cxnSpLocks/>
          </p:cNvCxnSpPr>
          <p:nvPr/>
        </p:nvCxnSpPr>
        <p:spPr>
          <a:xfrm>
            <a:off x="2700582" y="3201825"/>
            <a:ext cx="3167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7" name="Oval 586">
            <a:extLst>
              <a:ext uri="{FF2B5EF4-FFF2-40B4-BE49-F238E27FC236}">
                <a16:creationId xmlns:a16="http://schemas.microsoft.com/office/drawing/2014/main" id="{3C969720-344A-6EC9-C370-94CA42B4D4C4}"/>
              </a:ext>
            </a:extLst>
          </p:cNvPr>
          <p:cNvSpPr/>
          <p:nvPr/>
        </p:nvSpPr>
        <p:spPr>
          <a:xfrm>
            <a:off x="4743386" y="31758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870EA92F-D823-984F-8867-D5EDE7894A1B}"/>
              </a:ext>
            </a:extLst>
          </p:cNvPr>
          <p:cNvCxnSpPr>
            <a:cxnSpLocks/>
          </p:cNvCxnSpPr>
          <p:nvPr/>
        </p:nvCxnSpPr>
        <p:spPr>
          <a:xfrm flipH="1">
            <a:off x="8279151" y="5775544"/>
            <a:ext cx="1450706" cy="241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664A5710-B20A-7C0E-EFC9-0A7924E8A286}"/>
              </a:ext>
            </a:extLst>
          </p:cNvPr>
          <p:cNvCxnSpPr>
            <a:cxnSpLocks/>
          </p:cNvCxnSpPr>
          <p:nvPr/>
        </p:nvCxnSpPr>
        <p:spPr>
          <a:xfrm flipH="1">
            <a:off x="7913402" y="5970617"/>
            <a:ext cx="1759584" cy="24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73C9CBB2-A533-EB89-29CE-CDED03FEBCA2}"/>
              </a:ext>
            </a:extLst>
          </p:cNvPr>
          <p:cNvCxnSpPr>
            <a:cxnSpLocks/>
          </p:cNvCxnSpPr>
          <p:nvPr/>
        </p:nvCxnSpPr>
        <p:spPr>
          <a:xfrm flipH="1" flipV="1">
            <a:off x="7904587" y="4930835"/>
            <a:ext cx="29738" cy="1055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CC686BF7-AD0E-D570-0976-8103B94B4FCA}"/>
              </a:ext>
            </a:extLst>
          </p:cNvPr>
          <p:cNvCxnSpPr>
            <a:cxnSpLocks/>
          </p:cNvCxnSpPr>
          <p:nvPr/>
        </p:nvCxnSpPr>
        <p:spPr>
          <a:xfrm flipH="1">
            <a:off x="5884671" y="4930835"/>
            <a:ext cx="20273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C5F95E19-9C34-5174-8213-D1732DDF8AEF}"/>
              </a:ext>
            </a:extLst>
          </p:cNvPr>
          <p:cNvCxnSpPr>
            <a:cxnSpLocks/>
          </p:cNvCxnSpPr>
          <p:nvPr/>
        </p:nvCxnSpPr>
        <p:spPr>
          <a:xfrm flipH="1" flipV="1">
            <a:off x="8223813" y="4698808"/>
            <a:ext cx="41127" cy="11009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>
            <a:extLst>
              <a:ext uri="{FF2B5EF4-FFF2-40B4-BE49-F238E27FC236}">
                <a16:creationId xmlns:a16="http://schemas.microsoft.com/office/drawing/2014/main" id="{BF7CCC91-5883-A890-889D-6B4E76DA47DD}"/>
              </a:ext>
            </a:extLst>
          </p:cNvPr>
          <p:cNvCxnSpPr>
            <a:cxnSpLocks/>
          </p:cNvCxnSpPr>
          <p:nvPr/>
        </p:nvCxnSpPr>
        <p:spPr>
          <a:xfrm flipH="1">
            <a:off x="6664776" y="4707710"/>
            <a:ext cx="15590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0" name="Oval 609">
            <a:extLst>
              <a:ext uri="{FF2B5EF4-FFF2-40B4-BE49-F238E27FC236}">
                <a16:creationId xmlns:a16="http://schemas.microsoft.com/office/drawing/2014/main" id="{9E0E8CC6-0E68-2707-25EE-1E4BF7CFBC42}"/>
              </a:ext>
            </a:extLst>
          </p:cNvPr>
          <p:cNvSpPr/>
          <p:nvPr/>
        </p:nvSpPr>
        <p:spPr>
          <a:xfrm>
            <a:off x="6663377" y="4695041"/>
            <a:ext cx="45719" cy="45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Oval 610">
            <a:extLst>
              <a:ext uri="{FF2B5EF4-FFF2-40B4-BE49-F238E27FC236}">
                <a16:creationId xmlns:a16="http://schemas.microsoft.com/office/drawing/2014/main" id="{E8B8C3A7-0546-F87E-1236-4C6827346468}"/>
              </a:ext>
            </a:extLst>
          </p:cNvPr>
          <p:cNvSpPr/>
          <p:nvPr/>
        </p:nvSpPr>
        <p:spPr>
          <a:xfrm>
            <a:off x="5870837" y="4907949"/>
            <a:ext cx="45719" cy="45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C167C452-B7E8-2D79-7767-BAD42F759251}"/>
              </a:ext>
            </a:extLst>
          </p:cNvPr>
          <p:cNvSpPr txBox="1"/>
          <p:nvPr/>
        </p:nvSpPr>
        <p:spPr>
          <a:xfrm>
            <a:off x="9320613" y="6241335"/>
            <a:ext cx="159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Dome Exterior</a:t>
            </a:r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C3EC62A6-388C-3119-BD4A-65FE00BD4CF7}"/>
              </a:ext>
            </a:extLst>
          </p:cNvPr>
          <p:cNvSpPr txBox="1"/>
          <p:nvPr/>
        </p:nvSpPr>
        <p:spPr>
          <a:xfrm>
            <a:off x="10824204" y="967425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Open/Close</a:t>
            </a:r>
          </a:p>
          <a:p>
            <a:pPr algn="ctr"/>
            <a:r>
              <a:rPr lang="en-US" sz="1100" dirty="0"/>
              <a:t>(Outside)</a:t>
            </a:r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2562B542-8F43-403B-58B4-468E0B2D572E}"/>
              </a:ext>
            </a:extLst>
          </p:cNvPr>
          <p:cNvSpPr txBox="1"/>
          <p:nvPr/>
        </p:nvSpPr>
        <p:spPr>
          <a:xfrm>
            <a:off x="1824784" y="1266545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Open/Close</a:t>
            </a:r>
          </a:p>
          <a:p>
            <a:pPr algn="ctr"/>
            <a:r>
              <a:rPr lang="en-US" sz="1100" dirty="0"/>
              <a:t>(Inside)</a:t>
            </a:r>
          </a:p>
        </p:txBody>
      </p:sp>
      <p:sp>
        <p:nvSpPr>
          <p:cNvPr id="629" name="Oval 628">
            <a:extLst>
              <a:ext uri="{FF2B5EF4-FFF2-40B4-BE49-F238E27FC236}">
                <a16:creationId xmlns:a16="http://schemas.microsoft.com/office/drawing/2014/main" id="{38EB2269-3501-DE2C-430C-54106F459877}"/>
              </a:ext>
            </a:extLst>
          </p:cNvPr>
          <p:cNvSpPr/>
          <p:nvPr/>
        </p:nvSpPr>
        <p:spPr>
          <a:xfrm>
            <a:off x="4235894" y="3171908"/>
            <a:ext cx="45719" cy="45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Oval 636">
            <a:extLst>
              <a:ext uri="{FF2B5EF4-FFF2-40B4-BE49-F238E27FC236}">
                <a16:creationId xmlns:a16="http://schemas.microsoft.com/office/drawing/2014/main" id="{8D1BD6C8-553F-E325-2191-5089FFC23FFD}"/>
              </a:ext>
            </a:extLst>
          </p:cNvPr>
          <p:cNvSpPr/>
          <p:nvPr/>
        </p:nvSpPr>
        <p:spPr>
          <a:xfrm>
            <a:off x="3589483" y="3033083"/>
            <a:ext cx="45719" cy="45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52AE0B93-2DD4-5500-8122-83A3A5E2ACE1}"/>
              </a:ext>
            </a:extLst>
          </p:cNvPr>
          <p:cNvSpPr txBox="1"/>
          <p:nvPr/>
        </p:nvSpPr>
        <p:spPr>
          <a:xfrm>
            <a:off x="1615252" y="2981744"/>
            <a:ext cx="1098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“Solar” Power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D0C5483D-D5B3-3EA8-4FC7-D6ED68844BC2}"/>
              </a:ext>
            </a:extLst>
          </p:cNvPr>
          <p:cNvSpPr txBox="1"/>
          <p:nvPr/>
        </p:nvSpPr>
        <p:spPr>
          <a:xfrm>
            <a:off x="599697" y="4393870"/>
            <a:ext cx="1098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12V Power</a:t>
            </a:r>
          </a:p>
        </p:txBody>
      </p: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17FD8DE3-97AA-2563-89D8-5D02E012BB41}"/>
              </a:ext>
            </a:extLst>
          </p:cNvPr>
          <p:cNvCxnSpPr/>
          <p:nvPr/>
        </p:nvCxnSpPr>
        <p:spPr>
          <a:xfrm>
            <a:off x="8875133" y="1182868"/>
            <a:ext cx="13467" cy="8321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DBBFDF92-088B-40BB-F8E3-390835340C38}"/>
              </a:ext>
            </a:extLst>
          </p:cNvPr>
          <p:cNvCxnSpPr>
            <a:cxnSpLocks/>
            <a:stCxn id="438" idx="2"/>
          </p:cNvCxnSpPr>
          <p:nvPr/>
        </p:nvCxnSpPr>
        <p:spPr>
          <a:xfrm flipH="1" flipV="1">
            <a:off x="5867935" y="1848190"/>
            <a:ext cx="3749730" cy="24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0" name="Oval 659">
            <a:extLst>
              <a:ext uri="{FF2B5EF4-FFF2-40B4-BE49-F238E27FC236}">
                <a16:creationId xmlns:a16="http://schemas.microsoft.com/office/drawing/2014/main" id="{B4CF9AEE-E969-98EB-B0B6-CA07EE502E1D}"/>
              </a:ext>
            </a:extLst>
          </p:cNvPr>
          <p:cNvSpPr/>
          <p:nvPr/>
        </p:nvSpPr>
        <p:spPr>
          <a:xfrm>
            <a:off x="5855229" y="1821560"/>
            <a:ext cx="45719" cy="45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2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26AB21F8-AC02-624B-CDFD-47D13A051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973" y="1569991"/>
            <a:ext cx="2066723" cy="707197"/>
          </a:xfrm>
          <a:prstGeom prst="rect">
            <a:avLst/>
          </a:prstGeom>
        </p:spPr>
      </p:pic>
      <p:grpSp>
        <p:nvGrpSpPr>
          <p:cNvPr id="227" name="Group 226">
            <a:extLst>
              <a:ext uri="{FF2B5EF4-FFF2-40B4-BE49-F238E27FC236}">
                <a16:creationId xmlns:a16="http://schemas.microsoft.com/office/drawing/2014/main" id="{A848BFE1-FB1E-45DB-0D11-DFC917D72A3D}"/>
              </a:ext>
            </a:extLst>
          </p:cNvPr>
          <p:cNvGrpSpPr/>
          <p:nvPr/>
        </p:nvGrpSpPr>
        <p:grpSpPr>
          <a:xfrm>
            <a:off x="7221620" y="4394368"/>
            <a:ext cx="1404828" cy="4279"/>
            <a:chOff x="7221620" y="4394368"/>
            <a:chExt cx="1404828" cy="4279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E5332E1-F975-C137-9614-D5C197219E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6789" y="4398647"/>
              <a:ext cx="1369659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3FBBAA1-041D-E88C-9572-A360DB8075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1620" y="4394368"/>
              <a:ext cx="1343861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C5B8392-C4A0-4D4D-FB7D-0FBBE86A180C}"/>
              </a:ext>
            </a:extLst>
          </p:cNvPr>
          <p:cNvGrpSpPr/>
          <p:nvPr/>
        </p:nvGrpSpPr>
        <p:grpSpPr>
          <a:xfrm rot="16200000">
            <a:off x="7338310" y="4578102"/>
            <a:ext cx="895067" cy="45719"/>
            <a:chOff x="7616921" y="4114342"/>
            <a:chExt cx="1127083" cy="0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7273C2A-F3B9-2BC6-EB8F-8FD5EEE26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6921" y="4114342"/>
              <a:ext cx="1075379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11F3A8A-F4BA-6918-D923-2284A8CE0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88880" y="4114342"/>
              <a:ext cx="1055124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183D51E-11DA-87B6-9F59-91A60CBAFDB6}"/>
              </a:ext>
            </a:extLst>
          </p:cNvPr>
          <p:cNvGrpSpPr/>
          <p:nvPr/>
        </p:nvGrpSpPr>
        <p:grpSpPr>
          <a:xfrm rot="16200000">
            <a:off x="7192006" y="4688842"/>
            <a:ext cx="635865" cy="45719"/>
            <a:chOff x="7616921" y="4114342"/>
            <a:chExt cx="1127083" cy="0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146A8F8-C66F-FAFF-0753-9705C6617A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6921" y="4114342"/>
              <a:ext cx="1075379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554B5F6-6908-A552-0F9B-512B52F3E0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88880" y="4114342"/>
              <a:ext cx="1055124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8986630-34A7-17C3-3864-B82DD1E1F617}"/>
              </a:ext>
            </a:extLst>
          </p:cNvPr>
          <p:cNvCxnSpPr>
            <a:cxnSpLocks/>
          </p:cNvCxnSpPr>
          <p:nvPr/>
        </p:nvCxnSpPr>
        <p:spPr>
          <a:xfrm>
            <a:off x="7263137" y="4408135"/>
            <a:ext cx="0" cy="629174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B0B6F3A-9FCC-7E14-EC79-43EDA4DC4B5E}"/>
              </a:ext>
            </a:extLst>
          </p:cNvPr>
          <p:cNvCxnSpPr>
            <a:cxnSpLocks/>
          </p:cNvCxnSpPr>
          <p:nvPr/>
        </p:nvCxnSpPr>
        <p:spPr>
          <a:xfrm>
            <a:off x="7266837" y="4474050"/>
            <a:ext cx="0" cy="64159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36E6152-9CBF-3DF8-7AF2-A1A7358D6AE6}"/>
              </a:ext>
            </a:extLst>
          </p:cNvPr>
          <p:cNvGrpSpPr/>
          <p:nvPr/>
        </p:nvGrpSpPr>
        <p:grpSpPr>
          <a:xfrm rot="16200000">
            <a:off x="6571639" y="4564847"/>
            <a:ext cx="868555" cy="45719"/>
            <a:chOff x="7616921" y="4114342"/>
            <a:chExt cx="1127083" cy="0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86CDA12-2FC4-C657-5F3E-F533F774D9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6921" y="4114342"/>
              <a:ext cx="1075379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C1761D5F-5672-6B02-57F0-7FB82232F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88880" y="4114342"/>
              <a:ext cx="1055124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72BD9422-A81F-0C2F-A33E-3397C659066D}"/>
              </a:ext>
            </a:extLst>
          </p:cNvPr>
          <p:cNvGrpSpPr/>
          <p:nvPr/>
        </p:nvGrpSpPr>
        <p:grpSpPr>
          <a:xfrm>
            <a:off x="6982132" y="4158377"/>
            <a:ext cx="1692268" cy="2395"/>
            <a:chOff x="6982132" y="4158377"/>
            <a:chExt cx="1692268" cy="2395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3EC525E-76B8-7B60-3092-BBCB70D871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12928" y="4158377"/>
              <a:ext cx="166147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F86DC4E-3B19-A034-1E87-6715509B25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82132" y="4160772"/>
              <a:ext cx="1630177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6" name="Oval 195">
            <a:extLst>
              <a:ext uri="{FF2B5EF4-FFF2-40B4-BE49-F238E27FC236}">
                <a16:creationId xmlns:a16="http://schemas.microsoft.com/office/drawing/2014/main" id="{AE3C7722-DD6C-136F-9C39-18B823E0D89C}"/>
              </a:ext>
            </a:extLst>
          </p:cNvPr>
          <p:cNvSpPr/>
          <p:nvPr/>
        </p:nvSpPr>
        <p:spPr>
          <a:xfrm flipH="1">
            <a:off x="7741496" y="4134022"/>
            <a:ext cx="42974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87AC3A49-0716-1027-1D87-CBFEB4EB8976}"/>
              </a:ext>
            </a:extLst>
          </p:cNvPr>
          <p:cNvSpPr/>
          <p:nvPr/>
        </p:nvSpPr>
        <p:spPr>
          <a:xfrm flipH="1">
            <a:off x="7464167" y="4376643"/>
            <a:ext cx="45719" cy="4629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DE5C7902-59DC-394D-095E-56142AB7F806}"/>
              </a:ext>
            </a:extLst>
          </p:cNvPr>
          <p:cNvGrpSpPr/>
          <p:nvPr/>
        </p:nvGrpSpPr>
        <p:grpSpPr>
          <a:xfrm flipH="1">
            <a:off x="7629138" y="2490088"/>
            <a:ext cx="1415587" cy="1110953"/>
            <a:chOff x="8692300" y="3640673"/>
            <a:chExt cx="1578312" cy="1110953"/>
          </a:xfrm>
        </p:grpSpPr>
        <p:pic>
          <p:nvPicPr>
            <p:cNvPr id="42" name="Picture 4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C782F25-BAB5-85DF-E862-5560C1FBF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398335" y="3764057"/>
              <a:ext cx="872277" cy="987569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0B7E01-1BAC-62C1-2341-3144B839A548}"/>
                </a:ext>
              </a:extLst>
            </p:cNvPr>
            <p:cNvSpPr/>
            <p:nvPr/>
          </p:nvSpPr>
          <p:spPr>
            <a:xfrm>
              <a:off x="8692300" y="4057240"/>
              <a:ext cx="440206" cy="40120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6EF2C92D-4DF9-C2EB-9419-29B89781443D}"/>
                </a:ext>
              </a:extLst>
            </p:cNvPr>
            <p:cNvSpPr txBox="1"/>
            <p:nvPr/>
          </p:nvSpPr>
          <p:spPr>
            <a:xfrm>
              <a:off x="9468268" y="3640673"/>
              <a:ext cx="5453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Door</a:t>
              </a:r>
            </a:p>
            <a:p>
              <a:r>
                <a:rPr lang="en-US" sz="1100" dirty="0"/>
                <a:t>Motor</a:t>
              </a:r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8DF61C7E-7884-D0EE-4A87-9720F22B2083}"/>
                </a:ext>
              </a:extLst>
            </p:cNvPr>
            <p:cNvGrpSpPr/>
            <p:nvPr/>
          </p:nvGrpSpPr>
          <p:grpSpPr>
            <a:xfrm>
              <a:off x="9096342" y="4153429"/>
              <a:ext cx="452927" cy="0"/>
              <a:chOff x="9306370" y="3631958"/>
              <a:chExt cx="452927" cy="0"/>
            </a:xfrm>
          </p:grpSpPr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4A1EB38B-DBEF-EE34-B824-EAA46B7238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06370" y="3631958"/>
                <a:ext cx="38322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2344D231-0B52-1B53-5350-F6CA296D65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32014" y="3631958"/>
                <a:ext cx="42728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9B9C426C-87A9-02B8-DFE9-CF8DBCC19A0C}"/>
                </a:ext>
              </a:extLst>
            </p:cNvPr>
            <p:cNvGrpSpPr/>
            <p:nvPr/>
          </p:nvGrpSpPr>
          <p:grpSpPr>
            <a:xfrm>
              <a:off x="9096342" y="4401411"/>
              <a:ext cx="452927" cy="0"/>
              <a:chOff x="9306370" y="3631958"/>
              <a:chExt cx="452927" cy="0"/>
            </a:xfrm>
          </p:grpSpPr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69BD0D4-262E-AF19-D2CB-B0947C32A5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06370" y="3631958"/>
                <a:ext cx="38322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4374B61-4CFE-A9B9-8B57-D02735ABD9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32014" y="3631958"/>
                <a:ext cx="42728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849FF4FE-BE35-BCAF-9E33-08DC750B9B47}"/>
              </a:ext>
            </a:extLst>
          </p:cNvPr>
          <p:cNvGrpSpPr/>
          <p:nvPr/>
        </p:nvGrpSpPr>
        <p:grpSpPr>
          <a:xfrm>
            <a:off x="6863024" y="4619165"/>
            <a:ext cx="1630176" cy="1325213"/>
            <a:chOff x="6863024" y="4619165"/>
            <a:chExt cx="1630176" cy="1325213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245E6AD5-6288-EC8A-37B9-E8B0AA306D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2217" y="5220246"/>
              <a:ext cx="0" cy="19714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106D2F1-7014-6423-613E-1AEFBE106C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10211" y="5531623"/>
              <a:ext cx="228473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oval"/>
              <a:tailEnd type="oval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DAECAD7-222D-AFD2-060F-AE361ADBBE4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3646" y="5103013"/>
              <a:ext cx="197142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oval"/>
              <a:tailEnd type="diamon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71FAFFAB-4E8E-3D20-5541-71B24C09CF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60495" y="5101222"/>
              <a:ext cx="197142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oval"/>
              <a:tailEnd type="diamon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FA87C6C-8CF7-F038-52DE-C9D6E746E1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22216" y="5331749"/>
              <a:ext cx="729896" cy="8105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14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4A5F4A1-64E1-0AD2-A5B4-A5AEAD5FB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859125" y="5045696"/>
              <a:ext cx="600164" cy="600164"/>
            </a:xfrm>
            <a:prstGeom prst="rect">
              <a:avLst/>
            </a:prstGeom>
          </p:spPr>
        </p:pic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7028A9DD-65AE-7420-7371-8F995B18AE3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83561" y="5098065"/>
              <a:ext cx="197142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oval"/>
              <a:tailEnd type="diamon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63231EED-F6D8-B448-8884-46657C74F6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9138" y="5228351"/>
              <a:ext cx="0" cy="19714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317FBDC-C637-5267-42B7-B56133C3F66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17132" y="5539728"/>
              <a:ext cx="228473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oval"/>
              <a:tailEnd type="oval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E50604A3-B81B-D411-D3E2-4B878F235B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30567" y="5111118"/>
              <a:ext cx="197142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oval"/>
              <a:tailEnd type="diamon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A543CDD0-22D9-301D-87F8-7EA3A5312C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67416" y="5109327"/>
              <a:ext cx="197142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oval"/>
              <a:tailEnd type="diamon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6CB96538-0FFE-C993-45B1-7860B41B03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90482" y="5106170"/>
              <a:ext cx="197142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oval"/>
              <a:tailEnd type="diamon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3D41CA2E-A611-F83F-A329-AB945718D045}"/>
                </a:ext>
              </a:extLst>
            </p:cNvPr>
            <p:cNvSpPr txBox="1"/>
            <p:nvPr/>
          </p:nvSpPr>
          <p:spPr>
            <a:xfrm>
              <a:off x="7893549" y="4638829"/>
              <a:ext cx="57900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DPDT</a:t>
              </a:r>
            </a:p>
            <a:p>
              <a:r>
                <a:rPr lang="en-US" sz="1050" dirty="0"/>
                <a:t>Switch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C40789C0-C0CD-91EB-FAEF-47E55BA58FF9}"/>
                </a:ext>
              </a:extLst>
            </p:cNvPr>
            <p:cNvSpPr/>
            <p:nvPr/>
          </p:nvSpPr>
          <p:spPr>
            <a:xfrm>
              <a:off x="6863024" y="4619165"/>
              <a:ext cx="1630176" cy="132521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F1C22E9B-386F-E69C-84F8-668ECFDF4A2E}"/>
              </a:ext>
            </a:extLst>
          </p:cNvPr>
          <p:cNvGrpSpPr/>
          <p:nvPr/>
        </p:nvGrpSpPr>
        <p:grpSpPr>
          <a:xfrm>
            <a:off x="4400601" y="4869133"/>
            <a:ext cx="1157355" cy="1354504"/>
            <a:chOff x="7315200" y="2417615"/>
            <a:chExt cx="1157355" cy="1354504"/>
          </a:xfrm>
        </p:grpSpPr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71D035D-376B-CFF3-B6F5-9432FF50C4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06141" y="3116553"/>
              <a:ext cx="222974" cy="315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3" name="Picture 23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690600C-8E58-309A-44AF-B7C210259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836128" y="2825552"/>
              <a:ext cx="600164" cy="600164"/>
            </a:xfrm>
            <a:prstGeom prst="rect">
              <a:avLst/>
            </a:prstGeom>
          </p:spPr>
        </p:pic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CD2165B4-095A-12A3-148C-3D6F86B34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6141" y="3008207"/>
              <a:ext cx="0" cy="19714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2DABC93F-6EF4-1180-FCC8-F4890928547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94135" y="3319584"/>
              <a:ext cx="228473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oval"/>
              <a:tailEnd type="oval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8A616562-953A-F6C9-C2EF-BB0C9FEC22B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07570" y="2890974"/>
              <a:ext cx="197142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oval"/>
              <a:tailEnd type="diamon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F30E2182-B5D3-5A67-8974-00C4C494426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44419" y="2889183"/>
              <a:ext cx="197142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oval"/>
              <a:tailEnd type="diamon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8E44FA2D-E619-6000-ACDE-034DBC07B1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67485" y="2886026"/>
              <a:ext cx="197142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oval"/>
              <a:tailEnd type="diamon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0E38A484-3470-1281-79F6-9EC29D89D8B3}"/>
                </a:ext>
              </a:extLst>
            </p:cNvPr>
            <p:cNvSpPr txBox="1"/>
            <p:nvPr/>
          </p:nvSpPr>
          <p:spPr>
            <a:xfrm>
              <a:off x="7893550" y="2417615"/>
              <a:ext cx="57900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SPDT</a:t>
              </a:r>
            </a:p>
            <a:p>
              <a:pPr algn="ctr"/>
              <a:r>
                <a:rPr lang="en-US" sz="1050" dirty="0"/>
                <a:t>Switch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733C630-A821-0C95-7375-C6747261FC48}"/>
                </a:ext>
              </a:extLst>
            </p:cNvPr>
            <p:cNvSpPr/>
            <p:nvPr/>
          </p:nvSpPr>
          <p:spPr>
            <a:xfrm>
              <a:off x="7315200" y="2440187"/>
              <a:ext cx="1121092" cy="133193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4E8E953F-3595-3FCC-C7A4-29316CB64C39}"/>
              </a:ext>
            </a:extLst>
          </p:cNvPr>
          <p:cNvGrpSpPr/>
          <p:nvPr/>
        </p:nvGrpSpPr>
        <p:grpSpPr>
          <a:xfrm>
            <a:off x="5165086" y="802012"/>
            <a:ext cx="2052985" cy="872131"/>
            <a:chOff x="5165086" y="802012"/>
            <a:chExt cx="2052985" cy="87213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AD3EE4-421D-4489-BD24-64E464B644E5}"/>
                </a:ext>
              </a:extLst>
            </p:cNvPr>
            <p:cNvGrpSpPr/>
            <p:nvPr/>
          </p:nvGrpSpPr>
          <p:grpSpPr>
            <a:xfrm rot="16200000">
              <a:off x="5058274" y="1137039"/>
              <a:ext cx="622756" cy="175919"/>
              <a:chOff x="9538281" y="5344037"/>
              <a:chExt cx="622756" cy="175919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041E9E3-3674-CC35-5E78-3DB8A4066D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14451" y="5344037"/>
                <a:ext cx="218113" cy="1675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03931F4-0906-5A3C-1153-01529B400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32564" y="5511567"/>
                <a:ext cx="22847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C83C81D-2A9D-7E61-EDE1-607BC363F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281" y="5519956"/>
                <a:ext cx="1971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oval"/>
                <a:tailEnd type="diamon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ED4DC6D5-FE87-5B5E-0D13-02B7BE138B01}"/>
                </a:ext>
              </a:extLst>
            </p:cNvPr>
            <p:cNvGrpSpPr/>
            <p:nvPr/>
          </p:nvGrpSpPr>
          <p:grpSpPr>
            <a:xfrm>
              <a:off x="5502571" y="915965"/>
              <a:ext cx="1715500" cy="618069"/>
              <a:chOff x="4071147" y="1190417"/>
              <a:chExt cx="1715500" cy="618069"/>
            </a:xfrm>
          </p:grpSpPr>
          <p:pic>
            <p:nvPicPr>
              <p:cNvPr id="9" name="Picture 8" descr="A black background with white lines&#10;&#10;Description automatically generated">
                <a:extLst>
                  <a:ext uri="{FF2B5EF4-FFF2-40B4-BE49-F238E27FC236}">
                    <a16:creationId xmlns:a16="http://schemas.microsoft.com/office/drawing/2014/main" id="{279E2654-86F9-4AB0-03EC-5F523A700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9423" y="1190417"/>
                <a:ext cx="618069" cy="618069"/>
              </a:xfrm>
              <a:prstGeom prst="rect">
                <a:avLst/>
              </a:prstGeom>
            </p:spPr>
          </p:pic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749CE9E-2214-E388-974F-B487F197B9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71147" y="1499451"/>
                <a:ext cx="353018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276C5C-EB73-882C-AB62-D7D3E3AF2476}"/>
                  </a:ext>
                </a:extLst>
              </p:cNvPr>
              <p:cNvSpPr txBox="1"/>
              <p:nvPr/>
            </p:nvSpPr>
            <p:spPr>
              <a:xfrm>
                <a:off x="5127492" y="1190417"/>
                <a:ext cx="659155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External</a:t>
                </a:r>
              </a:p>
              <a:p>
                <a:r>
                  <a:rPr lang="en-US" sz="1050" dirty="0"/>
                  <a:t>Keyed</a:t>
                </a:r>
              </a:p>
              <a:p>
                <a:r>
                  <a:rPr lang="en-US" sz="1050" dirty="0"/>
                  <a:t>Switch</a:t>
                </a:r>
              </a:p>
            </p:txBody>
          </p:sp>
        </p:grp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D44134C4-B69B-C30B-4465-F47774E16BEF}"/>
                </a:ext>
              </a:extLst>
            </p:cNvPr>
            <p:cNvSpPr/>
            <p:nvPr/>
          </p:nvSpPr>
          <p:spPr>
            <a:xfrm>
              <a:off x="5165086" y="802012"/>
              <a:ext cx="924499" cy="872131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3649E90-D95D-8E6A-56BC-758915402B8C}"/>
              </a:ext>
            </a:extLst>
          </p:cNvPr>
          <p:cNvGrpSpPr/>
          <p:nvPr/>
        </p:nvGrpSpPr>
        <p:grpSpPr>
          <a:xfrm>
            <a:off x="1831343" y="2323959"/>
            <a:ext cx="1952799" cy="1193359"/>
            <a:chOff x="1831343" y="2323959"/>
            <a:chExt cx="1952799" cy="119335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E602C284-72B6-7230-382F-4BBB259C05BE}"/>
                </a:ext>
              </a:extLst>
            </p:cNvPr>
            <p:cNvGrpSpPr/>
            <p:nvPr/>
          </p:nvGrpSpPr>
          <p:grpSpPr>
            <a:xfrm rot="5400000">
              <a:off x="2213417" y="1941885"/>
              <a:ext cx="1165389" cy="1929538"/>
              <a:chOff x="3529413" y="3429000"/>
              <a:chExt cx="1165389" cy="1929538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6910D89E-0995-D707-17EE-E255CC1D0793}"/>
                  </a:ext>
                </a:extLst>
              </p:cNvPr>
              <p:cNvGrpSpPr/>
              <p:nvPr/>
            </p:nvGrpSpPr>
            <p:grpSpPr>
              <a:xfrm>
                <a:off x="3780437" y="3872204"/>
                <a:ext cx="643209" cy="1244370"/>
                <a:chOff x="3780437" y="3872204"/>
                <a:chExt cx="643209" cy="1244370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5338E670-FCED-250C-29DB-9A2E76C4EFAF}"/>
                    </a:ext>
                  </a:extLst>
                </p:cNvPr>
                <p:cNvGrpSpPr/>
                <p:nvPr/>
              </p:nvGrpSpPr>
              <p:grpSpPr>
                <a:xfrm>
                  <a:off x="3780437" y="3872204"/>
                  <a:ext cx="643209" cy="149526"/>
                  <a:chOff x="3780437" y="3872204"/>
                  <a:chExt cx="643209" cy="149526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3BE2AFDB-345F-5198-854D-ED5CF5C7EF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998032" y="3872204"/>
                    <a:ext cx="197141" cy="141137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6340C0B5-2B71-E87E-571F-C92ECAAB66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95173" y="4013341"/>
                    <a:ext cx="228473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  <a:headEnd type="oval"/>
                    <a:tailEnd type="oval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42189013-9E7F-DCA9-A3F6-16FFDA1A65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82228" y="4021730"/>
                    <a:ext cx="197142" cy="0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  <a:headEnd type="oval"/>
                    <a:tailEnd type="diamon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204D4B5D-4889-BC1E-759D-D9195BB6F6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80437" y="3884881"/>
                    <a:ext cx="197142" cy="0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  <a:headEnd type="oval"/>
                    <a:tailEnd type="diamon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D92E74A7-726E-87E7-582E-458A510E9EEE}"/>
                    </a:ext>
                  </a:extLst>
                </p:cNvPr>
                <p:cNvGrpSpPr/>
                <p:nvPr/>
              </p:nvGrpSpPr>
              <p:grpSpPr>
                <a:xfrm>
                  <a:off x="3780437" y="4237152"/>
                  <a:ext cx="643209" cy="149526"/>
                  <a:chOff x="3780437" y="3872204"/>
                  <a:chExt cx="643209" cy="149526"/>
                </a:xfrm>
              </p:grpSpPr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06E2319B-A0A5-EB3F-7684-349F505F4E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998032" y="3872204"/>
                    <a:ext cx="197141" cy="141137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FBCEF549-9FE1-A073-B29E-E9AE120BA0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95173" y="4013341"/>
                    <a:ext cx="228473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  <a:headEnd type="oval"/>
                    <a:tailEnd type="oval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22FA0E2E-4B3F-0D1D-01B2-1AAA8CCE52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82228" y="4021730"/>
                    <a:ext cx="197142" cy="0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  <a:headEnd type="oval"/>
                    <a:tailEnd type="diamon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DA707663-875A-4D95-95B3-B35FB34975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80437" y="3884881"/>
                    <a:ext cx="197142" cy="0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  <a:headEnd type="oval"/>
                    <a:tailEnd type="diamon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864D57EC-17BB-B291-8FD0-383689B3AA1D}"/>
                    </a:ext>
                  </a:extLst>
                </p:cNvPr>
                <p:cNvGrpSpPr/>
                <p:nvPr/>
              </p:nvGrpSpPr>
              <p:grpSpPr>
                <a:xfrm>
                  <a:off x="3780437" y="4602100"/>
                  <a:ext cx="643209" cy="149526"/>
                  <a:chOff x="3780437" y="3872204"/>
                  <a:chExt cx="643209" cy="149526"/>
                </a:xfrm>
              </p:grpSpPr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FE55EB51-D082-8F13-EFD7-53878F79AC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998032" y="3872204"/>
                    <a:ext cx="197141" cy="141137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23764341-B5DC-9422-2D4B-75516EB7E8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95173" y="4013341"/>
                    <a:ext cx="228473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  <a:headEnd type="oval"/>
                    <a:tailEnd type="oval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A9AACB1D-0CAA-AC29-767F-CEC731A5B2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82228" y="4021730"/>
                    <a:ext cx="197142" cy="0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  <a:headEnd type="oval"/>
                    <a:tailEnd type="diamon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59269163-3C04-6993-181A-1B2E9720A9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80437" y="3884881"/>
                    <a:ext cx="197142" cy="0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  <a:headEnd type="oval"/>
                    <a:tailEnd type="diamon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FC01B0DB-4448-933E-6BA7-0D58D1DF666F}"/>
                    </a:ext>
                  </a:extLst>
                </p:cNvPr>
                <p:cNvGrpSpPr/>
                <p:nvPr/>
              </p:nvGrpSpPr>
              <p:grpSpPr>
                <a:xfrm>
                  <a:off x="3780437" y="4967048"/>
                  <a:ext cx="643209" cy="149526"/>
                  <a:chOff x="3780437" y="3872204"/>
                  <a:chExt cx="643209" cy="149526"/>
                </a:xfrm>
              </p:grpSpPr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44C7C589-8FDA-DEC8-7869-D2EB71B252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998032" y="3872204"/>
                    <a:ext cx="197141" cy="141137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D56A12C8-9081-ABEA-E7A7-C19CFDCD6B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95173" y="4013341"/>
                    <a:ext cx="228473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  <a:headEnd type="oval"/>
                    <a:tailEnd type="oval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93AC9555-6B86-927A-FBCD-114BAEDC4E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82228" y="4021730"/>
                    <a:ext cx="197142" cy="0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  <a:headEnd type="oval"/>
                    <a:tailEnd type="diamon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CC5B3176-1E3D-63BF-FF8D-24510FBD21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80437" y="3884881"/>
                    <a:ext cx="197142" cy="0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  <a:headEnd type="oval"/>
                    <a:tailEnd type="diamon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A87EBEC-0102-30D6-2139-C6171B6E19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6915" y="3764057"/>
                <a:ext cx="0" cy="1273559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64B0A938-1B23-580C-D8DF-F9C995A8A2BE}"/>
                  </a:ext>
                </a:extLst>
              </p:cNvPr>
              <p:cNvGrpSpPr/>
              <p:nvPr/>
            </p:nvGrpSpPr>
            <p:grpSpPr>
              <a:xfrm>
                <a:off x="3832680" y="3539335"/>
                <a:ext cx="504824" cy="215746"/>
                <a:chOff x="3832679" y="3539335"/>
                <a:chExt cx="504824" cy="215746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47EFBE4F-52C7-AE6A-807E-240C769B705D}"/>
                    </a:ext>
                  </a:extLst>
                </p:cNvPr>
                <p:cNvGrpSpPr/>
                <p:nvPr/>
              </p:nvGrpSpPr>
              <p:grpSpPr>
                <a:xfrm>
                  <a:off x="3832679" y="3594031"/>
                  <a:ext cx="504824" cy="161050"/>
                  <a:chOff x="4562808" y="3056390"/>
                  <a:chExt cx="861679" cy="288391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21445B7E-8F0A-1037-E56A-A3A62AFB5698}"/>
                      </a:ext>
                    </a:extLst>
                  </p:cNvPr>
                  <p:cNvSpPr/>
                  <p:nvPr/>
                </p:nvSpPr>
                <p:spPr>
                  <a:xfrm>
                    <a:off x="4562808" y="3056390"/>
                    <a:ext cx="861679" cy="288391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2D52DB5B-C1F2-EF06-A49A-A2CF94DD61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62808" y="3056390"/>
                    <a:ext cx="861679" cy="288391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D290F3DA-7201-66A8-5D73-CF2E32830FC9}"/>
                    </a:ext>
                  </a:extLst>
                </p:cNvPr>
                <p:cNvSpPr/>
                <p:nvPr/>
              </p:nvSpPr>
              <p:spPr>
                <a:xfrm>
                  <a:off x="3905634" y="3539336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C274D846-157B-248B-D3D0-E679AAB18016}"/>
                    </a:ext>
                  </a:extLst>
                </p:cNvPr>
                <p:cNvSpPr/>
                <p:nvPr/>
              </p:nvSpPr>
              <p:spPr>
                <a:xfrm>
                  <a:off x="4224796" y="3539335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D4C622E-7C0C-50EE-81F9-65CFC67E71CF}"/>
                  </a:ext>
                </a:extLst>
              </p:cNvPr>
              <p:cNvSpPr/>
              <p:nvPr/>
            </p:nvSpPr>
            <p:spPr>
              <a:xfrm>
                <a:off x="3529413" y="3429000"/>
                <a:ext cx="1165389" cy="192953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ECDAE3AA-26D0-D6D1-C091-BD05076098E3}"/>
                </a:ext>
              </a:extLst>
            </p:cNvPr>
            <p:cNvSpPr txBox="1"/>
            <p:nvPr/>
          </p:nvSpPr>
          <p:spPr>
            <a:xfrm>
              <a:off x="3279709" y="3101820"/>
              <a:ext cx="5044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4PST</a:t>
              </a:r>
            </a:p>
            <a:p>
              <a:r>
                <a:rPr lang="en-US" sz="1050" dirty="0"/>
                <a:t>Relay</a:t>
              </a:r>
            </a:p>
          </p:txBody>
        </p:sp>
      </p:grpSp>
      <p:sp>
        <p:nvSpPr>
          <p:cNvPr id="257" name="Rectangle 256">
            <a:extLst>
              <a:ext uri="{FF2B5EF4-FFF2-40B4-BE49-F238E27FC236}">
                <a16:creationId xmlns:a16="http://schemas.microsoft.com/office/drawing/2014/main" id="{982C6FDB-9C07-A558-5A3F-40C880189DA9}"/>
              </a:ext>
            </a:extLst>
          </p:cNvPr>
          <p:cNvSpPr/>
          <p:nvPr/>
        </p:nvSpPr>
        <p:spPr>
          <a:xfrm>
            <a:off x="872451" y="4238450"/>
            <a:ext cx="2223083" cy="19798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MaxDome</a:t>
            </a:r>
            <a:r>
              <a:rPr lang="en-US" dirty="0"/>
              <a:t> II</a:t>
            </a:r>
          </a:p>
          <a:p>
            <a:pPr algn="ctr"/>
            <a:r>
              <a:rPr lang="en-US" dirty="0"/>
              <a:t>Controller</a:t>
            </a:r>
          </a:p>
        </p:txBody>
      </p: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486B7A64-A64C-7461-986E-FD00969B1080}"/>
              </a:ext>
            </a:extLst>
          </p:cNvPr>
          <p:cNvGrpSpPr/>
          <p:nvPr/>
        </p:nvGrpSpPr>
        <p:grpSpPr>
          <a:xfrm>
            <a:off x="5369667" y="2324296"/>
            <a:ext cx="1237223" cy="1193358"/>
            <a:chOff x="5369667" y="2324296"/>
            <a:chExt cx="1237223" cy="1193358"/>
          </a:xfrm>
        </p:grpSpPr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87801EF5-1431-E9C5-6E8C-D0FC22F76101}"/>
                </a:ext>
              </a:extLst>
            </p:cNvPr>
            <p:cNvGrpSpPr/>
            <p:nvPr/>
          </p:nvGrpSpPr>
          <p:grpSpPr>
            <a:xfrm rot="5400000">
              <a:off x="5740433" y="2822161"/>
              <a:ext cx="643209" cy="149526"/>
              <a:chOff x="3780437" y="3872204"/>
              <a:chExt cx="643209" cy="149526"/>
            </a:xfrm>
          </p:grpSpPr>
          <p:cxnSp>
            <p:nvCxnSpPr>
              <p:cNvPr id="290" name="Straight Arrow Connector 289">
                <a:extLst>
                  <a:ext uri="{FF2B5EF4-FFF2-40B4-BE49-F238E27FC236}">
                    <a16:creationId xmlns:a16="http://schemas.microsoft.com/office/drawing/2014/main" id="{C8D8FD74-BD02-E51E-FBE9-7AAC048A99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98032" y="3872204"/>
                <a:ext cx="197141" cy="141137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6A5EC8A-8CF7-5541-62B0-DCF7DAD83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5173" y="4013341"/>
                <a:ext cx="228473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headEnd type="oval"/>
                <a:tailEnd type="oval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74B69424-519E-EDEC-ACEC-6D316DA74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2228" y="4021730"/>
                <a:ext cx="197142" cy="0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headEnd type="oval"/>
                <a:tailEnd type="diamon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BFA615B5-4DB5-44B1-F222-86C2895A5A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0437" y="3884881"/>
                <a:ext cx="197142" cy="0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headEnd type="oval"/>
                <a:tailEnd type="diamon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5CD0A5CA-1FA7-49F8-6E46-694A20F8E06C}"/>
                </a:ext>
              </a:extLst>
            </p:cNvPr>
            <p:cNvGrpSpPr/>
            <p:nvPr/>
          </p:nvGrpSpPr>
          <p:grpSpPr>
            <a:xfrm rot="5400000">
              <a:off x="5375485" y="2822161"/>
              <a:ext cx="643209" cy="149526"/>
              <a:chOff x="3780437" y="3872204"/>
              <a:chExt cx="643209" cy="149526"/>
            </a:xfrm>
          </p:grpSpPr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F75EA837-C504-0BBF-684C-C3CA383B63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98032" y="3872204"/>
                <a:ext cx="197141" cy="141137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1AAB6681-FFB9-2838-4DC8-BBD183589D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5173" y="4013341"/>
                <a:ext cx="228473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headEnd type="oval"/>
                <a:tailEnd type="oval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3BD26E00-9DFA-61A8-1210-0E3E83C26C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2228" y="4021730"/>
                <a:ext cx="197142" cy="0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headEnd type="oval"/>
                <a:tailEnd type="diamon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1EE03CBB-73FF-C295-3FEA-0CC5048E5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0437" y="3884881"/>
                <a:ext cx="197142" cy="0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headEnd type="oval"/>
                <a:tailEnd type="diamon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6471E7BD-19EA-2990-9CD4-18B56D108F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1651" y="2891151"/>
              <a:ext cx="513297" cy="64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AEEA0F17-C3AF-C523-7A84-848D1134099B}"/>
                </a:ext>
              </a:extLst>
            </p:cNvPr>
            <p:cNvGrpSpPr/>
            <p:nvPr/>
          </p:nvGrpSpPr>
          <p:grpSpPr>
            <a:xfrm rot="5400000">
              <a:off x="6109385" y="2772101"/>
              <a:ext cx="504824" cy="215746"/>
              <a:chOff x="3832679" y="3539335"/>
              <a:chExt cx="504824" cy="215746"/>
            </a:xfrm>
          </p:grpSpPr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1F4F7AE0-46F2-8C4C-6295-F606D827126E}"/>
                  </a:ext>
                </a:extLst>
              </p:cNvPr>
              <p:cNvGrpSpPr/>
              <p:nvPr/>
            </p:nvGrpSpPr>
            <p:grpSpPr>
              <a:xfrm>
                <a:off x="3832679" y="3594031"/>
                <a:ext cx="504824" cy="161050"/>
                <a:chOff x="4562808" y="3056390"/>
                <a:chExt cx="861679" cy="288391"/>
              </a:xfrm>
            </p:grpSpPr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E838ECB3-5F25-D50C-698F-3D8663FC3335}"/>
                    </a:ext>
                  </a:extLst>
                </p:cNvPr>
                <p:cNvSpPr/>
                <p:nvPr/>
              </p:nvSpPr>
              <p:spPr>
                <a:xfrm>
                  <a:off x="4562808" y="3056390"/>
                  <a:ext cx="861679" cy="288391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2B5F533F-830E-BF71-DC24-DD877A981B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2808" y="3056390"/>
                  <a:ext cx="861679" cy="288391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2555AACC-5962-F017-C6A6-FA8431E7CC85}"/>
                  </a:ext>
                </a:extLst>
              </p:cNvPr>
              <p:cNvSpPr/>
              <p:nvPr/>
            </p:nvSpPr>
            <p:spPr>
              <a:xfrm>
                <a:off x="3905634" y="353933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4F29FAA1-4F32-93B0-23E4-C1BB9E15C9D5}"/>
                  </a:ext>
                </a:extLst>
              </p:cNvPr>
              <p:cNvSpPr/>
              <p:nvPr/>
            </p:nvSpPr>
            <p:spPr>
              <a:xfrm>
                <a:off x="4224796" y="353933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39445B2E-3BF1-CCC2-7EF5-A296A650AA16}"/>
                </a:ext>
              </a:extLst>
            </p:cNvPr>
            <p:cNvSpPr/>
            <p:nvPr/>
          </p:nvSpPr>
          <p:spPr>
            <a:xfrm rot="5400000">
              <a:off x="5392141" y="2301822"/>
              <a:ext cx="1165389" cy="121033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DD2D56A4-A201-1A8F-3988-C1E1DD1BC7FB}"/>
                </a:ext>
              </a:extLst>
            </p:cNvPr>
            <p:cNvSpPr txBox="1"/>
            <p:nvPr/>
          </p:nvSpPr>
          <p:spPr>
            <a:xfrm>
              <a:off x="6095210" y="3102156"/>
              <a:ext cx="51168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DPDT</a:t>
              </a:r>
            </a:p>
            <a:p>
              <a:r>
                <a:rPr lang="en-US" sz="1050" dirty="0"/>
                <a:t>Relay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309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74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McAlister</dc:creator>
  <cp:lastModifiedBy>Rick McAlister</cp:lastModifiedBy>
  <cp:revision>1</cp:revision>
  <dcterms:created xsi:type="dcterms:W3CDTF">2024-03-23T16:24:15Z</dcterms:created>
  <dcterms:modified xsi:type="dcterms:W3CDTF">2024-03-23T22:35:56Z</dcterms:modified>
</cp:coreProperties>
</file>